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62" r:id="rId5"/>
    <p:sldId id="285" r:id="rId6"/>
    <p:sldId id="264" r:id="rId7"/>
    <p:sldId id="261" r:id="rId8"/>
    <p:sldId id="266" r:id="rId9"/>
    <p:sldId id="263" r:id="rId10"/>
    <p:sldId id="267" r:id="rId11"/>
    <p:sldId id="268" r:id="rId12"/>
    <p:sldId id="269" r:id="rId13"/>
    <p:sldId id="270" r:id="rId14"/>
    <p:sldId id="271" r:id="rId15"/>
    <p:sldId id="272" r:id="rId16"/>
    <p:sldId id="286" r:id="rId17"/>
    <p:sldId id="279" r:id="rId18"/>
    <p:sldId id="281" r:id="rId19"/>
    <p:sldId id="284" r:id="rId20"/>
    <p:sldId id="278" r:id="rId21"/>
    <p:sldId id="282" r:id="rId22"/>
  </p:sldIdLst>
  <p:sldSz cx="9144000" cy="6858000" type="screen4x3"/>
  <p:notesSz cx="7099300" cy="102346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CBDFC"/>
    <a:srgbClr val="006EB7"/>
    <a:srgbClr val="F7941D"/>
    <a:srgbClr val="2142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33" autoAdjust="0"/>
    <p:restoredTop sz="94649"/>
  </p:normalViewPr>
  <p:slideViewPr>
    <p:cSldViewPr>
      <p:cViewPr varScale="1">
        <p:scale>
          <a:sx n="76" d="100"/>
          <a:sy n="76" d="100"/>
        </p:scale>
        <p:origin x="199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jke Hofstee" userId="e63103f7-aa31-4da2-a78b-b9ae031757e1" providerId="ADAL" clId="{EDC68873-29CA-462F-945F-35FB84979FD7}"/>
    <pc:docChg chg="delSld modSld">
      <pc:chgData name="Marijke Hofstee" userId="e63103f7-aa31-4da2-a78b-b9ae031757e1" providerId="ADAL" clId="{EDC68873-29CA-462F-945F-35FB84979FD7}" dt="2024-09-10T07:11:54.908" v="22" actId="20577"/>
      <pc:docMkLst>
        <pc:docMk/>
      </pc:docMkLst>
      <pc:sldChg chg="del">
        <pc:chgData name="Marijke Hofstee" userId="e63103f7-aa31-4da2-a78b-b9ae031757e1" providerId="ADAL" clId="{EDC68873-29CA-462F-945F-35FB84979FD7}" dt="2024-09-10T07:06:10.001" v="0" actId="47"/>
        <pc:sldMkLst>
          <pc:docMk/>
          <pc:sldMk cId="2864232445" sldId="265"/>
        </pc:sldMkLst>
      </pc:sldChg>
      <pc:sldChg chg="modSp mod">
        <pc:chgData name="Marijke Hofstee" userId="e63103f7-aa31-4da2-a78b-b9ae031757e1" providerId="ADAL" clId="{EDC68873-29CA-462F-945F-35FB84979FD7}" dt="2024-09-10T07:06:47.769" v="10" actId="20577"/>
        <pc:sldMkLst>
          <pc:docMk/>
          <pc:sldMk cId="217427886" sldId="266"/>
        </pc:sldMkLst>
        <pc:spChg chg="mod">
          <ac:chgData name="Marijke Hofstee" userId="e63103f7-aa31-4da2-a78b-b9ae031757e1" providerId="ADAL" clId="{EDC68873-29CA-462F-945F-35FB84979FD7}" dt="2024-09-10T07:06:47.769" v="10" actId="20577"/>
          <ac:spMkLst>
            <pc:docMk/>
            <pc:sldMk cId="217427886" sldId="266"/>
            <ac:spMk id="4" creationId="{C9D56FFD-BBB0-E543-B00F-38B48E694CB9}"/>
          </ac:spMkLst>
        </pc:spChg>
      </pc:sldChg>
      <pc:sldChg chg="modSp mod">
        <pc:chgData name="Marijke Hofstee" userId="e63103f7-aa31-4da2-a78b-b9ae031757e1" providerId="ADAL" clId="{EDC68873-29CA-462F-945F-35FB84979FD7}" dt="2024-09-10T07:07:07.556" v="11" actId="5793"/>
        <pc:sldMkLst>
          <pc:docMk/>
          <pc:sldMk cId="2622124414" sldId="271"/>
        </pc:sldMkLst>
        <pc:spChg chg="mod">
          <ac:chgData name="Marijke Hofstee" userId="e63103f7-aa31-4da2-a78b-b9ae031757e1" providerId="ADAL" clId="{EDC68873-29CA-462F-945F-35FB84979FD7}" dt="2024-09-10T07:07:07.556" v="11" actId="5793"/>
          <ac:spMkLst>
            <pc:docMk/>
            <pc:sldMk cId="2622124414" sldId="271"/>
            <ac:spMk id="4" creationId="{6B7617F8-8CF2-14C6-02AE-81C43A30EB2C}"/>
          </ac:spMkLst>
        </pc:spChg>
      </pc:sldChg>
      <pc:sldChg chg="modSp mod">
        <pc:chgData name="Marijke Hofstee" userId="e63103f7-aa31-4da2-a78b-b9ae031757e1" providerId="ADAL" clId="{EDC68873-29CA-462F-945F-35FB84979FD7}" dt="2024-09-10T07:08:30.834" v="18" actId="6549"/>
        <pc:sldMkLst>
          <pc:docMk/>
          <pc:sldMk cId="869352180" sldId="272"/>
        </pc:sldMkLst>
        <pc:spChg chg="mod">
          <ac:chgData name="Marijke Hofstee" userId="e63103f7-aa31-4da2-a78b-b9ae031757e1" providerId="ADAL" clId="{EDC68873-29CA-462F-945F-35FB84979FD7}" dt="2024-09-10T07:08:30.834" v="18" actId="6549"/>
          <ac:spMkLst>
            <pc:docMk/>
            <pc:sldMk cId="869352180" sldId="272"/>
            <ac:spMk id="4" creationId="{6B7617F8-8CF2-14C6-02AE-81C43A30EB2C}"/>
          </ac:spMkLst>
        </pc:spChg>
      </pc:sldChg>
      <pc:sldChg chg="del">
        <pc:chgData name="Marijke Hofstee" userId="e63103f7-aa31-4da2-a78b-b9ae031757e1" providerId="ADAL" clId="{EDC68873-29CA-462F-945F-35FB84979FD7}" dt="2024-09-10T07:06:19.417" v="1" actId="47"/>
        <pc:sldMkLst>
          <pc:docMk/>
          <pc:sldMk cId="1269186928" sldId="274"/>
        </pc:sldMkLst>
      </pc:sldChg>
      <pc:sldChg chg="del">
        <pc:chgData name="Marijke Hofstee" userId="e63103f7-aa31-4da2-a78b-b9ae031757e1" providerId="ADAL" clId="{EDC68873-29CA-462F-945F-35FB84979FD7}" dt="2024-09-10T07:06:28.151" v="4" actId="47"/>
        <pc:sldMkLst>
          <pc:docMk/>
          <pc:sldMk cId="1419427338" sldId="275"/>
        </pc:sldMkLst>
      </pc:sldChg>
      <pc:sldChg chg="del">
        <pc:chgData name="Marijke Hofstee" userId="e63103f7-aa31-4da2-a78b-b9ae031757e1" providerId="ADAL" clId="{EDC68873-29CA-462F-945F-35FB84979FD7}" dt="2024-09-10T07:06:26.381" v="3" actId="47"/>
        <pc:sldMkLst>
          <pc:docMk/>
          <pc:sldMk cId="139967394" sldId="276"/>
        </pc:sldMkLst>
      </pc:sldChg>
      <pc:sldChg chg="del">
        <pc:chgData name="Marijke Hofstee" userId="e63103f7-aa31-4da2-a78b-b9ae031757e1" providerId="ADAL" clId="{EDC68873-29CA-462F-945F-35FB84979FD7}" dt="2024-09-10T07:06:25.025" v="2" actId="47"/>
        <pc:sldMkLst>
          <pc:docMk/>
          <pc:sldMk cId="2549612079" sldId="277"/>
        </pc:sldMkLst>
      </pc:sldChg>
      <pc:sldChg chg="modSp mod">
        <pc:chgData name="Marijke Hofstee" userId="e63103f7-aa31-4da2-a78b-b9ae031757e1" providerId="ADAL" clId="{EDC68873-29CA-462F-945F-35FB84979FD7}" dt="2024-09-10T07:07:41.072" v="16" actId="255"/>
        <pc:sldMkLst>
          <pc:docMk/>
          <pc:sldMk cId="1068893176" sldId="279"/>
        </pc:sldMkLst>
        <pc:spChg chg="mod">
          <ac:chgData name="Marijke Hofstee" userId="e63103f7-aa31-4da2-a78b-b9ae031757e1" providerId="ADAL" clId="{EDC68873-29CA-462F-945F-35FB84979FD7}" dt="2024-09-10T07:07:41.072" v="16" actId="255"/>
          <ac:spMkLst>
            <pc:docMk/>
            <pc:sldMk cId="1068893176" sldId="279"/>
            <ac:spMk id="4" creationId="{6B7617F8-8CF2-14C6-02AE-81C43A30EB2C}"/>
          </ac:spMkLst>
        </pc:spChg>
      </pc:sldChg>
      <pc:sldChg chg="modSp mod">
        <pc:chgData name="Marijke Hofstee" userId="e63103f7-aa31-4da2-a78b-b9ae031757e1" providerId="ADAL" clId="{EDC68873-29CA-462F-945F-35FB84979FD7}" dt="2024-09-10T07:11:54.908" v="22" actId="20577"/>
        <pc:sldMkLst>
          <pc:docMk/>
          <pc:sldMk cId="3050409075" sldId="281"/>
        </pc:sldMkLst>
        <pc:spChg chg="mod">
          <ac:chgData name="Marijke Hofstee" userId="e63103f7-aa31-4da2-a78b-b9ae031757e1" providerId="ADAL" clId="{EDC68873-29CA-462F-945F-35FB84979FD7}" dt="2024-09-10T07:11:54.908" v="22" actId="20577"/>
          <ac:spMkLst>
            <pc:docMk/>
            <pc:sldMk cId="3050409075" sldId="281"/>
            <ac:spMk id="4" creationId="{C9C96348-9999-22B9-EA0C-983A99AD204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00372B7-BD81-43A8-9FD8-DAC8D417D1DB}" type="datetimeFigureOut">
              <a:rPr lang="nl-NL" smtClean="0"/>
              <a:t>10-9-2024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F956F7B-8ACD-4423-AAB0-E36002026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473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Diapositi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39C7E56C-0CD1-DF49-AEAE-495FCD5109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836" y="-18167"/>
            <a:ext cx="9229347" cy="690355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25884" y="2130425"/>
            <a:ext cx="8566596" cy="65050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="1">
                <a:solidFill>
                  <a:srgbClr val="006EB7"/>
                </a:solidFill>
              </a:defRPr>
            </a:lvl1pPr>
          </a:lstStyle>
          <a:p>
            <a:r>
              <a:rPr lang="nl-NL" dirty="0"/>
              <a:t>“Typ hier de titel”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23424" y="2924944"/>
            <a:ext cx="8571516" cy="10081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7941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“Typ hier eventueel een ondertitel”</a:t>
            </a:r>
          </a:p>
        </p:txBody>
      </p:sp>
      <p:sp>
        <p:nvSpPr>
          <p:cNvPr id="36" name="Tijdelijke aanduiding voor datum 35"/>
          <p:cNvSpPr>
            <a:spLocks noGrp="1"/>
          </p:cNvSpPr>
          <p:nvPr>
            <p:ph type="dt" sz="half" idx="10"/>
          </p:nvPr>
        </p:nvSpPr>
        <p:spPr>
          <a:xfrm>
            <a:off x="321992" y="6459137"/>
            <a:ext cx="3817959" cy="260558"/>
          </a:xfrm>
          <a:prstGeom prst="rect">
            <a:avLst/>
          </a:prstGeom>
        </p:spPr>
        <p:txBody>
          <a:bodyPr/>
          <a:lstStyle>
            <a:lvl1pPr algn="l">
              <a:defRPr sz="1000"/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27-02-2019</a:t>
            </a:r>
          </a:p>
        </p:txBody>
      </p:sp>
      <p:sp>
        <p:nvSpPr>
          <p:cNvPr id="38" name="Tijdelijke aanduiding voor dianummer 37"/>
          <p:cNvSpPr>
            <a:spLocks noGrp="1"/>
          </p:cNvSpPr>
          <p:nvPr>
            <p:ph type="sldNum" sz="quarter" idx="12"/>
          </p:nvPr>
        </p:nvSpPr>
        <p:spPr>
          <a:xfrm>
            <a:off x="8424936" y="6450509"/>
            <a:ext cx="467544" cy="2578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AA7EC8-FE29-421D-A88B-370786849EC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423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323528" y="780110"/>
            <a:ext cx="6984776" cy="6326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 b="1">
                <a:solidFill>
                  <a:srgbClr val="006EB7"/>
                </a:solidFill>
              </a:defRPr>
            </a:lvl1pPr>
          </a:lstStyle>
          <a:p>
            <a:r>
              <a:rPr lang="nl-NL" dirty="0"/>
              <a:t>“Typ hier de titel”</a:t>
            </a:r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sz="quarter" idx="18" hasCustomPrompt="1"/>
          </p:nvPr>
        </p:nvSpPr>
        <p:spPr>
          <a:xfrm>
            <a:off x="323528" y="2060848"/>
            <a:ext cx="8496622" cy="37444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360000" tIns="180000" rIns="180000" b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/>
            </a:lvl1pPr>
          </a:lstStyle>
          <a:p>
            <a:r>
              <a:rPr lang="nl-NL" noProof="0" dirty="0"/>
              <a:t>Klik op het pictogram om een tabel toe te toevoegen aan deze slide</a:t>
            </a:r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9" hasCustomPrompt="1"/>
          </p:nvPr>
        </p:nvSpPr>
        <p:spPr>
          <a:xfrm>
            <a:off x="323850" y="5876925"/>
            <a:ext cx="8496622" cy="288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nl-NL" dirty="0"/>
              <a:t>Typ hier een toelichting</a:t>
            </a:r>
          </a:p>
        </p:txBody>
      </p:sp>
      <p:sp>
        <p:nvSpPr>
          <p:cNvPr id="12" name="Tijdelijke aanduiding voor voettekst 13">
            <a:extLst>
              <a:ext uri="{FF2B5EF4-FFF2-40B4-BE49-F238E27FC236}">
                <a16:creationId xmlns:a16="http://schemas.microsoft.com/office/drawing/2014/main" id="{F71A75C5-15F4-4A4B-BE8F-848E84EE0CB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3528" y="6459137"/>
            <a:ext cx="2895600" cy="260558"/>
          </a:xfrm>
        </p:spPr>
        <p:txBody>
          <a:bodyPr/>
          <a:lstStyle>
            <a:lvl1pPr>
              <a:defRPr/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27-02-19</a:t>
            </a:r>
          </a:p>
        </p:txBody>
      </p:sp>
      <p:sp>
        <p:nvSpPr>
          <p:cNvPr id="13" name="Tijdelijke aanduiding voor dianummer 14">
            <a:extLst>
              <a:ext uri="{FF2B5EF4-FFF2-40B4-BE49-F238E27FC236}">
                <a16:creationId xmlns:a16="http://schemas.microsoft.com/office/drawing/2014/main" id="{F4D264AD-8C9A-5B43-9766-0EE2A38219D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424936" y="6466382"/>
            <a:ext cx="467544" cy="257866"/>
          </a:xfrm>
        </p:spPr>
        <p:txBody>
          <a:bodyPr/>
          <a:lstStyle/>
          <a:p>
            <a:fld id="{A8AA7EC8-FE29-421D-A88B-370786849EC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462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323528" y="780110"/>
            <a:ext cx="6984776" cy="6326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 b="1">
                <a:solidFill>
                  <a:srgbClr val="006EB7"/>
                </a:solidFill>
              </a:defRPr>
            </a:lvl1pPr>
          </a:lstStyle>
          <a:p>
            <a:r>
              <a:rPr lang="nl-NL" dirty="0"/>
              <a:t>“Typ hier de titel”</a:t>
            </a:r>
          </a:p>
        </p:txBody>
      </p:sp>
      <p:sp>
        <p:nvSpPr>
          <p:cNvPr id="12" name="Tijdelijke aanduiding voor tekst 2"/>
          <p:cNvSpPr>
            <a:spLocks noGrp="1"/>
          </p:cNvSpPr>
          <p:nvPr>
            <p:ph type="body" sz="quarter" idx="19" hasCustomPrompt="1"/>
          </p:nvPr>
        </p:nvSpPr>
        <p:spPr>
          <a:xfrm>
            <a:off x="323850" y="5876925"/>
            <a:ext cx="8496622" cy="288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nl-NL" dirty="0"/>
              <a:t>Typ hier een toelichting</a:t>
            </a:r>
          </a:p>
        </p:txBody>
      </p:sp>
      <p:sp>
        <p:nvSpPr>
          <p:cNvPr id="13" name="Tijdelijke aanduiding voor media 2"/>
          <p:cNvSpPr>
            <a:spLocks noGrp="1"/>
          </p:cNvSpPr>
          <p:nvPr>
            <p:ph type="media" sz="quarter" idx="20" hasCustomPrompt="1"/>
          </p:nvPr>
        </p:nvSpPr>
        <p:spPr>
          <a:xfrm>
            <a:off x="323850" y="2060848"/>
            <a:ext cx="8496300" cy="37446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360000" tIns="180000" rIns="180000" bIns="180000"/>
          <a:lstStyle>
            <a:lvl1pPr marL="0" indent="0" algn="l">
              <a:buNone/>
              <a:defRPr sz="1600"/>
            </a:lvl1pPr>
          </a:lstStyle>
          <a:p>
            <a:r>
              <a:rPr lang="nl-NL" noProof="0" dirty="0"/>
              <a:t>Klik op het pictogram om media toe te toevoegen aan deze slide</a:t>
            </a:r>
          </a:p>
        </p:txBody>
      </p:sp>
      <p:sp>
        <p:nvSpPr>
          <p:cNvPr id="9" name="Tijdelijke aanduiding voor voettekst 13">
            <a:extLst>
              <a:ext uri="{FF2B5EF4-FFF2-40B4-BE49-F238E27FC236}">
                <a16:creationId xmlns:a16="http://schemas.microsoft.com/office/drawing/2014/main" id="{624ACE91-4E08-5942-A4FF-83F7E1D0D5E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3528" y="6459137"/>
            <a:ext cx="2895600" cy="260558"/>
          </a:xfrm>
        </p:spPr>
        <p:txBody>
          <a:bodyPr/>
          <a:lstStyle>
            <a:lvl1pPr>
              <a:defRPr/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27-02-19</a:t>
            </a:r>
          </a:p>
        </p:txBody>
      </p:sp>
      <p:sp>
        <p:nvSpPr>
          <p:cNvPr id="14" name="Tijdelijke aanduiding voor dianummer 14">
            <a:extLst>
              <a:ext uri="{FF2B5EF4-FFF2-40B4-BE49-F238E27FC236}">
                <a16:creationId xmlns:a16="http://schemas.microsoft.com/office/drawing/2014/main" id="{AE201035-0126-F145-9187-A8EA6E4B1C1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424936" y="6466382"/>
            <a:ext cx="467544" cy="257866"/>
          </a:xfrm>
        </p:spPr>
        <p:txBody>
          <a:bodyPr/>
          <a:lstStyle/>
          <a:p>
            <a:fld id="{A8AA7EC8-FE29-421D-A88B-370786849EC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013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met 2 beel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23528" y="980728"/>
            <a:ext cx="6984776" cy="74751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="1">
                <a:solidFill>
                  <a:srgbClr val="006EB7"/>
                </a:solidFill>
              </a:defRPr>
            </a:lvl1pPr>
          </a:lstStyle>
          <a:p>
            <a:r>
              <a:rPr lang="nl-NL" dirty="0"/>
              <a:t>“Typ hier de titel”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23528" y="1844824"/>
            <a:ext cx="8568952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7941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“Typ hier eventueel een ondertitel”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27-02-19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33312F7F-2925-284C-BA15-46E52B63922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788024" y="2667536"/>
            <a:ext cx="4397207" cy="3672082"/>
          </a:xfrm>
          <a:custGeom>
            <a:avLst/>
            <a:gdLst>
              <a:gd name="connsiteX0" fmla="*/ 0 w 4103688"/>
              <a:gd name="connsiteY0" fmla="*/ 0 h 3671887"/>
              <a:gd name="connsiteX1" fmla="*/ 4103688 w 4103688"/>
              <a:gd name="connsiteY1" fmla="*/ 0 h 3671887"/>
              <a:gd name="connsiteX2" fmla="*/ 4103688 w 4103688"/>
              <a:gd name="connsiteY2" fmla="*/ 3671887 h 3671887"/>
              <a:gd name="connsiteX3" fmla="*/ 0 w 4103688"/>
              <a:gd name="connsiteY3" fmla="*/ 3671887 h 3671887"/>
              <a:gd name="connsiteX4" fmla="*/ 0 w 4103688"/>
              <a:gd name="connsiteY4" fmla="*/ 0 h 3671887"/>
              <a:gd name="connsiteX0" fmla="*/ 0 w 4109332"/>
              <a:gd name="connsiteY0" fmla="*/ 1315156 h 3671887"/>
              <a:gd name="connsiteX1" fmla="*/ 4109332 w 4109332"/>
              <a:gd name="connsiteY1" fmla="*/ 0 h 3671887"/>
              <a:gd name="connsiteX2" fmla="*/ 4109332 w 4109332"/>
              <a:gd name="connsiteY2" fmla="*/ 3671887 h 3671887"/>
              <a:gd name="connsiteX3" fmla="*/ 5644 w 4109332"/>
              <a:gd name="connsiteY3" fmla="*/ 3671887 h 3671887"/>
              <a:gd name="connsiteX4" fmla="*/ 0 w 4109332"/>
              <a:gd name="connsiteY4" fmla="*/ 1315156 h 3671887"/>
              <a:gd name="connsiteX0" fmla="*/ 344314 w 4453646"/>
              <a:gd name="connsiteY0" fmla="*/ 1315156 h 3671887"/>
              <a:gd name="connsiteX1" fmla="*/ 4453646 w 4453646"/>
              <a:gd name="connsiteY1" fmla="*/ 0 h 3671887"/>
              <a:gd name="connsiteX2" fmla="*/ 4453646 w 4453646"/>
              <a:gd name="connsiteY2" fmla="*/ 3671887 h 3671887"/>
              <a:gd name="connsiteX3" fmla="*/ 349958 w 4453646"/>
              <a:gd name="connsiteY3" fmla="*/ 3671887 h 3671887"/>
              <a:gd name="connsiteX4" fmla="*/ 344314 w 4453646"/>
              <a:gd name="connsiteY4" fmla="*/ 1315156 h 3671887"/>
              <a:gd name="connsiteX0" fmla="*/ 344314 w 4453646"/>
              <a:gd name="connsiteY0" fmla="*/ 1315156 h 3671887"/>
              <a:gd name="connsiteX1" fmla="*/ 4453646 w 4453646"/>
              <a:gd name="connsiteY1" fmla="*/ 0 h 3671887"/>
              <a:gd name="connsiteX2" fmla="*/ 4453646 w 4453646"/>
              <a:gd name="connsiteY2" fmla="*/ 3671887 h 3671887"/>
              <a:gd name="connsiteX3" fmla="*/ 349958 w 4453646"/>
              <a:gd name="connsiteY3" fmla="*/ 3671887 h 3671887"/>
              <a:gd name="connsiteX4" fmla="*/ 344314 w 4453646"/>
              <a:gd name="connsiteY4" fmla="*/ 1315156 h 3671887"/>
              <a:gd name="connsiteX0" fmla="*/ 344314 w 4453646"/>
              <a:gd name="connsiteY0" fmla="*/ 1363501 h 3720232"/>
              <a:gd name="connsiteX1" fmla="*/ 4453646 w 4453646"/>
              <a:gd name="connsiteY1" fmla="*/ 48345 h 3720232"/>
              <a:gd name="connsiteX2" fmla="*/ 4453646 w 4453646"/>
              <a:gd name="connsiteY2" fmla="*/ 3720232 h 3720232"/>
              <a:gd name="connsiteX3" fmla="*/ 349958 w 4453646"/>
              <a:gd name="connsiteY3" fmla="*/ 3720232 h 3720232"/>
              <a:gd name="connsiteX4" fmla="*/ 344314 w 4453646"/>
              <a:gd name="connsiteY4" fmla="*/ 1363501 h 3720232"/>
              <a:gd name="connsiteX0" fmla="*/ 697500 w 4106921"/>
              <a:gd name="connsiteY0" fmla="*/ 1342622 h 3727575"/>
              <a:gd name="connsiteX1" fmla="*/ 4106921 w 4106921"/>
              <a:gd name="connsiteY1" fmla="*/ 55688 h 3727575"/>
              <a:gd name="connsiteX2" fmla="*/ 4106921 w 4106921"/>
              <a:gd name="connsiteY2" fmla="*/ 3727575 h 3727575"/>
              <a:gd name="connsiteX3" fmla="*/ 3233 w 4106921"/>
              <a:gd name="connsiteY3" fmla="*/ 3727575 h 3727575"/>
              <a:gd name="connsiteX4" fmla="*/ 697500 w 4106921"/>
              <a:gd name="connsiteY4" fmla="*/ 1342622 h 3727575"/>
              <a:gd name="connsiteX0" fmla="*/ 697500 w 4106921"/>
              <a:gd name="connsiteY0" fmla="*/ 1287129 h 3672082"/>
              <a:gd name="connsiteX1" fmla="*/ 4106921 w 4106921"/>
              <a:gd name="connsiteY1" fmla="*/ 195 h 3672082"/>
              <a:gd name="connsiteX2" fmla="*/ 4106921 w 4106921"/>
              <a:gd name="connsiteY2" fmla="*/ 3672082 h 3672082"/>
              <a:gd name="connsiteX3" fmla="*/ 3233 w 4106921"/>
              <a:gd name="connsiteY3" fmla="*/ 3672082 h 3672082"/>
              <a:gd name="connsiteX4" fmla="*/ 697500 w 4106921"/>
              <a:gd name="connsiteY4" fmla="*/ 1287129 h 3672082"/>
              <a:gd name="connsiteX0" fmla="*/ 987791 w 4397212"/>
              <a:gd name="connsiteY0" fmla="*/ 1287129 h 3672082"/>
              <a:gd name="connsiteX1" fmla="*/ 4397212 w 4397212"/>
              <a:gd name="connsiteY1" fmla="*/ 195 h 3672082"/>
              <a:gd name="connsiteX2" fmla="*/ 4397212 w 4397212"/>
              <a:gd name="connsiteY2" fmla="*/ 3672082 h 3672082"/>
              <a:gd name="connsiteX3" fmla="*/ 12 w 4397212"/>
              <a:gd name="connsiteY3" fmla="*/ 3672082 h 3672082"/>
              <a:gd name="connsiteX4" fmla="*/ 987791 w 4397212"/>
              <a:gd name="connsiteY4" fmla="*/ 1287129 h 3672082"/>
              <a:gd name="connsiteX0" fmla="*/ 987786 w 4397207"/>
              <a:gd name="connsiteY0" fmla="*/ 1287129 h 3672082"/>
              <a:gd name="connsiteX1" fmla="*/ 4397207 w 4397207"/>
              <a:gd name="connsiteY1" fmla="*/ 195 h 3672082"/>
              <a:gd name="connsiteX2" fmla="*/ 4397207 w 4397207"/>
              <a:gd name="connsiteY2" fmla="*/ 3672082 h 3672082"/>
              <a:gd name="connsiteX3" fmla="*/ 7 w 4397207"/>
              <a:gd name="connsiteY3" fmla="*/ 3672082 h 3672082"/>
              <a:gd name="connsiteX4" fmla="*/ 987786 w 4397207"/>
              <a:gd name="connsiteY4" fmla="*/ 1287129 h 3672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97207" h="3672082">
                <a:moveTo>
                  <a:pt x="987786" y="1287129"/>
                </a:moveTo>
                <a:cubicBezTo>
                  <a:pt x="1956808" y="199632"/>
                  <a:pt x="3320941" y="-7331"/>
                  <a:pt x="4397207" y="195"/>
                </a:cubicBezTo>
                <a:lnTo>
                  <a:pt x="4397207" y="3672082"/>
                </a:lnTo>
                <a:lnTo>
                  <a:pt x="7" y="3672082"/>
                </a:lnTo>
                <a:cubicBezTo>
                  <a:pt x="-1874" y="2886505"/>
                  <a:pt x="397001" y="1971106"/>
                  <a:pt x="987786" y="128712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lIns="180000" tIns="180000" rIns="180000" bIns="180000"/>
          <a:lstStyle>
            <a:lvl1pPr marL="0" indent="0" algn="r">
              <a:buNone/>
              <a:defRPr sz="1600"/>
            </a:lvl1pPr>
          </a:lstStyle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Klik op het pictogram om </a:t>
            </a:r>
            <a:br>
              <a:rPr lang="nl-NL" dirty="0"/>
            </a:br>
            <a:r>
              <a:rPr lang="nl-NL" dirty="0"/>
              <a:t>een afbeelding toe te </a:t>
            </a:r>
            <a:br>
              <a:rPr lang="nl-NL" dirty="0"/>
            </a:br>
            <a:r>
              <a:rPr lang="nl-NL" dirty="0"/>
              <a:t>voegen aan deze slide</a:t>
            </a:r>
          </a:p>
        </p:txBody>
      </p:sp>
    </p:spTree>
    <p:extLst>
      <p:ext uri="{BB962C8B-B14F-4D97-AF65-F5344CB8AC3E}">
        <p14:creationId xmlns:p14="http://schemas.microsoft.com/office/powerpoint/2010/main" val="127570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 met 2 beel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23528" y="980728"/>
            <a:ext cx="6984776" cy="74751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="1">
                <a:solidFill>
                  <a:srgbClr val="006EB7"/>
                </a:solidFill>
              </a:defRPr>
            </a:lvl1pPr>
          </a:lstStyle>
          <a:p>
            <a:r>
              <a:rPr lang="nl-NL" dirty="0"/>
              <a:t>“Typ hier de titel”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23528" y="1844824"/>
            <a:ext cx="8568952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7941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“Typ hier eventueel een ondertitel”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27-02-19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10D6F52B-CC13-4644-A906-1AF5CAE2C72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62707" y="2605578"/>
            <a:ext cx="9269413" cy="372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540000" tIns="180000" rIns="180000" bIns="180000"/>
          <a:lstStyle>
            <a:lvl1pPr marL="0" indent="0" algn="l">
              <a:buNone/>
              <a:defRPr sz="1600"/>
            </a:lvl1pPr>
          </a:lstStyle>
          <a:p>
            <a:r>
              <a:rPr lang="nl-NL" dirty="0"/>
              <a:t>Klik op het pictogram om een afbeelding toe te voegen aan deze slide</a:t>
            </a:r>
          </a:p>
        </p:txBody>
      </p:sp>
    </p:spTree>
    <p:extLst>
      <p:ext uri="{BB962C8B-B14F-4D97-AF65-F5344CB8AC3E}">
        <p14:creationId xmlns:p14="http://schemas.microsoft.com/office/powerpoint/2010/main" val="297410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23528" y="780110"/>
            <a:ext cx="6984776" cy="6326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 b="1">
                <a:solidFill>
                  <a:srgbClr val="006EB7"/>
                </a:solidFill>
              </a:defRPr>
            </a:lvl1pPr>
          </a:lstStyle>
          <a:p>
            <a:r>
              <a:rPr lang="nl-NL" dirty="0"/>
              <a:t>“Typ hier de titel”</a:t>
            </a:r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27-02-19</a:t>
            </a:r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tekst 2"/>
          <p:cNvSpPr>
            <a:spLocks noGrp="1"/>
          </p:cNvSpPr>
          <p:nvPr>
            <p:ph type="body" sz="quarter" idx="19" hasCustomPrompt="1"/>
          </p:nvPr>
        </p:nvSpPr>
        <p:spPr>
          <a:xfrm>
            <a:off x="323528" y="1628775"/>
            <a:ext cx="8496622" cy="4464050"/>
          </a:xfrm>
          <a:prstGeom prst="rect">
            <a:avLst/>
          </a:prstGeom>
        </p:spPr>
        <p:txBody>
          <a:bodyPr/>
          <a:lstStyle>
            <a:lvl1pPr>
              <a:buClr>
                <a:srgbClr val="21428D"/>
              </a:buClr>
              <a:defRPr sz="2200"/>
            </a:lvl1pPr>
            <a:lvl2pPr>
              <a:buClr>
                <a:schemeClr val="accent2"/>
              </a:buClr>
              <a:defRPr sz="2200"/>
            </a:lvl2pPr>
            <a:lvl3pPr>
              <a:buClr>
                <a:schemeClr val="accent5"/>
              </a:buClr>
              <a:defRPr sz="2200"/>
            </a:lvl3pPr>
            <a:lvl4pPr>
              <a:buClr>
                <a:schemeClr val="accent3"/>
              </a:buClr>
              <a:defRPr sz="2200"/>
            </a:lvl4pPr>
            <a:lvl5pPr>
              <a:buClr>
                <a:srgbClr val="21428D"/>
              </a:buClr>
              <a:defRPr sz="2200"/>
            </a:lvl5pPr>
          </a:lstStyle>
          <a:p>
            <a:pPr lvl="0"/>
            <a:r>
              <a:rPr lang="nl-NL" dirty="0"/>
              <a:t>Klik om de modelstijlen te bewerken 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88893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23528" y="780110"/>
            <a:ext cx="6984776" cy="6326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 b="1">
                <a:solidFill>
                  <a:srgbClr val="006EB7"/>
                </a:solidFill>
              </a:defRPr>
            </a:lvl1pPr>
          </a:lstStyle>
          <a:p>
            <a:r>
              <a:rPr lang="nl-NL" dirty="0"/>
              <a:t>“Typ hier de titel”</a:t>
            </a:r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27-02-19</a:t>
            </a:r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323851" y="1628775"/>
            <a:ext cx="4032126" cy="4464050"/>
          </a:xfrm>
          <a:prstGeom prst="rect">
            <a:avLst/>
          </a:prstGeom>
        </p:spPr>
        <p:txBody>
          <a:bodyPr/>
          <a:lstStyle>
            <a:lvl1pPr>
              <a:buClr>
                <a:srgbClr val="21428D"/>
              </a:buClr>
              <a:defRPr sz="2200"/>
            </a:lvl1pPr>
            <a:lvl2pPr>
              <a:buClr>
                <a:schemeClr val="accent2"/>
              </a:buClr>
              <a:defRPr sz="2200"/>
            </a:lvl2pPr>
            <a:lvl3pPr>
              <a:buClr>
                <a:schemeClr val="accent5"/>
              </a:buClr>
              <a:defRPr sz="2200"/>
            </a:lvl3pPr>
            <a:lvl4pPr>
              <a:buClr>
                <a:schemeClr val="accent3"/>
              </a:buClr>
              <a:defRPr sz="2200"/>
            </a:lvl4pPr>
            <a:lvl5pPr>
              <a:buClr>
                <a:srgbClr val="21428D"/>
              </a:buClr>
              <a:defRPr sz="22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1" name="Tijdelijke aanduiding voor tekst 2"/>
          <p:cNvSpPr>
            <a:spLocks noGrp="1"/>
          </p:cNvSpPr>
          <p:nvPr>
            <p:ph type="body" sz="quarter" idx="19"/>
          </p:nvPr>
        </p:nvSpPr>
        <p:spPr>
          <a:xfrm>
            <a:off x="4716016" y="1628775"/>
            <a:ext cx="4104134" cy="4464050"/>
          </a:xfrm>
          <a:prstGeom prst="rect">
            <a:avLst/>
          </a:prstGeom>
        </p:spPr>
        <p:txBody>
          <a:bodyPr/>
          <a:lstStyle>
            <a:lvl1pPr>
              <a:buClr>
                <a:srgbClr val="21428D"/>
              </a:buClr>
              <a:defRPr sz="2200"/>
            </a:lvl1pPr>
            <a:lvl2pPr>
              <a:buClr>
                <a:schemeClr val="accent2"/>
              </a:buClr>
              <a:defRPr sz="2200"/>
            </a:lvl2pPr>
            <a:lvl3pPr>
              <a:buClr>
                <a:schemeClr val="accent5"/>
              </a:buClr>
              <a:defRPr sz="2200"/>
            </a:lvl3pPr>
            <a:lvl4pPr>
              <a:buClr>
                <a:schemeClr val="accent3"/>
              </a:buClr>
              <a:defRPr sz="2200"/>
            </a:lvl4pPr>
            <a:lvl5pPr>
              <a:buClr>
                <a:srgbClr val="21428D"/>
              </a:buClr>
              <a:defRPr sz="22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993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kolom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323528" y="780110"/>
            <a:ext cx="6984776" cy="6326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 b="1">
                <a:solidFill>
                  <a:srgbClr val="006EB7"/>
                </a:solidFill>
              </a:defRPr>
            </a:lvl1pPr>
          </a:lstStyle>
          <a:p>
            <a:r>
              <a:rPr lang="nl-NL" dirty="0"/>
              <a:t>“Typ hier de titel”</a:t>
            </a:r>
          </a:p>
        </p:txBody>
      </p:sp>
      <p:sp>
        <p:nvSpPr>
          <p:cNvPr id="17" name="Picture Placeholder 21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5580112" y="4112825"/>
            <a:ext cx="3240359" cy="1980000"/>
          </a:xfrm>
          <a:custGeom>
            <a:avLst/>
            <a:gdLst>
              <a:gd name="connsiteX0" fmla="*/ 0 w 4514850"/>
              <a:gd name="connsiteY0" fmla="*/ 0 h 3616096"/>
              <a:gd name="connsiteX1" fmla="*/ 4514850 w 4514850"/>
              <a:gd name="connsiteY1" fmla="*/ 0 h 3616096"/>
              <a:gd name="connsiteX2" fmla="*/ 4514850 w 4514850"/>
              <a:gd name="connsiteY2" fmla="*/ 0 h 3616096"/>
              <a:gd name="connsiteX3" fmla="*/ 4514850 w 4514850"/>
              <a:gd name="connsiteY3" fmla="*/ 3578814 h 3616096"/>
              <a:gd name="connsiteX4" fmla="*/ 4477568 w 4514850"/>
              <a:gd name="connsiteY4" fmla="*/ 3616096 h 3616096"/>
              <a:gd name="connsiteX5" fmla="*/ 37282 w 4514850"/>
              <a:gd name="connsiteY5" fmla="*/ 3616096 h 3616096"/>
              <a:gd name="connsiteX6" fmla="*/ 0 w 4514850"/>
              <a:gd name="connsiteY6" fmla="*/ 3578814 h 3616096"/>
              <a:gd name="connsiteX7" fmla="*/ 0 w 4514850"/>
              <a:gd name="connsiteY7" fmla="*/ 0 h 3616096"/>
              <a:gd name="connsiteX8" fmla="*/ 0 w 4514850"/>
              <a:gd name="connsiteY8" fmla="*/ 0 h 3616096"/>
              <a:gd name="connsiteX0" fmla="*/ 0 w 4514850"/>
              <a:gd name="connsiteY0" fmla="*/ 0 h 3624107"/>
              <a:gd name="connsiteX1" fmla="*/ 4514850 w 4514850"/>
              <a:gd name="connsiteY1" fmla="*/ 0 h 3624107"/>
              <a:gd name="connsiteX2" fmla="*/ 4514850 w 4514850"/>
              <a:gd name="connsiteY2" fmla="*/ 0 h 3624107"/>
              <a:gd name="connsiteX3" fmla="*/ 4514850 w 4514850"/>
              <a:gd name="connsiteY3" fmla="*/ 3578814 h 3624107"/>
              <a:gd name="connsiteX4" fmla="*/ 4477568 w 4514850"/>
              <a:gd name="connsiteY4" fmla="*/ 3616096 h 3624107"/>
              <a:gd name="connsiteX5" fmla="*/ 37282 w 4514850"/>
              <a:gd name="connsiteY5" fmla="*/ 3616096 h 3624107"/>
              <a:gd name="connsiteX6" fmla="*/ 0 w 4514850"/>
              <a:gd name="connsiteY6" fmla="*/ 3614533 h 3624107"/>
              <a:gd name="connsiteX7" fmla="*/ 0 w 4514850"/>
              <a:gd name="connsiteY7" fmla="*/ 0 h 3624107"/>
              <a:gd name="connsiteX8" fmla="*/ 0 w 4514850"/>
              <a:gd name="connsiteY8" fmla="*/ 0 h 3624107"/>
              <a:gd name="connsiteX0" fmla="*/ 0 w 4514850"/>
              <a:gd name="connsiteY0" fmla="*/ 0 h 3616096"/>
              <a:gd name="connsiteX1" fmla="*/ 4514850 w 4514850"/>
              <a:gd name="connsiteY1" fmla="*/ 0 h 3616096"/>
              <a:gd name="connsiteX2" fmla="*/ 4514850 w 4514850"/>
              <a:gd name="connsiteY2" fmla="*/ 0 h 3616096"/>
              <a:gd name="connsiteX3" fmla="*/ 4514850 w 4514850"/>
              <a:gd name="connsiteY3" fmla="*/ 3578814 h 3616096"/>
              <a:gd name="connsiteX4" fmla="*/ 4477568 w 4514850"/>
              <a:gd name="connsiteY4" fmla="*/ 3616096 h 3616096"/>
              <a:gd name="connsiteX5" fmla="*/ 0 w 4514850"/>
              <a:gd name="connsiteY5" fmla="*/ 3614533 h 3616096"/>
              <a:gd name="connsiteX6" fmla="*/ 0 w 4514850"/>
              <a:gd name="connsiteY6" fmla="*/ 0 h 3616096"/>
              <a:gd name="connsiteX7" fmla="*/ 0 w 4514850"/>
              <a:gd name="connsiteY7" fmla="*/ 0 h 361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14850" h="3616096">
                <a:moveTo>
                  <a:pt x="0" y="0"/>
                </a:moveTo>
                <a:lnTo>
                  <a:pt x="4514850" y="0"/>
                </a:lnTo>
                <a:lnTo>
                  <a:pt x="4514850" y="0"/>
                </a:lnTo>
                <a:lnTo>
                  <a:pt x="4514850" y="3578814"/>
                </a:lnTo>
                <a:cubicBezTo>
                  <a:pt x="4514850" y="3599404"/>
                  <a:pt x="4498158" y="3616096"/>
                  <a:pt x="4477568" y="3616096"/>
                </a:cubicBezTo>
                <a:lnTo>
                  <a:pt x="0" y="361453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D8D6D7"/>
          </a:solidFill>
        </p:spPr>
        <p:txBody>
          <a:bodyPr wrap="square" lIns="180000" tIns="180000" rIns="180000" bIns="180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nl-NL" noProof="0" dirty="0"/>
              <a:t>Klik op het pictogram om een afbeelding toe te toevoegen aan deze slide</a:t>
            </a:r>
          </a:p>
        </p:txBody>
      </p:sp>
      <p:sp>
        <p:nvSpPr>
          <p:cNvPr id="18" name="Picture Placeholder 21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5580112" y="2060848"/>
            <a:ext cx="3240359" cy="1980000"/>
          </a:xfrm>
          <a:custGeom>
            <a:avLst/>
            <a:gdLst>
              <a:gd name="connsiteX0" fmla="*/ 0 w 4514850"/>
              <a:gd name="connsiteY0" fmla="*/ 0 h 3616096"/>
              <a:gd name="connsiteX1" fmla="*/ 4514850 w 4514850"/>
              <a:gd name="connsiteY1" fmla="*/ 0 h 3616096"/>
              <a:gd name="connsiteX2" fmla="*/ 4514850 w 4514850"/>
              <a:gd name="connsiteY2" fmla="*/ 0 h 3616096"/>
              <a:gd name="connsiteX3" fmla="*/ 4514850 w 4514850"/>
              <a:gd name="connsiteY3" fmla="*/ 3578814 h 3616096"/>
              <a:gd name="connsiteX4" fmla="*/ 4477568 w 4514850"/>
              <a:gd name="connsiteY4" fmla="*/ 3616096 h 3616096"/>
              <a:gd name="connsiteX5" fmla="*/ 37282 w 4514850"/>
              <a:gd name="connsiteY5" fmla="*/ 3616096 h 3616096"/>
              <a:gd name="connsiteX6" fmla="*/ 0 w 4514850"/>
              <a:gd name="connsiteY6" fmla="*/ 3578814 h 3616096"/>
              <a:gd name="connsiteX7" fmla="*/ 0 w 4514850"/>
              <a:gd name="connsiteY7" fmla="*/ 0 h 3616096"/>
              <a:gd name="connsiteX8" fmla="*/ 0 w 4514850"/>
              <a:gd name="connsiteY8" fmla="*/ 0 h 3616096"/>
              <a:gd name="connsiteX0" fmla="*/ 0 w 4514850"/>
              <a:gd name="connsiteY0" fmla="*/ 0 h 3624107"/>
              <a:gd name="connsiteX1" fmla="*/ 4514850 w 4514850"/>
              <a:gd name="connsiteY1" fmla="*/ 0 h 3624107"/>
              <a:gd name="connsiteX2" fmla="*/ 4514850 w 4514850"/>
              <a:gd name="connsiteY2" fmla="*/ 0 h 3624107"/>
              <a:gd name="connsiteX3" fmla="*/ 4514850 w 4514850"/>
              <a:gd name="connsiteY3" fmla="*/ 3578814 h 3624107"/>
              <a:gd name="connsiteX4" fmla="*/ 4477568 w 4514850"/>
              <a:gd name="connsiteY4" fmla="*/ 3616096 h 3624107"/>
              <a:gd name="connsiteX5" fmla="*/ 37282 w 4514850"/>
              <a:gd name="connsiteY5" fmla="*/ 3616096 h 3624107"/>
              <a:gd name="connsiteX6" fmla="*/ 0 w 4514850"/>
              <a:gd name="connsiteY6" fmla="*/ 3614533 h 3624107"/>
              <a:gd name="connsiteX7" fmla="*/ 0 w 4514850"/>
              <a:gd name="connsiteY7" fmla="*/ 0 h 3624107"/>
              <a:gd name="connsiteX8" fmla="*/ 0 w 4514850"/>
              <a:gd name="connsiteY8" fmla="*/ 0 h 3624107"/>
              <a:gd name="connsiteX0" fmla="*/ 0 w 4514850"/>
              <a:gd name="connsiteY0" fmla="*/ 0 h 3616096"/>
              <a:gd name="connsiteX1" fmla="*/ 4514850 w 4514850"/>
              <a:gd name="connsiteY1" fmla="*/ 0 h 3616096"/>
              <a:gd name="connsiteX2" fmla="*/ 4514850 w 4514850"/>
              <a:gd name="connsiteY2" fmla="*/ 0 h 3616096"/>
              <a:gd name="connsiteX3" fmla="*/ 4514850 w 4514850"/>
              <a:gd name="connsiteY3" fmla="*/ 3578814 h 3616096"/>
              <a:gd name="connsiteX4" fmla="*/ 4477568 w 4514850"/>
              <a:gd name="connsiteY4" fmla="*/ 3616096 h 3616096"/>
              <a:gd name="connsiteX5" fmla="*/ 0 w 4514850"/>
              <a:gd name="connsiteY5" fmla="*/ 3614533 h 3616096"/>
              <a:gd name="connsiteX6" fmla="*/ 0 w 4514850"/>
              <a:gd name="connsiteY6" fmla="*/ 0 h 3616096"/>
              <a:gd name="connsiteX7" fmla="*/ 0 w 4514850"/>
              <a:gd name="connsiteY7" fmla="*/ 0 h 361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14850" h="3616096">
                <a:moveTo>
                  <a:pt x="0" y="0"/>
                </a:moveTo>
                <a:lnTo>
                  <a:pt x="4514850" y="0"/>
                </a:lnTo>
                <a:lnTo>
                  <a:pt x="4514850" y="0"/>
                </a:lnTo>
                <a:lnTo>
                  <a:pt x="4514850" y="3578814"/>
                </a:lnTo>
                <a:cubicBezTo>
                  <a:pt x="4514850" y="3599404"/>
                  <a:pt x="4498158" y="3616096"/>
                  <a:pt x="4477568" y="3616096"/>
                </a:cubicBezTo>
                <a:lnTo>
                  <a:pt x="0" y="361453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D8D6D7"/>
          </a:solidFill>
        </p:spPr>
        <p:txBody>
          <a:bodyPr wrap="square" lIns="180000" tIns="180000" rIns="180000" bIns="180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nl-NL" noProof="0" dirty="0"/>
              <a:t>Klik op het pictogram om een afbeelding toe te toevoegen aan deze slide</a:t>
            </a:r>
          </a:p>
        </p:txBody>
      </p:sp>
      <p:sp>
        <p:nvSpPr>
          <p:cNvPr id="12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323850" y="1628775"/>
            <a:ext cx="4968875" cy="4464050"/>
          </a:xfrm>
          <a:prstGeom prst="rect">
            <a:avLst/>
          </a:prstGeom>
        </p:spPr>
        <p:txBody>
          <a:bodyPr/>
          <a:lstStyle>
            <a:lvl1pPr>
              <a:buClr>
                <a:srgbClr val="21428D"/>
              </a:buClr>
              <a:defRPr sz="2200"/>
            </a:lvl1pPr>
            <a:lvl2pPr>
              <a:buClr>
                <a:schemeClr val="accent2"/>
              </a:buClr>
              <a:defRPr sz="2200"/>
            </a:lvl2pPr>
            <a:lvl3pPr>
              <a:buClr>
                <a:schemeClr val="accent5"/>
              </a:buClr>
              <a:defRPr sz="2200"/>
            </a:lvl3pPr>
            <a:lvl4pPr>
              <a:buClr>
                <a:schemeClr val="accent3"/>
              </a:buClr>
              <a:defRPr sz="2200"/>
            </a:lvl4pPr>
            <a:lvl5pPr>
              <a:buClr>
                <a:srgbClr val="21428D"/>
              </a:buClr>
              <a:defRPr sz="22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9" name="Tijdelijke aanduiding voor voettekst 13">
            <a:extLst>
              <a:ext uri="{FF2B5EF4-FFF2-40B4-BE49-F238E27FC236}">
                <a16:creationId xmlns:a16="http://schemas.microsoft.com/office/drawing/2014/main" id="{55FD5129-131A-834A-A2CA-629AFCFA443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3528" y="6459137"/>
            <a:ext cx="2895600" cy="260558"/>
          </a:xfrm>
        </p:spPr>
        <p:txBody>
          <a:bodyPr/>
          <a:lstStyle>
            <a:lvl1pPr>
              <a:defRPr/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27-02-19</a:t>
            </a:r>
          </a:p>
        </p:txBody>
      </p:sp>
      <p:sp>
        <p:nvSpPr>
          <p:cNvPr id="13" name="Tijdelijke aanduiding voor dianummer 14">
            <a:extLst>
              <a:ext uri="{FF2B5EF4-FFF2-40B4-BE49-F238E27FC236}">
                <a16:creationId xmlns:a16="http://schemas.microsoft.com/office/drawing/2014/main" id="{E24209F1-313D-C04E-9BD6-9F064BBA16A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424936" y="6466382"/>
            <a:ext cx="467544" cy="257866"/>
          </a:xfrm>
        </p:spPr>
        <p:txBody>
          <a:bodyPr/>
          <a:lstStyle/>
          <a:p>
            <a:fld id="{A8AA7EC8-FE29-421D-A88B-370786849EC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95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kolom met 1 staande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323528" y="780110"/>
            <a:ext cx="6984776" cy="6326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 b="1">
                <a:solidFill>
                  <a:srgbClr val="006EB7"/>
                </a:solidFill>
              </a:defRPr>
            </a:lvl1pPr>
          </a:lstStyle>
          <a:p>
            <a:r>
              <a:rPr lang="nl-NL" dirty="0"/>
              <a:t>“Typ hier de titel”</a:t>
            </a:r>
          </a:p>
        </p:txBody>
      </p:sp>
      <p:sp>
        <p:nvSpPr>
          <p:cNvPr id="18" name="Picture Placeholder 21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5580112" y="2060848"/>
            <a:ext cx="3240359" cy="4032448"/>
          </a:xfrm>
          <a:custGeom>
            <a:avLst/>
            <a:gdLst>
              <a:gd name="connsiteX0" fmla="*/ 0 w 4514850"/>
              <a:gd name="connsiteY0" fmla="*/ 0 h 3616096"/>
              <a:gd name="connsiteX1" fmla="*/ 4514850 w 4514850"/>
              <a:gd name="connsiteY1" fmla="*/ 0 h 3616096"/>
              <a:gd name="connsiteX2" fmla="*/ 4514850 w 4514850"/>
              <a:gd name="connsiteY2" fmla="*/ 0 h 3616096"/>
              <a:gd name="connsiteX3" fmla="*/ 4514850 w 4514850"/>
              <a:gd name="connsiteY3" fmla="*/ 3578814 h 3616096"/>
              <a:gd name="connsiteX4" fmla="*/ 4477568 w 4514850"/>
              <a:gd name="connsiteY4" fmla="*/ 3616096 h 3616096"/>
              <a:gd name="connsiteX5" fmla="*/ 37282 w 4514850"/>
              <a:gd name="connsiteY5" fmla="*/ 3616096 h 3616096"/>
              <a:gd name="connsiteX6" fmla="*/ 0 w 4514850"/>
              <a:gd name="connsiteY6" fmla="*/ 3578814 h 3616096"/>
              <a:gd name="connsiteX7" fmla="*/ 0 w 4514850"/>
              <a:gd name="connsiteY7" fmla="*/ 0 h 3616096"/>
              <a:gd name="connsiteX8" fmla="*/ 0 w 4514850"/>
              <a:gd name="connsiteY8" fmla="*/ 0 h 3616096"/>
              <a:gd name="connsiteX0" fmla="*/ 0 w 4514850"/>
              <a:gd name="connsiteY0" fmla="*/ 0 h 3624107"/>
              <a:gd name="connsiteX1" fmla="*/ 4514850 w 4514850"/>
              <a:gd name="connsiteY1" fmla="*/ 0 h 3624107"/>
              <a:gd name="connsiteX2" fmla="*/ 4514850 w 4514850"/>
              <a:gd name="connsiteY2" fmla="*/ 0 h 3624107"/>
              <a:gd name="connsiteX3" fmla="*/ 4514850 w 4514850"/>
              <a:gd name="connsiteY3" fmla="*/ 3578814 h 3624107"/>
              <a:gd name="connsiteX4" fmla="*/ 4477568 w 4514850"/>
              <a:gd name="connsiteY4" fmla="*/ 3616096 h 3624107"/>
              <a:gd name="connsiteX5" fmla="*/ 37282 w 4514850"/>
              <a:gd name="connsiteY5" fmla="*/ 3616096 h 3624107"/>
              <a:gd name="connsiteX6" fmla="*/ 0 w 4514850"/>
              <a:gd name="connsiteY6" fmla="*/ 3614533 h 3624107"/>
              <a:gd name="connsiteX7" fmla="*/ 0 w 4514850"/>
              <a:gd name="connsiteY7" fmla="*/ 0 h 3624107"/>
              <a:gd name="connsiteX8" fmla="*/ 0 w 4514850"/>
              <a:gd name="connsiteY8" fmla="*/ 0 h 3624107"/>
              <a:gd name="connsiteX0" fmla="*/ 0 w 4514850"/>
              <a:gd name="connsiteY0" fmla="*/ 0 h 3616096"/>
              <a:gd name="connsiteX1" fmla="*/ 4514850 w 4514850"/>
              <a:gd name="connsiteY1" fmla="*/ 0 h 3616096"/>
              <a:gd name="connsiteX2" fmla="*/ 4514850 w 4514850"/>
              <a:gd name="connsiteY2" fmla="*/ 0 h 3616096"/>
              <a:gd name="connsiteX3" fmla="*/ 4514850 w 4514850"/>
              <a:gd name="connsiteY3" fmla="*/ 3578814 h 3616096"/>
              <a:gd name="connsiteX4" fmla="*/ 4477568 w 4514850"/>
              <a:gd name="connsiteY4" fmla="*/ 3616096 h 3616096"/>
              <a:gd name="connsiteX5" fmla="*/ 0 w 4514850"/>
              <a:gd name="connsiteY5" fmla="*/ 3614533 h 3616096"/>
              <a:gd name="connsiteX6" fmla="*/ 0 w 4514850"/>
              <a:gd name="connsiteY6" fmla="*/ 0 h 3616096"/>
              <a:gd name="connsiteX7" fmla="*/ 0 w 4514850"/>
              <a:gd name="connsiteY7" fmla="*/ 0 h 361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14850" h="3616096">
                <a:moveTo>
                  <a:pt x="0" y="0"/>
                </a:moveTo>
                <a:lnTo>
                  <a:pt x="4514850" y="0"/>
                </a:lnTo>
                <a:lnTo>
                  <a:pt x="4514850" y="0"/>
                </a:lnTo>
                <a:lnTo>
                  <a:pt x="4514850" y="3578814"/>
                </a:lnTo>
                <a:cubicBezTo>
                  <a:pt x="4514850" y="3599404"/>
                  <a:pt x="4498158" y="3616096"/>
                  <a:pt x="4477568" y="3616096"/>
                </a:cubicBezTo>
                <a:lnTo>
                  <a:pt x="0" y="361453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D8D6D7"/>
          </a:solidFill>
        </p:spPr>
        <p:txBody>
          <a:bodyPr wrap="square" lIns="180000" tIns="180000" rIns="180000" bIns="180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nl-NL" noProof="0" dirty="0"/>
              <a:t>Klik op het pictogram om een afbeelding toe te toevoegen aan deze slide</a:t>
            </a:r>
          </a:p>
        </p:txBody>
      </p:sp>
      <p:sp>
        <p:nvSpPr>
          <p:cNvPr id="12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323850" y="1628775"/>
            <a:ext cx="4968875" cy="4464050"/>
          </a:xfrm>
          <a:prstGeom prst="rect">
            <a:avLst/>
          </a:prstGeom>
        </p:spPr>
        <p:txBody>
          <a:bodyPr/>
          <a:lstStyle>
            <a:lvl1pPr>
              <a:buClr>
                <a:srgbClr val="21428D"/>
              </a:buClr>
              <a:defRPr sz="2200"/>
            </a:lvl1pPr>
            <a:lvl2pPr>
              <a:buClr>
                <a:schemeClr val="accent2"/>
              </a:buClr>
              <a:defRPr sz="2200"/>
            </a:lvl2pPr>
            <a:lvl3pPr>
              <a:buClr>
                <a:schemeClr val="accent5"/>
              </a:buClr>
              <a:defRPr sz="2200"/>
            </a:lvl3pPr>
            <a:lvl4pPr>
              <a:buClr>
                <a:schemeClr val="accent3"/>
              </a:buClr>
              <a:defRPr sz="2200"/>
            </a:lvl4pPr>
            <a:lvl5pPr>
              <a:buClr>
                <a:srgbClr val="21428D"/>
              </a:buClr>
              <a:defRPr sz="22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9" name="Tijdelijke aanduiding voor voettekst 13">
            <a:extLst>
              <a:ext uri="{FF2B5EF4-FFF2-40B4-BE49-F238E27FC236}">
                <a16:creationId xmlns:a16="http://schemas.microsoft.com/office/drawing/2014/main" id="{B35D9CF3-2F3F-9644-B485-58131DD2578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3528" y="6459137"/>
            <a:ext cx="2895600" cy="260558"/>
          </a:xfrm>
        </p:spPr>
        <p:txBody>
          <a:bodyPr/>
          <a:lstStyle>
            <a:lvl1pPr>
              <a:defRPr/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27-02-19</a:t>
            </a:r>
          </a:p>
        </p:txBody>
      </p:sp>
      <p:sp>
        <p:nvSpPr>
          <p:cNvPr id="13" name="Tijdelijke aanduiding voor dianummer 14">
            <a:extLst>
              <a:ext uri="{FF2B5EF4-FFF2-40B4-BE49-F238E27FC236}">
                <a16:creationId xmlns:a16="http://schemas.microsoft.com/office/drawing/2014/main" id="{FB2977B4-8FDC-034B-963F-3B2D2951544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424936" y="6466382"/>
            <a:ext cx="467544" cy="257866"/>
          </a:xfrm>
        </p:spPr>
        <p:txBody>
          <a:bodyPr/>
          <a:lstStyle/>
          <a:p>
            <a:fld id="{A8AA7EC8-FE29-421D-A88B-370786849EC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445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1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323528" y="780110"/>
            <a:ext cx="6984776" cy="6326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 b="1">
                <a:solidFill>
                  <a:srgbClr val="006EB7"/>
                </a:solidFill>
              </a:defRPr>
            </a:lvl1pPr>
          </a:lstStyle>
          <a:p>
            <a:r>
              <a:rPr lang="nl-NL" dirty="0"/>
              <a:t>“Typ hier de titel”</a:t>
            </a:r>
          </a:p>
        </p:txBody>
      </p:sp>
      <p:sp>
        <p:nvSpPr>
          <p:cNvPr id="18" name="Picture Placeholder 21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323528" y="2060848"/>
            <a:ext cx="8496943" cy="3744416"/>
          </a:xfrm>
          <a:prstGeom prst="rect">
            <a:avLst/>
          </a:prstGeom>
          <a:solidFill>
            <a:srgbClr val="D8D6D7"/>
          </a:solidFill>
        </p:spPr>
        <p:txBody>
          <a:bodyPr wrap="square" lIns="360000" tIns="180000" rIns="180000" bIns="180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nl-NL" noProof="0" dirty="0"/>
              <a:t>Klik op het pictogram om een afbeelding toe te toevoegen aan deze slide</a:t>
            </a:r>
          </a:p>
        </p:txBody>
      </p:sp>
      <p:sp>
        <p:nvSpPr>
          <p:cNvPr id="12" name="Tijdelijke aanduiding voor tekst 2"/>
          <p:cNvSpPr>
            <a:spLocks noGrp="1"/>
          </p:cNvSpPr>
          <p:nvPr>
            <p:ph type="body" sz="quarter" idx="19" hasCustomPrompt="1"/>
          </p:nvPr>
        </p:nvSpPr>
        <p:spPr>
          <a:xfrm>
            <a:off x="323850" y="5876925"/>
            <a:ext cx="8496622" cy="288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nl-NL" dirty="0"/>
              <a:t>Typ hier een toelichting</a:t>
            </a:r>
          </a:p>
        </p:txBody>
      </p:sp>
      <p:sp>
        <p:nvSpPr>
          <p:cNvPr id="9" name="Tijdelijke aanduiding voor voettekst 13">
            <a:extLst>
              <a:ext uri="{FF2B5EF4-FFF2-40B4-BE49-F238E27FC236}">
                <a16:creationId xmlns:a16="http://schemas.microsoft.com/office/drawing/2014/main" id="{A8D91B79-DDA0-384E-82C1-DAB3C507F94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3528" y="6459137"/>
            <a:ext cx="2895600" cy="260558"/>
          </a:xfrm>
        </p:spPr>
        <p:txBody>
          <a:bodyPr/>
          <a:lstStyle>
            <a:lvl1pPr>
              <a:defRPr/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27-02-19</a:t>
            </a:r>
          </a:p>
        </p:txBody>
      </p:sp>
      <p:sp>
        <p:nvSpPr>
          <p:cNvPr id="13" name="Tijdelijke aanduiding voor dianummer 14">
            <a:extLst>
              <a:ext uri="{FF2B5EF4-FFF2-40B4-BE49-F238E27FC236}">
                <a16:creationId xmlns:a16="http://schemas.microsoft.com/office/drawing/2014/main" id="{9A2F703C-C978-6443-B95E-E624C08A3D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424936" y="6466382"/>
            <a:ext cx="467544" cy="257866"/>
          </a:xfrm>
        </p:spPr>
        <p:txBody>
          <a:bodyPr/>
          <a:lstStyle/>
          <a:p>
            <a:fld id="{A8AA7EC8-FE29-421D-A88B-370786849EC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03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1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323528" y="780110"/>
            <a:ext cx="6984776" cy="63266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 b="1">
                <a:solidFill>
                  <a:srgbClr val="006EB7"/>
                </a:solidFill>
              </a:defRPr>
            </a:lvl1pPr>
          </a:lstStyle>
          <a:p>
            <a:r>
              <a:rPr lang="nl-NL" dirty="0"/>
              <a:t>“Typ hier de titel”</a:t>
            </a:r>
          </a:p>
        </p:txBody>
      </p:sp>
      <p:sp>
        <p:nvSpPr>
          <p:cNvPr id="18" name="Picture Placeholder 21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323528" y="2060848"/>
            <a:ext cx="4104455" cy="3744416"/>
          </a:xfrm>
          <a:custGeom>
            <a:avLst/>
            <a:gdLst>
              <a:gd name="connsiteX0" fmla="*/ 0 w 4514850"/>
              <a:gd name="connsiteY0" fmla="*/ 0 h 3616096"/>
              <a:gd name="connsiteX1" fmla="*/ 4514850 w 4514850"/>
              <a:gd name="connsiteY1" fmla="*/ 0 h 3616096"/>
              <a:gd name="connsiteX2" fmla="*/ 4514850 w 4514850"/>
              <a:gd name="connsiteY2" fmla="*/ 0 h 3616096"/>
              <a:gd name="connsiteX3" fmla="*/ 4514850 w 4514850"/>
              <a:gd name="connsiteY3" fmla="*/ 3578814 h 3616096"/>
              <a:gd name="connsiteX4" fmla="*/ 4477568 w 4514850"/>
              <a:gd name="connsiteY4" fmla="*/ 3616096 h 3616096"/>
              <a:gd name="connsiteX5" fmla="*/ 37282 w 4514850"/>
              <a:gd name="connsiteY5" fmla="*/ 3616096 h 3616096"/>
              <a:gd name="connsiteX6" fmla="*/ 0 w 4514850"/>
              <a:gd name="connsiteY6" fmla="*/ 3578814 h 3616096"/>
              <a:gd name="connsiteX7" fmla="*/ 0 w 4514850"/>
              <a:gd name="connsiteY7" fmla="*/ 0 h 3616096"/>
              <a:gd name="connsiteX8" fmla="*/ 0 w 4514850"/>
              <a:gd name="connsiteY8" fmla="*/ 0 h 3616096"/>
              <a:gd name="connsiteX0" fmla="*/ 0 w 4514850"/>
              <a:gd name="connsiteY0" fmla="*/ 0 h 3624107"/>
              <a:gd name="connsiteX1" fmla="*/ 4514850 w 4514850"/>
              <a:gd name="connsiteY1" fmla="*/ 0 h 3624107"/>
              <a:gd name="connsiteX2" fmla="*/ 4514850 w 4514850"/>
              <a:gd name="connsiteY2" fmla="*/ 0 h 3624107"/>
              <a:gd name="connsiteX3" fmla="*/ 4514850 w 4514850"/>
              <a:gd name="connsiteY3" fmla="*/ 3578814 h 3624107"/>
              <a:gd name="connsiteX4" fmla="*/ 4477568 w 4514850"/>
              <a:gd name="connsiteY4" fmla="*/ 3616096 h 3624107"/>
              <a:gd name="connsiteX5" fmla="*/ 37282 w 4514850"/>
              <a:gd name="connsiteY5" fmla="*/ 3616096 h 3624107"/>
              <a:gd name="connsiteX6" fmla="*/ 0 w 4514850"/>
              <a:gd name="connsiteY6" fmla="*/ 3614533 h 3624107"/>
              <a:gd name="connsiteX7" fmla="*/ 0 w 4514850"/>
              <a:gd name="connsiteY7" fmla="*/ 0 h 3624107"/>
              <a:gd name="connsiteX8" fmla="*/ 0 w 4514850"/>
              <a:gd name="connsiteY8" fmla="*/ 0 h 3624107"/>
              <a:gd name="connsiteX0" fmla="*/ 0 w 4514850"/>
              <a:gd name="connsiteY0" fmla="*/ 0 h 3616096"/>
              <a:gd name="connsiteX1" fmla="*/ 4514850 w 4514850"/>
              <a:gd name="connsiteY1" fmla="*/ 0 h 3616096"/>
              <a:gd name="connsiteX2" fmla="*/ 4514850 w 4514850"/>
              <a:gd name="connsiteY2" fmla="*/ 0 h 3616096"/>
              <a:gd name="connsiteX3" fmla="*/ 4514850 w 4514850"/>
              <a:gd name="connsiteY3" fmla="*/ 3578814 h 3616096"/>
              <a:gd name="connsiteX4" fmla="*/ 4477568 w 4514850"/>
              <a:gd name="connsiteY4" fmla="*/ 3616096 h 3616096"/>
              <a:gd name="connsiteX5" fmla="*/ 0 w 4514850"/>
              <a:gd name="connsiteY5" fmla="*/ 3614533 h 3616096"/>
              <a:gd name="connsiteX6" fmla="*/ 0 w 4514850"/>
              <a:gd name="connsiteY6" fmla="*/ 0 h 3616096"/>
              <a:gd name="connsiteX7" fmla="*/ 0 w 4514850"/>
              <a:gd name="connsiteY7" fmla="*/ 0 h 361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14850" h="3616096">
                <a:moveTo>
                  <a:pt x="0" y="0"/>
                </a:moveTo>
                <a:lnTo>
                  <a:pt x="4514850" y="0"/>
                </a:lnTo>
                <a:lnTo>
                  <a:pt x="4514850" y="0"/>
                </a:lnTo>
                <a:lnTo>
                  <a:pt x="4514850" y="3578814"/>
                </a:lnTo>
                <a:cubicBezTo>
                  <a:pt x="4514850" y="3599404"/>
                  <a:pt x="4498158" y="3616096"/>
                  <a:pt x="4477568" y="3616096"/>
                </a:cubicBezTo>
                <a:lnTo>
                  <a:pt x="0" y="361453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D8D6D7"/>
          </a:solidFill>
        </p:spPr>
        <p:txBody>
          <a:bodyPr wrap="square" lIns="180000" tIns="180000" rIns="180000" bIns="180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nl-NL" noProof="0" dirty="0"/>
              <a:t>Klik op het pictogram om een afbeelding toe te toevoegen aan deze slide</a:t>
            </a:r>
          </a:p>
        </p:txBody>
      </p:sp>
      <p:sp>
        <p:nvSpPr>
          <p:cNvPr id="7" name="Picture Placeholder 21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4716016" y="2060848"/>
            <a:ext cx="4104456" cy="3744416"/>
          </a:xfrm>
          <a:custGeom>
            <a:avLst/>
            <a:gdLst>
              <a:gd name="connsiteX0" fmla="*/ 0 w 4514850"/>
              <a:gd name="connsiteY0" fmla="*/ 0 h 3616096"/>
              <a:gd name="connsiteX1" fmla="*/ 4514850 w 4514850"/>
              <a:gd name="connsiteY1" fmla="*/ 0 h 3616096"/>
              <a:gd name="connsiteX2" fmla="*/ 4514850 w 4514850"/>
              <a:gd name="connsiteY2" fmla="*/ 0 h 3616096"/>
              <a:gd name="connsiteX3" fmla="*/ 4514850 w 4514850"/>
              <a:gd name="connsiteY3" fmla="*/ 3578814 h 3616096"/>
              <a:gd name="connsiteX4" fmla="*/ 4477568 w 4514850"/>
              <a:gd name="connsiteY4" fmla="*/ 3616096 h 3616096"/>
              <a:gd name="connsiteX5" fmla="*/ 37282 w 4514850"/>
              <a:gd name="connsiteY5" fmla="*/ 3616096 h 3616096"/>
              <a:gd name="connsiteX6" fmla="*/ 0 w 4514850"/>
              <a:gd name="connsiteY6" fmla="*/ 3578814 h 3616096"/>
              <a:gd name="connsiteX7" fmla="*/ 0 w 4514850"/>
              <a:gd name="connsiteY7" fmla="*/ 0 h 3616096"/>
              <a:gd name="connsiteX8" fmla="*/ 0 w 4514850"/>
              <a:gd name="connsiteY8" fmla="*/ 0 h 3616096"/>
              <a:gd name="connsiteX0" fmla="*/ 0 w 4514850"/>
              <a:gd name="connsiteY0" fmla="*/ 0 h 3624107"/>
              <a:gd name="connsiteX1" fmla="*/ 4514850 w 4514850"/>
              <a:gd name="connsiteY1" fmla="*/ 0 h 3624107"/>
              <a:gd name="connsiteX2" fmla="*/ 4514850 w 4514850"/>
              <a:gd name="connsiteY2" fmla="*/ 0 h 3624107"/>
              <a:gd name="connsiteX3" fmla="*/ 4514850 w 4514850"/>
              <a:gd name="connsiteY3" fmla="*/ 3578814 h 3624107"/>
              <a:gd name="connsiteX4" fmla="*/ 4477568 w 4514850"/>
              <a:gd name="connsiteY4" fmla="*/ 3616096 h 3624107"/>
              <a:gd name="connsiteX5" fmla="*/ 37282 w 4514850"/>
              <a:gd name="connsiteY5" fmla="*/ 3616096 h 3624107"/>
              <a:gd name="connsiteX6" fmla="*/ 0 w 4514850"/>
              <a:gd name="connsiteY6" fmla="*/ 3614533 h 3624107"/>
              <a:gd name="connsiteX7" fmla="*/ 0 w 4514850"/>
              <a:gd name="connsiteY7" fmla="*/ 0 h 3624107"/>
              <a:gd name="connsiteX8" fmla="*/ 0 w 4514850"/>
              <a:gd name="connsiteY8" fmla="*/ 0 h 3624107"/>
              <a:gd name="connsiteX0" fmla="*/ 0 w 4514850"/>
              <a:gd name="connsiteY0" fmla="*/ 0 h 3616096"/>
              <a:gd name="connsiteX1" fmla="*/ 4514850 w 4514850"/>
              <a:gd name="connsiteY1" fmla="*/ 0 h 3616096"/>
              <a:gd name="connsiteX2" fmla="*/ 4514850 w 4514850"/>
              <a:gd name="connsiteY2" fmla="*/ 0 h 3616096"/>
              <a:gd name="connsiteX3" fmla="*/ 4514850 w 4514850"/>
              <a:gd name="connsiteY3" fmla="*/ 3578814 h 3616096"/>
              <a:gd name="connsiteX4" fmla="*/ 4477568 w 4514850"/>
              <a:gd name="connsiteY4" fmla="*/ 3616096 h 3616096"/>
              <a:gd name="connsiteX5" fmla="*/ 0 w 4514850"/>
              <a:gd name="connsiteY5" fmla="*/ 3614533 h 3616096"/>
              <a:gd name="connsiteX6" fmla="*/ 0 w 4514850"/>
              <a:gd name="connsiteY6" fmla="*/ 0 h 3616096"/>
              <a:gd name="connsiteX7" fmla="*/ 0 w 4514850"/>
              <a:gd name="connsiteY7" fmla="*/ 0 h 361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14850" h="3616096">
                <a:moveTo>
                  <a:pt x="0" y="0"/>
                </a:moveTo>
                <a:lnTo>
                  <a:pt x="4514850" y="0"/>
                </a:lnTo>
                <a:lnTo>
                  <a:pt x="4514850" y="0"/>
                </a:lnTo>
                <a:lnTo>
                  <a:pt x="4514850" y="3578814"/>
                </a:lnTo>
                <a:cubicBezTo>
                  <a:pt x="4514850" y="3599404"/>
                  <a:pt x="4498158" y="3616096"/>
                  <a:pt x="4477568" y="3616096"/>
                </a:cubicBezTo>
                <a:lnTo>
                  <a:pt x="0" y="361453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D8D6D7"/>
          </a:solidFill>
        </p:spPr>
        <p:txBody>
          <a:bodyPr wrap="square" lIns="180000" tIns="180000" rIns="180000" bIns="180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nl-NL" noProof="0" dirty="0"/>
              <a:t>Klik op het pictogram om een afbeelding toe te toevoegen aan deze slide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9" hasCustomPrompt="1"/>
          </p:nvPr>
        </p:nvSpPr>
        <p:spPr>
          <a:xfrm>
            <a:off x="323850" y="5876925"/>
            <a:ext cx="4103688" cy="288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nl-NL" dirty="0"/>
              <a:t>Typ hier een toelichting</a:t>
            </a:r>
          </a:p>
        </p:txBody>
      </p:sp>
      <p:sp>
        <p:nvSpPr>
          <p:cNvPr id="12" name="Tijdelijke aanduiding voor tekst 2"/>
          <p:cNvSpPr>
            <a:spLocks noGrp="1"/>
          </p:cNvSpPr>
          <p:nvPr>
            <p:ph type="body" sz="quarter" idx="20" hasCustomPrompt="1"/>
          </p:nvPr>
        </p:nvSpPr>
        <p:spPr>
          <a:xfrm>
            <a:off x="4716016" y="5877272"/>
            <a:ext cx="4103688" cy="288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nl-NL" dirty="0"/>
              <a:t>Typ hier een toelichting</a:t>
            </a:r>
          </a:p>
        </p:txBody>
      </p:sp>
      <p:sp>
        <p:nvSpPr>
          <p:cNvPr id="13" name="Tijdelijke aanduiding voor voettekst 13">
            <a:extLst>
              <a:ext uri="{FF2B5EF4-FFF2-40B4-BE49-F238E27FC236}">
                <a16:creationId xmlns:a16="http://schemas.microsoft.com/office/drawing/2014/main" id="{897BE20F-70CA-444F-B788-A4E9C09FAC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3528" y="6459137"/>
            <a:ext cx="2895600" cy="260558"/>
          </a:xfrm>
        </p:spPr>
        <p:txBody>
          <a:bodyPr/>
          <a:lstStyle>
            <a:lvl1pPr>
              <a:defRPr/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27-02-19</a:t>
            </a:r>
          </a:p>
        </p:txBody>
      </p:sp>
      <p:sp>
        <p:nvSpPr>
          <p:cNvPr id="14" name="Tijdelijke aanduiding voor dianummer 14">
            <a:extLst>
              <a:ext uri="{FF2B5EF4-FFF2-40B4-BE49-F238E27FC236}">
                <a16:creationId xmlns:a16="http://schemas.microsoft.com/office/drawing/2014/main" id="{2276BCA3-FABA-3C43-A97A-58AEC9ACB16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424936" y="6466382"/>
            <a:ext cx="467544" cy="257866"/>
          </a:xfrm>
        </p:spPr>
        <p:txBody>
          <a:bodyPr/>
          <a:lstStyle/>
          <a:p>
            <a:fld id="{A8AA7EC8-FE29-421D-A88B-370786849EC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10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FDD78CC-DA9E-7A4B-BD1D-911162FE8CF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835" y="-18167"/>
            <a:ext cx="9229347" cy="6903551"/>
          </a:xfrm>
          <a:prstGeom prst="rect">
            <a:avLst/>
          </a:prstGeom>
        </p:spPr>
      </p:pic>
      <p:sp>
        <p:nvSpPr>
          <p:cNvPr id="16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23528" y="6459137"/>
            <a:ext cx="2895600" cy="2605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nl-NL" b="1" dirty="0"/>
              <a:t>Versie 1.0 Definitief </a:t>
            </a:r>
            <a:r>
              <a:rPr lang="nl-NL" dirty="0"/>
              <a:t>– 27-02-19</a:t>
            </a:r>
          </a:p>
        </p:txBody>
      </p:sp>
      <p:sp>
        <p:nvSpPr>
          <p:cNvPr id="1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424936" y="6466382"/>
            <a:ext cx="467544" cy="257866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A8AA7EC8-FE29-421D-A88B-370786849EC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228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71" r:id="rId3"/>
    <p:sldLayoutId id="2147483660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68" r:id="rId10"/>
    <p:sldLayoutId id="2147483670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99C323-BE34-4245-B55B-74FD29E2BC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nl-NL" sz="6000" dirty="0"/>
              <a:t>WELKOM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A1C4F44-6066-CF41-B409-22E7ED69D6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2400" b="1" dirty="0"/>
              <a:t>Ouderavond vwo 4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285D9A-B468-5B4F-8755-268694187C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993" y="6459137"/>
            <a:ext cx="2902898" cy="260558"/>
          </a:xfrm>
          <a:prstGeom prst="rect">
            <a:avLst/>
          </a:prstGeom>
        </p:spPr>
        <p:txBody>
          <a:bodyPr/>
          <a:lstStyle/>
          <a:p>
            <a:r>
              <a:rPr lang="nl-NL" b="1"/>
              <a:t>Versie 1.0 Definitief </a:t>
            </a:r>
            <a:r>
              <a:rPr lang="nl-NL"/>
              <a:t>- </a:t>
            </a:r>
            <a:fld id="{ADD505D2-965B-4F06-990E-4761D7DC6F7F}" type="datetime1">
              <a:rPr lang="nl-NL" smtClean="0"/>
              <a:pPr/>
              <a:t>10-9-2024</a:t>
            </a:fld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ABC65F8-B0C3-4040-8889-8836DD586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4795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29B7B-907F-64ED-BC2B-7994846994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Overgangsnormen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5BCEF086-71C3-8973-D64A-82D0120CAAE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7617F8-8CF2-14C6-02AE-81C43A30EB2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Alle cijfers zijn 6 of hoger of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Er is één keer een 5 behaald en alle overige eindcijfers zijn 6 of hoger of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Er is twee keer een 5 of één keer een 4 behaald, waarbij voor de overige vakken een 6 of hoger is behaald en het gemiddelde van de eindcijfers tenminste een 6.0 is of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Er is één keer een 5 en één keer een 4 behaald, waarbij voor de overige vakken een 6 of hoger is behaald en het gemiddelde van de eindcijfers tenminste een 6.0 is.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8921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29B7B-907F-64ED-BC2B-7994846994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Overgangsnormen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5BCEF086-71C3-8973-D64A-82D0120CAAE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7617F8-8CF2-14C6-02AE-81C43A30EB2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De som der cijfers voor de vakken </a:t>
            </a:r>
            <a:r>
              <a:rPr lang="nl-NL" b="1" dirty="0"/>
              <a:t>Nederlands</a:t>
            </a:r>
            <a:r>
              <a:rPr lang="nl-NL" dirty="0"/>
              <a:t>, </a:t>
            </a:r>
            <a:r>
              <a:rPr lang="nl-NL" b="1" dirty="0"/>
              <a:t>Engels</a:t>
            </a:r>
            <a:r>
              <a:rPr lang="nl-NL" dirty="0"/>
              <a:t> en </a:t>
            </a:r>
            <a:r>
              <a:rPr lang="nl-NL" b="1" dirty="0"/>
              <a:t>wiskunde</a:t>
            </a:r>
            <a:r>
              <a:rPr lang="nl-NL" dirty="0"/>
              <a:t> is tenminste 17 (slechts op één van de drie vakken mag minimaal een 5 gescoord worden). </a:t>
            </a:r>
            <a:br>
              <a:rPr lang="nl-NL" dirty="0"/>
            </a:b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De cijfers voor </a:t>
            </a:r>
            <a:r>
              <a:rPr lang="nl-NL" b="1" dirty="0"/>
              <a:t>CKV</a:t>
            </a:r>
            <a:r>
              <a:rPr lang="nl-NL" dirty="0"/>
              <a:t> en </a:t>
            </a:r>
            <a:r>
              <a:rPr lang="nl-NL" b="1" dirty="0"/>
              <a:t>maatschappijleer</a:t>
            </a:r>
            <a:r>
              <a:rPr lang="nl-NL" dirty="0"/>
              <a:t> vormen samen het combinatiecijfer. Dit combinatiecijfer telt mee in de overgangsregeling. Vóór de berekening van het combinatiecijfer worden de cijfers van beide vakken afgerond. </a:t>
            </a:r>
          </a:p>
          <a:p>
            <a:pPr marL="0" indent="0">
              <a:buNone/>
            </a:pP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2124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29B7B-907F-64ED-BC2B-7994846994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Overgangsnormen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5BCEF086-71C3-8973-D64A-82D0120CAAE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7617F8-8CF2-14C6-02AE-81C43A30EB2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3528" y="1628774"/>
            <a:ext cx="8496622" cy="46085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Gymnasiumleerlingen volgen geen CKV. </a:t>
            </a:r>
            <a:br>
              <a:rPr lang="nl-NL" dirty="0"/>
            </a:br>
            <a:r>
              <a:rPr lang="nl-NL" b="1" dirty="0"/>
              <a:t>KCV</a:t>
            </a:r>
            <a:r>
              <a:rPr lang="nl-NL" dirty="0"/>
              <a:t> maakt onderdeel uit van het programma Latijn en/of Grieks.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De in het PTA opgenomen </a:t>
            </a:r>
            <a:r>
              <a:rPr lang="nl-NL" b="1" dirty="0"/>
              <a:t>handelingsdelen</a:t>
            </a:r>
            <a:r>
              <a:rPr lang="nl-NL" dirty="0"/>
              <a:t> dienen ‘naar behoren’ te zijn gekwalificeerd. </a:t>
            </a:r>
            <a:br>
              <a:rPr lang="nl-NL" dirty="0"/>
            </a:b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Het vak </a:t>
            </a:r>
            <a:r>
              <a:rPr lang="nl-NL" b="1" dirty="0"/>
              <a:t>lichamelijke</a:t>
            </a:r>
            <a:r>
              <a:rPr lang="nl-NL" dirty="0"/>
              <a:t> </a:t>
            </a:r>
            <a:r>
              <a:rPr lang="nl-NL" b="1" dirty="0"/>
              <a:t>opvoeding</a:t>
            </a:r>
            <a:r>
              <a:rPr lang="nl-NL" dirty="0"/>
              <a:t> is met een V of G beoordeeld.</a:t>
            </a:r>
            <a:br>
              <a:rPr lang="nl-NL" dirty="0"/>
            </a:br>
            <a:r>
              <a:rPr lang="nl-NL" dirty="0"/>
              <a:t>Voor lichamelijke opvoeding en godsdienst en levensbeschouwing worden de cijfers op het eindrapport omgezet in een beoordeling O (onvoldoende), V (voldoende) of G (goed).</a:t>
            </a:r>
            <a:br>
              <a:rPr lang="nl-NL" sz="1800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9352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47460E-A229-76A9-D81D-2C897A9231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Van de directeur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685CDE83-1534-DA8D-1139-59A9179980A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AD0D94E-BD46-61EA-DEDB-BD5BC54F89A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Rooster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err="1"/>
              <a:t>Leerlingbetrokkenheid</a:t>
            </a: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Personeel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127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29B7B-907F-64ED-BC2B-7994846994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LOB - </a:t>
            </a:r>
            <a:r>
              <a:rPr lang="nl-NL" sz="2400" dirty="0"/>
              <a:t>loopbaanoriëntatie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5BCEF086-71C3-8973-D64A-82D0120CAAE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7617F8-8CF2-14C6-02AE-81C43A30EB2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dirty="0"/>
              <a:t>Open dag RUG en open dagen voor- en najaar</a:t>
            </a:r>
            <a:br>
              <a:rPr lang="nl-NL" dirty="0"/>
            </a:br>
            <a:endParaRPr lang="nl-NL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dirty="0"/>
              <a:t>Collegecarrousel</a:t>
            </a:r>
            <a:br>
              <a:rPr lang="nl-NL" dirty="0"/>
            </a:br>
            <a:endParaRPr lang="nl-NL" dirty="0">
              <a:ea typeface="Tahoma"/>
              <a:cs typeface="Tahoma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dirty="0"/>
              <a:t>Meeloopdagen:</a:t>
            </a:r>
            <a:r>
              <a:rPr lang="nl-NL" i="1" dirty="0"/>
              <a:t> </a:t>
            </a:r>
            <a:r>
              <a:rPr lang="nl-NL" dirty="0"/>
              <a:t>aanmelden bij de opleiding </a:t>
            </a:r>
            <a:br>
              <a:rPr lang="nl-NL" dirty="0"/>
            </a:br>
            <a:endParaRPr lang="nl-NL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dirty="0"/>
              <a:t>Interview met een beroepsbeoefenaar</a:t>
            </a:r>
            <a:br>
              <a:rPr lang="nl-NL" dirty="0"/>
            </a:br>
            <a:endParaRPr lang="nl-NL" dirty="0">
              <a:ea typeface="Tahoma"/>
              <a:cs typeface="Tahoma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dirty="0"/>
              <a:t>Oud-leerlingen-voorlichting</a:t>
            </a:r>
            <a:br>
              <a:rPr lang="nl-NL" dirty="0"/>
            </a:br>
            <a:endParaRPr lang="nl-NL" dirty="0">
              <a:ea typeface="Tahoma"/>
              <a:cs typeface="Tahoma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dirty="0"/>
              <a:t>Gesprek(-ken) met decaan</a:t>
            </a:r>
            <a:endParaRPr lang="nl-NL" dirty="0">
              <a:ea typeface="Tahoma"/>
              <a:cs typeface="Tahoma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nl-NL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nl-NL" sz="2400" b="0" i="0" u="none" strike="noStrike" dirty="0">
              <a:effectLst/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8893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94EC8C-A73F-50C0-8FC4-A9DEEF5F2F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/>
              <a:t>LOB</a:t>
            </a:r>
            <a:r>
              <a:rPr lang="nl-NL" sz="4800" dirty="0"/>
              <a:t> - </a:t>
            </a:r>
            <a:r>
              <a:rPr lang="nl-NL" sz="2700" dirty="0"/>
              <a:t>loopbaanoriëntatie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E9924316-37CF-93A8-681B-69A0F9FB510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C96348-9999-22B9-EA0C-983A99AD204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3528" y="1628774"/>
            <a:ext cx="8496622" cy="468054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endParaRPr lang="nl-NL" b="1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nl-NL" b="1"/>
              <a:t>De </a:t>
            </a:r>
            <a:r>
              <a:rPr lang="nl-NL" b="1" dirty="0"/>
              <a:t>decaan</a:t>
            </a:r>
            <a:r>
              <a:rPr lang="nl-NL" dirty="0"/>
              <a:t>: reikt klassikaal mogelijkheden aan, is bereikbaar voor vragen en zal individuele gesprekken voeren</a:t>
            </a:r>
            <a:br>
              <a:rPr lang="nl-NL" dirty="0"/>
            </a:br>
            <a:endParaRPr lang="nl-NL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nl-NL" b="1" dirty="0"/>
              <a:t>De mentor:</a:t>
            </a:r>
            <a:r>
              <a:rPr lang="nl-NL" dirty="0"/>
              <a:t> in gesprekken met de leerlingen kan LOB aan de orde komen</a:t>
            </a:r>
            <a:br>
              <a:rPr lang="nl-NL" dirty="0"/>
            </a:br>
            <a:endParaRPr lang="nl-NL" b="1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nl-NL" b="1" dirty="0"/>
              <a:t>De ouders</a:t>
            </a:r>
            <a:r>
              <a:rPr lang="nl-NL" dirty="0"/>
              <a:t>: op de hoogte blijven en stimuleren</a:t>
            </a:r>
            <a:br>
              <a:rPr lang="nl-NL" dirty="0"/>
            </a:br>
            <a:endParaRPr lang="nl-NL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nl-NL" dirty="0"/>
              <a:t>Maar </a:t>
            </a:r>
            <a:r>
              <a:rPr lang="nl-NL" b="1" dirty="0"/>
              <a:t>de leerling</a:t>
            </a:r>
            <a:r>
              <a:rPr lang="nl-NL" dirty="0"/>
              <a:t> gaat er vooral </a:t>
            </a:r>
            <a:r>
              <a:rPr lang="nl-NL" i="1" dirty="0"/>
              <a:t>zelf</a:t>
            </a:r>
            <a:r>
              <a:rPr lang="nl-NL" dirty="0"/>
              <a:t> mee aan de slag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0409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8563E-2EDA-647A-8773-8C54C70EE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622552"/>
            <a:ext cx="6984776" cy="632666"/>
          </a:xfrm>
        </p:spPr>
        <p:txBody>
          <a:bodyPr>
            <a:normAutofit fontScale="90000"/>
          </a:bodyPr>
          <a:lstStyle/>
          <a:p>
            <a:r>
              <a:rPr lang="nl-NL" sz="4000" dirty="0"/>
              <a:t>LOB -</a:t>
            </a:r>
            <a:r>
              <a:rPr lang="nl-NL" sz="6000" dirty="0"/>
              <a:t> </a:t>
            </a:r>
            <a:r>
              <a:rPr lang="nl-NL" sz="2700" dirty="0"/>
              <a:t>loopbaanoriëntatie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C4885544-B8AA-CBE7-1601-1233D17B311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D9283B-D96A-8C1D-060D-A63BBECF1C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Van alle LOB-activiteiten wordt een kort verslag geschreven, waarin o.a. de ervaringen onder woorden worden gebracht.</a:t>
            </a:r>
            <a:br>
              <a:rPr lang="nl-NL" dirty="0"/>
            </a:b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Eind V4 portfoliogesprek ter voorbereiding op het intake/ matchingsgesprek HBO of WO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9835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889506-5A78-6FFC-CACC-72676E260D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Verlof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E697D607-47A6-5CDC-886D-B4C550410EA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4DE59FA-1963-1256-7FA6-4984D7EFBA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nl-NL" altLang="nl-NL" dirty="0"/>
              <a:t>LOB-activiteit op een schooldag.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nl-NL" altLang="nl-NL" dirty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nl-NL" altLang="nl-NL" dirty="0"/>
              <a:t>aanvraag verlof LOB-activiteit </a:t>
            </a:r>
            <a:r>
              <a:rPr lang="nl-NL" altLang="nl-NL" u="sng" dirty="0">
                <a:solidFill>
                  <a:srgbClr val="FF0000"/>
                </a:solidFill>
              </a:rPr>
              <a:t>alleen</a:t>
            </a:r>
            <a:r>
              <a:rPr lang="nl-NL" altLang="nl-NL" dirty="0"/>
              <a:t> bij de decaan,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nl-NL" altLang="nl-NL" dirty="0"/>
              <a:t>1 week vooraf aan de activiteit </a:t>
            </a:r>
            <a:r>
              <a:rPr lang="nl-NL" altLang="nl-NL" dirty="0" err="1"/>
              <a:t>i.v.m</a:t>
            </a:r>
            <a:r>
              <a:rPr lang="nl-NL" altLang="nl-NL" dirty="0"/>
              <a:t> het lesrooster,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nl-NL" altLang="nl-NL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nl-NL" altLang="nl-NL" dirty="0"/>
              <a:t>Meenemen (geprinte) bevestiging van de inschrijving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3222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96898-96EC-77D1-E943-3F4632BDB8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Verlof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D71B5144-1234-8C61-D26A-F37CDB36FFE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2D83C27-51B0-0987-B9D6-6BAA4007692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nl-NL" altLang="nl-NL" dirty="0"/>
              <a:t>Uitzonderingen: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nl-NL" altLang="nl-NL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nl-NL" altLang="nl-NL" dirty="0"/>
              <a:t>Geen LOB-verlof in de </a:t>
            </a:r>
            <a:r>
              <a:rPr lang="nl-NL" altLang="nl-NL" dirty="0" err="1"/>
              <a:t>toetsweek</a:t>
            </a:r>
            <a:endParaRPr lang="nl-NL" altLang="nl-NL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nl-NL" altLang="nl-NL" dirty="0"/>
              <a:t>Als een LOB-activiteit ook op een zaterdag te bezoeken is, dan krijg je geen verlof op een lesdag.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nl-NL" altLang="nl-NL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nl-NL" altLang="nl-NL" dirty="0"/>
              <a:t>Alle andere verzoeken voor verlof vraag je via het </a:t>
            </a:r>
            <a:r>
              <a:rPr lang="nl-NL" altLang="nl-NL" dirty="0" err="1"/>
              <a:t>aanvraagformuilier</a:t>
            </a:r>
            <a:r>
              <a:rPr lang="nl-NL" altLang="nl-NL" dirty="0"/>
              <a:t> aan (zie website). Inleveren bij </a:t>
            </a:r>
            <a:r>
              <a:rPr lang="nl-NL" altLang="nl-NL"/>
              <a:t>de meldbalie.</a:t>
            </a:r>
            <a:endParaRPr lang="nl-NL" alt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415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23A210-99F2-7671-2874-256A28D5D0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Programma ouderavond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AE33F36D-1F48-5EE5-ABC1-0442DF2827D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E6EF5E-A71F-0129-E207-9B894DE8656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Voorstellen mentoren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Inrichting klas 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Informatie over rooster, </a:t>
            </a:r>
            <a:r>
              <a:rPr lang="nl-NL" dirty="0" err="1"/>
              <a:t>leerlingbetrokkenheid</a:t>
            </a:r>
            <a:r>
              <a:rPr lang="nl-NL" dirty="0"/>
              <a:t> en personeel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LOB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Moment met de mentor(en) in de klas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916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9322F-561F-0C4A-B368-0A4DFF898E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Onderwijs in klas 4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484D7C0-9280-B744-A58A-6E8312BFC3B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D56FFD-BBB0-E543-B00F-38B48E694C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Een eigen profiel en vakkenpakket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Meer diepgang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Hoger tempo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Toetsen/schoolexamens over meer lesstof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Schoolexamens tellen mee voor het eindexamen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	Zelfstandiger studiehouding</a:t>
            </a:r>
          </a:p>
        </p:txBody>
      </p:sp>
      <p:sp>
        <p:nvSpPr>
          <p:cNvPr id="5" name="Pijl: rechts 4">
            <a:extLst>
              <a:ext uri="{FF2B5EF4-FFF2-40B4-BE49-F238E27FC236}">
                <a16:creationId xmlns:a16="http://schemas.microsoft.com/office/drawing/2014/main" id="{89F8B934-9FFA-C1D0-DE88-D4DA7C2932A6}"/>
              </a:ext>
            </a:extLst>
          </p:cNvPr>
          <p:cNvSpPr/>
          <p:nvPr/>
        </p:nvSpPr>
        <p:spPr>
          <a:xfrm rot="5400000">
            <a:off x="3177843" y="4177543"/>
            <a:ext cx="64807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471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De voor-examenklas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4294967295"/>
          </p:nvPr>
        </p:nvSpPr>
        <p:spPr>
          <a:xfrm>
            <a:off x="6876256" y="6450509"/>
            <a:ext cx="1656184" cy="260558"/>
          </a:xfrm>
          <a:prstGeom prst="rect">
            <a:avLst/>
          </a:prstGeom>
        </p:spPr>
        <p:txBody>
          <a:bodyPr/>
          <a:lstStyle/>
          <a:p>
            <a:fld id="{59333CDD-B9D4-46CC-8789-4C037750219C}" type="datetime1">
              <a:rPr lang="nl-NL" smtClean="0"/>
              <a:t>10-9-2024</a:t>
            </a:fld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FAC984E-90B2-AA32-F541-DA102DEBE283}"/>
              </a:ext>
            </a:extLst>
          </p:cNvPr>
          <p:cNvSpPr>
            <a:spLocks noGrp="1" noChangeArrowheads="1"/>
          </p:cNvSpPr>
          <p:nvPr>
            <p:ph type="body" sz="quarter" idx="19"/>
          </p:nvPr>
        </p:nvSpPr>
        <p:spPr bwMode="auto">
          <a:xfrm>
            <a:off x="323849" y="1628775"/>
            <a:ext cx="1854463" cy="446405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School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examen</a:t>
            </a:r>
          </a:p>
        </p:txBody>
      </p:sp>
      <p:sp>
        <p:nvSpPr>
          <p:cNvPr id="7" name="Plusteken 6">
            <a:extLst>
              <a:ext uri="{FF2B5EF4-FFF2-40B4-BE49-F238E27FC236}">
                <a16:creationId xmlns:a16="http://schemas.microsoft.com/office/drawing/2014/main" id="{9F5F6808-EFB2-F334-9185-7455F9BAF030}"/>
              </a:ext>
            </a:extLst>
          </p:cNvPr>
          <p:cNvSpPr/>
          <p:nvPr/>
        </p:nvSpPr>
        <p:spPr>
          <a:xfrm>
            <a:off x="2366433" y="3517096"/>
            <a:ext cx="857250" cy="829092"/>
          </a:xfrm>
          <a:prstGeom prst="math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357F7A1C-1A4A-4FF0-62FB-B394608B02E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448083" y="1611070"/>
            <a:ext cx="1941984" cy="446405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nl-NL" altLang="nl-NL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Centraal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examen</a:t>
            </a:r>
          </a:p>
        </p:txBody>
      </p:sp>
      <p:sp>
        <p:nvSpPr>
          <p:cNvPr id="9" name="Pijl: rechts 8">
            <a:extLst>
              <a:ext uri="{FF2B5EF4-FFF2-40B4-BE49-F238E27FC236}">
                <a16:creationId xmlns:a16="http://schemas.microsoft.com/office/drawing/2014/main" id="{A97526DC-D691-E1D9-55F1-A4DBE1EABEC4}"/>
              </a:ext>
            </a:extLst>
          </p:cNvPr>
          <p:cNvSpPr/>
          <p:nvPr/>
        </p:nvSpPr>
        <p:spPr>
          <a:xfrm>
            <a:off x="5733106" y="3689326"/>
            <a:ext cx="64807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DEDB752-339B-C49B-3A46-E4D9C6BA4CA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659837" y="1611070"/>
            <a:ext cx="1941984" cy="44640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3600" b="1" dirty="0">
                <a:latin typeface="Calibri" panose="020F0502020204030204" pitchFamily="34" charset="0"/>
              </a:rPr>
              <a:t>Eindcijfer</a:t>
            </a:r>
          </a:p>
        </p:txBody>
      </p:sp>
    </p:spTree>
    <p:extLst>
      <p:ext uri="{BB962C8B-B14F-4D97-AF65-F5344CB8AC3E}">
        <p14:creationId xmlns:p14="http://schemas.microsoft.com/office/powerpoint/2010/main" val="218275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9322F-561F-0C4A-B368-0A4DFF898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780110"/>
            <a:ext cx="8496622" cy="632666"/>
          </a:xfrm>
        </p:spPr>
        <p:txBody>
          <a:bodyPr>
            <a:noAutofit/>
          </a:bodyPr>
          <a:lstStyle/>
          <a:p>
            <a:r>
              <a:rPr lang="nl-NL" sz="3600" dirty="0"/>
              <a:t>PTA – </a:t>
            </a:r>
            <a:r>
              <a:rPr lang="nl-NL" sz="2400" dirty="0"/>
              <a:t>Programma van toetsing en afsluiting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484D7C0-9280-B744-A58A-6E8312BFC3B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D56FFD-BBB0-E543-B00F-38B48E694C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Schoolexamens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Profielwerkstuk (PWS)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BSM, O&amp;O, CKV/KCV en maatschappijleer kennen geen centraal examen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PWS, CKV en maatschappijleer = combinatiecijfer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42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9322F-561F-0C4A-B368-0A4DFF898E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3600" dirty="0"/>
              <a:t>PTA</a:t>
            </a:r>
            <a:r>
              <a:rPr lang="nl-NL" dirty="0"/>
              <a:t> – </a:t>
            </a:r>
            <a:r>
              <a:rPr lang="nl-NL" sz="2400" dirty="0"/>
              <a:t>Programma van toetsing en afsluiting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484D7C0-9280-B744-A58A-6E8312BFC3B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D56FFD-BBB0-E543-B00F-38B48E694C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3528" y="1916831"/>
            <a:ext cx="8820472" cy="4175993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CC300CF-5A66-A674-D300-40CF965FEE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86334"/>
            <a:ext cx="8496622" cy="423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252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9322F-561F-0C4A-B368-0A4DFF898E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Startgesprek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484D7C0-9280-B744-A58A-6E8312BFC3B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D56FFD-BBB0-E543-B00F-38B48E694C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3528" y="1628800"/>
            <a:ext cx="8820472" cy="417599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Leerling, ouder(s) en mentor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Terugblik afgelopen schooljaar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Feedback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Vervolgstappen voor succesvol schooljaar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Regie ligt bij de leerling</a:t>
            </a:r>
            <a:br>
              <a:rPr lang="nl-NL" dirty="0"/>
            </a:b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Voorbereiding startgesprek tijdens </a:t>
            </a:r>
            <a:r>
              <a:rPr lang="nl-NL" dirty="0" err="1"/>
              <a:t>coachuur</a:t>
            </a:r>
            <a:br>
              <a:rPr lang="nl-NL" dirty="0"/>
            </a:b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Voortgangsgesprek tijdens het schooljaar op initiatief van leerling, ouder(s) of mentor</a:t>
            </a:r>
          </a:p>
        </p:txBody>
      </p:sp>
    </p:spTree>
    <p:extLst>
      <p:ext uri="{BB962C8B-B14F-4D97-AF65-F5344CB8AC3E}">
        <p14:creationId xmlns:p14="http://schemas.microsoft.com/office/powerpoint/2010/main" val="1088364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9322F-561F-0C4A-B368-0A4DFF898E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600" dirty="0" err="1"/>
              <a:t>Toetsweken</a:t>
            </a:r>
            <a:endParaRPr lang="nl-NL" sz="3600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484D7C0-9280-B744-A58A-6E8312BFC3B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D56FFD-BBB0-E543-B00F-38B48E694C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3528" y="1628800"/>
            <a:ext cx="8820472" cy="417599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Vier </a:t>
            </a:r>
            <a:r>
              <a:rPr lang="nl-NL" dirty="0" err="1"/>
              <a:t>toetsweken</a:t>
            </a: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Toetsen en schoolexamens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Van maandag t/m vrijdag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Herkansingen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Toetsen én schoolexamens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1 herkansing per periode</a:t>
            </a:r>
          </a:p>
        </p:txBody>
      </p:sp>
    </p:spTree>
    <p:extLst>
      <p:ext uri="{BB962C8B-B14F-4D97-AF65-F5344CB8AC3E}">
        <p14:creationId xmlns:p14="http://schemas.microsoft.com/office/powerpoint/2010/main" val="3396318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9322F-561F-0C4A-B368-0A4DFF898E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600" dirty="0" err="1"/>
              <a:t>Toetsweken</a:t>
            </a:r>
            <a:endParaRPr lang="nl-NL" sz="3600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484D7C0-9280-B744-A58A-6E8312BFC3B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A7EC8-FE29-421D-A88B-370786849ECC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D56FFD-BBB0-E543-B00F-38B48E694C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3528" y="1916832"/>
            <a:ext cx="8820472" cy="38879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Bij ziekte vooraf afmelding door ouders/verzorgers bij de meldbalie</a:t>
            </a:r>
            <a:br>
              <a:rPr lang="nl-NL" dirty="0"/>
            </a:b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De leerling maakt zo spoedig mogelijk een afspraak om de toets/SE in te halen. </a:t>
            </a:r>
            <a:br>
              <a:rPr lang="nl-NL" dirty="0"/>
            </a:b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Meerdere toetsen of </a:t>
            </a:r>
            <a:r>
              <a:rPr lang="nl-NL" dirty="0" err="1"/>
              <a:t>SE’s</a:t>
            </a:r>
            <a:r>
              <a:rPr lang="nl-NL" dirty="0"/>
              <a:t> gemist? </a:t>
            </a:r>
            <a:br>
              <a:rPr lang="nl-NL" dirty="0"/>
            </a:br>
            <a:r>
              <a:rPr lang="nl-NL" dirty="0"/>
              <a:t>Overleg met de mentor over de planning. </a:t>
            </a:r>
          </a:p>
        </p:txBody>
      </p:sp>
    </p:spTree>
    <p:extLst>
      <p:ext uri="{BB962C8B-B14F-4D97-AF65-F5344CB8AC3E}">
        <p14:creationId xmlns:p14="http://schemas.microsoft.com/office/powerpoint/2010/main" val="3047180906"/>
      </p:ext>
    </p:extLst>
  </p:cSld>
  <p:clrMapOvr>
    <a:masterClrMapping/>
  </p:clrMapOvr>
</p:sld>
</file>

<file path=ppt/theme/theme1.xml><?xml version="1.0" encoding="utf-8"?>
<a:theme xmlns:a="http://schemas.openxmlformats.org/drawingml/2006/main" name="20140930_ubbo_multimedia_powerpoint">
  <a:themeElements>
    <a:clrScheme name="Ubbo Emmius">
      <a:dk1>
        <a:sysClr val="windowText" lastClr="000000"/>
      </a:dk1>
      <a:lt1>
        <a:srgbClr val="FFFFFF"/>
      </a:lt1>
      <a:dk2>
        <a:srgbClr val="213582"/>
      </a:dk2>
      <a:lt2>
        <a:srgbClr val="FFFFFF"/>
      </a:lt2>
      <a:accent1>
        <a:srgbClr val="000000"/>
      </a:accent1>
      <a:accent2>
        <a:srgbClr val="F39100"/>
      </a:accent2>
      <a:accent3>
        <a:srgbClr val="009236"/>
      </a:accent3>
      <a:accent4>
        <a:srgbClr val="FFE500"/>
      </a:accent4>
      <a:accent5>
        <a:srgbClr val="E50040"/>
      </a:accent5>
      <a:accent6>
        <a:srgbClr val="B94794"/>
      </a:accent6>
      <a:hlink>
        <a:srgbClr val="F39100"/>
      </a:hlink>
      <a:folHlink>
        <a:srgbClr val="FFBF61"/>
      </a:folHlink>
    </a:clrScheme>
    <a:fontScheme name="Ubbo Emmiu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80DD41E6ACC84997C162BB8F3208C0" ma:contentTypeVersion="13" ma:contentTypeDescription="Create a new document." ma:contentTypeScope="" ma:versionID="b8c8749925650daf09ea7450712e368d">
  <xsd:schema xmlns:xsd="http://www.w3.org/2001/XMLSchema" xmlns:xs="http://www.w3.org/2001/XMLSchema" xmlns:p="http://schemas.microsoft.com/office/2006/metadata/properties" xmlns:ns2="eaeb8eb2-2296-465b-b0a2-40886e50ddfb" xmlns:ns3="7886b2cc-0061-44ae-8a83-332b64fab49e" targetNamespace="http://schemas.microsoft.com/office/2006/metadata/properties" ma:root="true" ma:fieldsID="78e317c89334fe31cba6ef33e9e317ed" ns2:_="" ns3:_="">
    <xsd:import namespace="eaeb8eb2-2296-465b-b0a2-40886e50ddfb"/>
    <xsd:import namespace="7886b2cc-0061-44ae-8a83-332b64fab4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eb8eb2-2296-465b-b0a2-40886e50dd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86b2cc-0061-44ae-8a83-332b64fab49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444AFD-9789-4D06-B1C2-FAE49B709B90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7886b2cc-0061-44ae-8a83-332b64fab49e"/>
    <ds:schemaRef ds:uri="eaeb8eb2-2296-465b-b0a2-40886e50ddfb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18C8531-E58D-4630-A885-1FAC426B09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906D5F-1B4E-4A93-BC87-7E4D6F66CE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eb8eb2-2296-465b-b0a2-40886e50ddfb"/>
    <ds:schemaRef ds:uri="7886b2cc-0061-44ae-8a83-332b64fab4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20140930_ubbo_multimedia_powerpoint</Template>
  <TotalTime>567</TotalTime>
  <Words>702</Words>
  <Application>Microsoft Office PowerPoint</Application>
  <PresentationFormat>Diavoorstelling (4:3)</PresentationFormat>
  <Paragraphs>120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Wingdings</vt:lpstr>
      <vt:lpstr>20140930_ubbo_multimedia_powerpoint</vt:lpstr>
      <vt:lpstr>WELKOM</vt:lpstr>
      <vt:lpstr>Programma ouderavond</vt:lpstr>
      <vt:lpstr>Onderwijs in klas 4</vt:lpstr>
      <vt:lpstr>De voor-examenklas</vt:lpstr>
      <vt:lpstr>PTA – Programma van toetsing en afsluiting</vt:lpstr>
      <vt:lpstr>PTA – Programma van toetsing en afsluiting</vt:lpstr>
      <vt:lpstr>Startgesprek</vt:lpstr>
      <vt:lpstr>Toetsweken</vt:lpstr>
      <vt:lpstr>Toetsweken</vt:lpstr>
      <vt:lpstr>Overgangsnormen</vt:lpstr>
      <vt:lpstr>Overgangsnormen</vt:lpstr>
      <vt:lpstr>Overgangsnormen</vt:lpstr>
      <vt:lpstr>Van de directeur</vt:lpstr>
      <vt:lpstr>LOB - loopbaanoriëntatie</vt:lpstr>
      <vt:lpstr>LOB - loopbaanoriëntatie</vt:lpstr>
      <vt:lpstr>LOB - loopbaanoriëntatie</vt:lpstr>
      <vt:lpstr>Verlof</vt:lpstr>
      <vt:lpstr>Verlof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</dc:title>
  <dc:creator>Yan Mulder</dc:creator>
  <cp:lastModifiedBy>Marijke Hofstee</cp:lastModifiedBy>
  <cp:revision>19</cp:revision>
  <dcterms:created xsi:type="dcterms:W3CDTF">2015-01-21T15:20:00Z</dcterms:created>
  <dcterms:modified xsi:type="dcterms:W3CDTF">2024-09-10T07:11:57Z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0x010100E480DD41E6ACC84997C162BB8F3208C0</vt:lpwstr>
  </property>
</Properties>
</file>