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3"/>
  </p:notesMasterIdLst>
  <p:sldIdLst>
    <p:sldId id="262" r:id="rId5"/>
    <p:sldId id="284" r:id="rId6"/>
    <p:sldId id="264" r:id="rId7"/>
    <p:sldId id="261" r:id="rId8"/>
    <p:sldId id="266" r:id="rId9"/>
    <p:sldId id="263" r:id="rId10"/>
    <p:sldId id="267" r:id="rId11"/>
    <p:sldId id="268" r:id="rId12"/>
    <p:sldId id="269" r:id="rId13"/>
    <p:sldId id="270" r:id="rId14"/>
    <p:sldId id="271" r:id="rId15"/>
    <p:sldId id="272" r:id="rId16"/>
    <p:sldId id="283" r:id="rId17"/>
    <p:sldId id="279" r:id="rId18"/>
    <p:sldId id="280" r:id="rId19"/>
    <p:sldId id="281" r:id="rId20"/>
    <p:sldId id="278" r:id="rId21"/>
    <p:sldId id="282" r:id="rId22"/>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0CBDFC"/>
    <a:srgbClr val="006EB7"/>
    <a:srgbClr val="F7941D"/>
    <a:srgbClr val="2142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433" autoAdjust="0"/>
    <p:restoredTop sz="94649"/>
  </p:normalViewPr>
  <p:slideViewPr>
    <p:cSldViewPr>
      <p:cViewPr varScale="1">
        <p:scale>
          <a:sx n="76" d="100"/>
          <a:sy n="76" d="100"/>
        </p:scale>
        <p:origin x="1992" y="43"/>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jke Hofstee" userId="e63103f7-aa31-4da2-a78b-b9ae031757e1" providerId="ADAL" clId="{566F677E-571D-45AB-884E-C975FC918373}"/>
    <pc:docChg chg="delSld">
      <pc:chgData name="Marijke Hofstee" userId="e63103f7-aa31-4da2-a78b-b9ae031757e1" providerId="ADAL" clId="{566F677E-571D-45AB-884E-C975FC918373}" dt="2024-09-10T07:18:30.073" v="4" actId="47"/>
      <pc:docMkLst>
        <pc:docMk/>
      </pc:docMkLst>
      <pc:sldChg chg="del">
        <pc:chgData name="Marijke Hofstee" userId="e63103f7-aa31-4da2-a78b-b9ae031757e1" providerId="ADAL" clId="{566F677E-571D-45AB-884E-C975FC918373}" dt="2024-09-10T07:16:18.672" v="0" actId="47"/>
        <pc:sldMkLst>
          <pc:docMk/>
          <pc:sldMk cId="2864232445" sldId="265"/>
        </pc:sldMkLst>
      </pc:sldChg>
      <pc:sldChg chg="del">
        <pc:chgData name="Marijke Hofstee" userId="e63103f7-aa31-4da2-a78b-b9ae031757e1" providerId="ADAL" clId="{566F677E-571D-45AB-884E-C975FC918373}" dt="2024-09-10T07:16:52.110" v="1" actId="47"/>
        <pc:sldMkLst>
          <pc:docMk/>
          <pc:sldMk cId="1269186928" sldId="274"/>
        </pc:sldMkLst>
      </pc:sldChg>
      <pc:sldChg chg="del">
        <pc:chgData name="Marijke Hofstee" userId="e63103f7-aa31-4da2-a78b-b9ae031757e1" providerId="ADAL" clId="{566F677E-571D-45AB-884E-C975FC918373}" dt="2024-09-10T07:16:55.719" v="2" actId="47"/>
        <pc:sldMkLst>
          <pc:docMk/>
          <pc:sldMk cId="1419427338" sldId="275"/>
        </pc:sldMkLst>
      </pc:sldChg>
      <pc:sldChg chg="del">
        <pc:chgData name="Marijke Hofstee" userId="e63103f7-aa31-4da2-a78b-b9ae031757e1" providerId="ADAL" clId="{566F677E-571D-45AB-884E-C975FC918373}" dt="2024-09-10T07:17:00.115" v="3" actId="47"/>
        <pc:sldMkLst>
          <pc:docMk/>
          <pc:sldMk cId="139967394" sldId="276"/>
        </pc:sldMkLst>
      </pc:sldChg>
      <pc:sldChg chg="del">
        <pc:chgData name="Marijke Hofstee" userId="e63103f7-aa31-4da2-a78b-b9ae031757e1" providerId="ADAL" clId="{566F677E-571D-45AB-884E-C975FC918373}" dt="2024-09-10T07:18:30.073" v="4" actId="47"/>
        <pc:sldMkLst>
          <pc:docMk/>
          <pc:sldMk cId="2549612079" sldId="27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00372B7-BD81-43A8-9FD8-DAC8D417D1DB}" type="datetimeFigureOut">
              <a:rPr lang="nl-NL" smtClean="0"/>
              <a:t>10-9-2024</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956F7B-8ACD-4423-AAB0-E36002026FE3}" type="slidenum">
              <a:rPr lang="nl-NL" smtClean="0"/>
              <a:t>‹nr.›</a:t>
            </a:fld>
            <a:endParaRPr lang="nl-NL"/>
          </a:p>
        </p:txBody>
      </p:sp>
    </p:spTree>
    <p:extLst>
      <p:ext uri="{BB962C8B-B14F-4D97-AF65-F5344CB8AC3E}">
        <p14:creationId xmlns:p14="http://schemas.microsoft.com/office/powerpoint/2010/main" val="22147378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Diapositief">
    <p:spTree>
      <p:nvGrpSpPr>
        <p:cNvPr id="1" name=""/>
        <p:cNvGrpSpPr/>
        <p:nvPr/>
      </p:nvGrpSpPr>
      <p:grpSpPr>
        <a:xfrm>
          <a:off x="0" y="0"/>
          <a:ext cx="0" cy="0"/>
          <a:chOff x="0" y="0"/>
          <a:chExt cx="0" cy="0"/>
        </a:xfrm>
      </p:grpSpPr>
      <p:pic>
        <p:nvPicPr>
          <p:cNvPr id="12" name="Afbeelding 11">
            <a:extLst>
              <a:ext uri="{FF2B5EF4-FFF2-40B4-BE49-F238E27FC236}">
                <a16:creationId xmlns:a16="http://schemas.microsoft.com/office/drawing/2014/main" id="{39C7E56C-0CD1-DF49-AEAE-495FCD5109A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8836" y="-18167"/>
            <a:ext cx="9229347" cy="6903551"/>
          </a:xfrm>
          <a:prstGeom prst="rect">
            <a:avLst/>
          </a:prstGeom>
        </p:spPr>
      </p:pic>
      <p:sp>
        <p:nvSpPr>
          <p:cNvPr id="2" name="Titel 1"/>
          <p:cNvSpPr>
            <a:spLocks noGrp="1"/>
          </p:cNvSpPr>
          <p:nvPr>
            <p:ph type="ctrTitle" hasCustomPrompt="1"/>
          </p:nvPr>
        </p:nvSpPr>
        <p:spPr>
          <a:xfrm>
            <a:off x="325884" y="2130425"/>
            <a:ext cx="8566596" cy="650503"/>
          </a:xfrm>
          <a:prstGeom prst="rect">
            <a:avLst/>
          </a:prstGeom>
        </p:spPr>
        <p:txBody>
          <a:bodyPr anchor="b">
            <a:normAutofit/>
          </a:bodyPr>
          <a:lstStyle>
            <a:lvl1pPr algn="l">
              <a:defRPr sz="4000" b="1">
                <a:solidFill>
                  <a:srgbClr val="006EB7"/>
                </a:solidFill>
              </a:defRPr>
            </a:lvl1pPr>
          </a:lstStyle>
          <a:p>
            <a:r>
              <a:rPr lang="nl-NL" dirty="0"/>
              <a:t>“Typ hier de titel”</a:t>
            </a:r>
          </a:p>
        </p:txBody>
      </p:sp>
      <p:sp>
        <p:nvSpPr>
          <p:cNvPr id="3" name="Ondertitel 2"/>
          <p:cNvSpPr>
            <a:spLocks noGrp="1"/>
          </p:cNvSpPr>
          <p:nvPr>
            <p:ph type="subTitle" idx="1" hasCustomPrompt="1"/>
          </p:nvPr>
        </p:nvSpPr>
        <p:spPr>
          <a:xfrm>
            <a:off x="323424" y="2924944"/>
            <a:ext cx="8571516" cy="1008112"/>
          </a:xfrm>
          <a:prstGeom prst="rect">
            <a:avLst/>
          </a:prstGeom>
        </p:spPr>
        <p:txBody>
          <a:bodyPr>
            <a:normAutofit/>
          </a:bodyPr>
          <a:lstStyle>
            <a:lvl1pPr marL="0" indent="0" algn="l">
              <a:buNone/>
              <a:defRPr sz="1800">
                <a:solidFill>
                  <a:srgbClr val="F7941D"/>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“Typ hier eventueel een ondertitel”</a:t>
            </a:r>
          </a:p>
        </p:txBody>
      </p:sp>
      <p:sp>
        <p:nvSpPr>
          <p:cNvPr id="36" name="Tijdelijke aanduiding voor datum 35"/>
          <p:cNvSpPr>
            <a:spLocks noGrp="1"/>
          </p:cNvSpPr>
          <p:nvPr>
            <p:ph type="dt" sz="half" idx="10"/>
          </p:nvPr>
        </p:nvSpPr>
        <p:spPr>
          <a:xfrm>
            <a:off x="321992" y="6459137"/>
            <a:ext cx="3817959" cy="260558"/>
          </a:xfrm>
          <a:prstGeom prst="rect">
            <a:avLst/>
          </a:prstGeom>
        </p:spPr>
        <p:txBody>
          <a:bodyPr/>
          <a:lstStyle>
            <a:lvl1pPr algn="l">
              <a:defRPr sz="1000"/>
            </a:lvl1pPr>
          </a:lstStyle>
          <a:p>
            <a:r>
              <a:rPr lang="nl-NL" b="1" dirty="0"/>
              <a:t>Versie 1.0 Definitief </a:t>
            </a:r>
            <a:r>
              <a:rPr lang="nl-NL" dirty="0"/>
              <a:t>– 27-02-2019</a:t>
            </a:r>
          </a:p>
        </p:txBody>
      </p:sp>
      <p:sp>
        <p:nvSpPr>
          <p:cNvPr id="38" name="Tijdelijke aanduiding voor dianummer 37"/>
          <p:cNvSpPr>
            <a:spLocks noGrp="1"/>
          </p:cNvSpPr>
          <p:nvPr>
            <p:ph type="sldNum" sz="quarter" idx="12"/>
          </p:nvPr>
        </p:nvSpPr>
        <p:spPr>
          <a:xfrm>
            <a:off x="8424936" y="6450509"/>
            <a:ext cx="467544" cy="257866"/>
          </a:xfrm>
        </p:spPr>
        <p:txBody>
          <a:bodyPr/>
          <a:lstStyle>
            <a:lvl1pPr>
              <a:defRPr>
                <a:solidFill>
                  <a:schemeClr val="bg1"/>
                </a:solidFill>
              </a:defRPr>
            </a:lvl1pPr>
          </a:lstStyle>
          <a:p>
            <a:fld id="{A8AA7EC8-FE29-421D-A88B-370786849ECC}" type="slidenum">
              <a:rPr lang="nl-NL" smtClean="0"/>
              <a:pPr/>
              <a:t>‹nr.›</a:t>
            </a:fld>
            <a:endParaRPr lang="nl-NL" dirty="0"/>
          </a:p>
        </p:txBody>
      </p:sp>
    </p:spTree>
    <p:extLst>
      <p:ext uri="{BB962C8B-B14F-4D97-AF65-F5344CB8AC3E}">
        <p14:creationId xmlns:p14="http://schemas.microsoft.com/office/powerpoint/2010/main" val="13642369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abel">
    <p:spTree>
      <p:nvGrpSpPr>
        <p:cNvPr id="1" name=""/>
        <p:cNvGrpSpPr/>
        <p:nvPr/>
      </p:nvGrpSpPr>
      <p:grpSpPr>
        <a:xfrm>
          <a:off x="0" y="0"/>
          <a:ext cx="0" cy="0"/>
          <a:chOff x="0" y="0"/>
          <a:chExt cx="0" cy="0"/>
        </a:xfrm>
      </p:grpSpPr>
      <p:sp>
        <p:nvSpPr>
          <p:cNvPr id="8" name="Titel 1"/>
          <p:cNvSpPr>
            <a:spLocks noGrp="1"/>
          </p:cNvSpPr>
          <p:nvPr>
            <p:ph type="ctrTitle" hasCustomPrompt="1"/>
          </p:nvPr>
        </p:nvSpPr>
        <p:spPr>
          <a:xfrm>
            <a:off x="323528" y="780110"/>
            <a:ext cx="6984776" cy="632666"/>
          </a:xfrm>
          <a:prstGeom prst="rect">
            <a:avLst/>
          </a:prstGeom>
        </p:spPr>
        <p:txBody>
          <a:bodyPr anchor="t">
            <a:normAutofit/>
          </a:bodyPr>
          <a:lstStyle>
            <a:lvl1pPr algn="l">
              <a:defRPr sz="3400" b="1">
                <a:solidFill>
                  <a:srgbClr val="006EB7"/>
                </a:solidFill>
              </a:defRPr>
            </a:lvl1pPr>
          </a:lstStyle>
          <a:p>
            <a:r>
              <a:rPr lang="nl-NL" dirty="0"/>
              <a:t>“Typ hier de titel”</a:t>
            </a:r>
          </a:p>
        </p:txBody>
      </p:sp>
      <p:sp>
        <p:nvSpPr>
          <p:cNvPr id="3" name="Tijdelijke aanduiding voor tabel 2"/>
          <p:cNvSpPr>
            <a:spLocks noGrp="1"/>
          </p:cNvSpPr>
          <p:nvPr>
            <p:ph type="tbl" sz="quarter" idx="18" hasCustomPrompt="1"/>
          </p:nvPr>
        </p:nvSpPr>
        <p:spPr>
          <a:xfrm>
            <a:off x="323528" y="2060848"/>
            <a:ext cx="8496622" cy="3744416"/>
          </a:xfrm>
          <a:prstGeom prst="rect">
            <a:avLst/>
          </a:prstGeom>
          <a:solidFill>
            <a:schemeClr val="bg1">
              <a:lumMod val="85000"/>
            </a:schemeClr>
          </a:solidFill>
        </p:spPr>
        <p:txBody>
          <a:bodyPr lIns="360000" tIns="180000" rIns="180000" bIns="180000"/>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600" baseline="0"/>
            </a:lvl1pPr>
          </a:lstStyle>
          <a:p>
            <a:r>
              <a:rPr lang="nl-NL" noProof="0" dirty="0"/>
              <a:t>Klik op het pictogram om een tabel toe te toevoegen aan deze slide</a:t>
            </a:r>
          </a:p>
        </p:txBody>
      </p:sp>
      <p:sp>
        <p:nvSpPr>
          <p:cNvPr id="9" name="Tijdelijke aanduiding voor tekst 2"/>
          <p:cNvSpPr>
            <a:spLocks noGrp="1"/>
          </p:cNvSpPr>
          <p:nvPr>
            <p:ph type="body" sz="quarter" idx="19" hasCustomPrompt="1"/>
          </p:nvPr>
        </p:nvSpPr>
        <p:spPr>
          <a:xfrm>
            <a:off x="323850" y="5876925"/>
            <a:ext cx="8496622" cy="288925"/>
          </a:xfrm>
          <a:prstGeom prst="rect">
            <a:avLst/>
          </a:prstGeom>
        </p:spPr>
        <p:txBody>
          <a:bodyPr/>
          <a:lstStyle>
            <a:lvl1pPr marL="0" indent="0">
              <a:buNone/>
              <a:defRPr sz="1100" baseline="0"/>
            </a:lvl1pPr>
          </a:lstStyle>
          <a:p>
            <a:pPr lvl="0"/>
            <a:r>
              <a:rPr lang="nl-NL" dirty="0"/>
              <a:t>Typ hier een toelichting</a:t>
            </a:r>
          </a:p>
        </p:txBody>
      </p:sp>
      <p:sp>
        <p:nvSpPr>
          <p:cNvPr id="12" name="Tijdelijke aanduiding voor voettekst 13">
            <a:extLst>
              <a:ext uri="{FF2B5EF4-FFF2-40B4-BE49-F238E27FC236}">
                <a16:creationId xmlns:a16="http://schemas.microsoft.com/office/drawing/2014/main" id="{F71A75C5-15F4-4A4B-BE8F-848E84EE0CB1}"/>
              </a:ext>
            </a:extLst>
          </p:cNvPr>
          <p:cNvSpPr>
            <a:spLocks noGrp="1"/>
          </p:cNvSpPr>
          <p:nvPr>
            <p:ph type="ftr" sz="quarter" idx="14"/>
          </p:nvPr>
        </p:nvSpPr>
        <p:spPr>
          <a:xfrm>
            <a:off x="323528" y="6459137"/>
            <a:ext cx="2895600" cy="260558"/>
          </a:xfrm>
        </p:spPr>
        <p:txBody>
          <a:bodyPr/>
          <a:lstStyle>
            <a:lvl1pPr>
              <a:defRPr/>
            </a:lvl1pPr>
          </a:lstStyle>
          <a:p>
            <a:r>
              <a:rPr lang="nl-NL" b="1" dirty="0"/>
              <a:t>Versie 1.0 Definitief </a:t>
            </a:r>
            <a:r>
              <a:rPr lang="nl-NL" dirty="0"/>
              <a:t>– 27-02-19</a:t>
            </a:r>
          </a:p>
        </p:txBody>
      </p:sp>
      <p:sp>
        <p:nvSpPr>
          <p:cNvPr id="13" name="Tijdelijke aanduiding voor dianummer 14">
            <a:extLst>
              <a:ext uri="{FF2B5EF4-FFF2-40B4-BE49-F238E27FC236}">
                <a16:creationId xmlns:a16="http://schemas.microsoft.com/office/drawing/2014/main" id="{F4D264AD-8C9A-5B43-9766-0EE2A38219D1}"/>
              </a:ext>
            </a:extLst>
          </p:cNvPr>
          <p:cNvSpPr>
            <a:spLocks noGrp="1"/>
          </p:cNvSpPr>
          <p:nvPr>
            <p:ph type="sldNum" sz="quarter" idx="15"/>
          </p:nvPr>
        </p:nvSpPr>
        <p:spPr>
          <a:xfrm>
            <a:off x="8424936" y="6466382"/>
            <a:ext cx="467544" cy="257866"/>
          </a:xfrm>
        </p:spPr>
        <p:txBody>
          <a:bodyPr/>
          <a:lstStyle/>
          <a:p>
            <a:fld id="{A8AA7EC8-FE29-421D-A88B-370786849ECC}" type="slidenum">
              <a:rPr lang="nl-NL" smtClean="0"/>
              <a:pPr/>
              <a:t>‹nr.›</a:t>
            </a:fld>
            <a:endParaRPr lang="nl-NL"/>
          </a:p>
        </p:txBody>
      </p:sp>
    </p:spTree>
    <p:extLst>
      <p:ext uri="{BB962C8B-B14F-4D97-AF65-F5344CB8AC3E}">
        <p14:creationId xmlns:p14="http://schemas.microsoft.com/office/powerpoint/2010/main" val="1164620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ideo">
    <p:spTree>
      <p:nvGrpSpPr>
        <p:cNvPr id="1" name=""/>
        <p:cNvGrpSpPr/>
        <p:nvPr/>
      </p:nvGrpSpPr>
      <p:grpSpPr>
        <a:xfrm>
          <a:off x="0" y="0"/>
          <a:ext cx="0" cy="0"/>
          <a:chOff x="0" y="0"/>
          <a:chExt cx="0" cy="0"/>
        </a:xfrm>
      </p:grpSpPr>
      <p:sp>
        <p:nvSpPr>
          <p:cNvPr id="8" name="Titel 1"/>
          <p:cNvSpPr>
            <a:spLocks noGrp="1"/>
          </p:cNvSpPr>
          <p:nvPr>
            <p:ph type="ctrTitle" hasCustomPrompt="1"/>
          </p:nvPr>
        </p:nvSpPr>
        <p:spPr>
          <a:xfrm>
            <a:off x="323528" y="780110"/>
            <a:ext cx="6984776" cy="632666"/>
          </a:xfrm>
          <a:prstGeom prst="rect">
            <a:avLst/>
          </a:prstGeom>
        </p:spPr>
        <p:txBody>
          <a:bodyPr anchor="t">
            <a:normAutofit/>
          </a:bodyPr>
          <a:lstStyle>
            <a:lvl1pPr algn="l">
              <a:defRPr sz="3400" b="1">
                <a:solidFill>
                  <a:srgbClr val="006EB7"/>
                </a:solidFill>
              </a:defRPr>
            </a:lvl1pPr>
          </a:lstStyle>
          <a:p>
            <a:r>
              <a:rPr lang="nl-NL" dirty="0"/>
              <a:t>“Typ hier de titel”</a:t>
            </a:r>
          </a:p>
        </p:txBody>
      </p:sp>
      <p:sp>
        <p:nvSpPr>
          <p:cNvPr id="12" name="Tijdelijke aanduiding voor tekst 2"/>
          <p:cNvSpPr>
            <a:spLocks noGrp="1"/>
          </p:cNvSpPr>
          <p:nvPr>
            <p:ph type="body" sz="quarter" idx="19" hasCustomPrompt="1"/>
          </p:nvPr>
        </p:nvSpPr>
        <p:spPr>
          <a:xfrm>
            <a:off x="323850" y="5876925"/>
            <a:ext cx="8496622" cy="288925"/>
          </a:xfrm>
          <a:prstGeom prst="rect">
            <a:avLst/>
          </a:prstGeom>
        </p:spPr>
        <p:txBody>
          <a:bodyPr/>
          <a:lstStyle>
            <a:lvl1pPr marL="0" indent="0">
              <a:buNone/>
              <a:defRPr sz="1100" baseline="0"/>
            </a:lvl1pPr>
          </a:lstStyle>
          <a:p>
            <a:pPr lvl="0"/>
            <a:r>
              <a:rPr lang="nl-NL" dirty="0"/>
              <a:t>Typ hier een toelichting</a:t>
            </a:r>
          </a:p>
        </p:txBody>
      </p:sp>
      <p:sp>
        <p:nvSpPr>
          <p:cNvPr id="13" name="Tijdelijke aanduiding voor media 2"/>
          <p:cNvSpPr>
            <a:spLocks noGrp="1"/>
          </p:cNvSpPr>
          <p:nvPr>
            <p:ph type="media" sz="quarter" idx="20" hasCustomPrompt="1"/>
          </p:nvPr>
        </p:nvSpPr>
        <p:spPr>
          <a:xfrm>
            <a:off x="323850" y="2060848"/>
            <a:ext cx="8496300" cy="3744640"/>
          </a:xfrm>
          <a:prstGeom prst="rect">
            <a:avLst/>
          </a:prstGeom>
          <a:solidFill>
            <a:schemeClr val="bg1">
              <a:lumMod val="85000"/>
            </a:schemeClr>
          </a:solidFill>
        </p:spPr>
        <p:txBody>
          <a:bodyPr lIns="360000" tIns="180000" rIns="180000" bIns="180000"/>
          <a:lstStyle>
            <a:lvl1pPr marL="0" indent="0" algn="l">
              <a:buNone/>
              <a:defRPr sz="1600"/>
            </a:lvl1pPr>
          </a:lstStyle>
          <a:p>
            <a:r>
              <a:rPr lang="nl-NL" noProof="0" dirty="0"/>
              <a:t>Klik op het pictogram om media toe te toevoegen aan deze slide</a:t>
            </a:r>
          </a:p>
        </p:txBody>
      </p:sp>
      <p:sp>
        <p:nvSpPr>
          <p:cNvPr id="9" name="Tijdelijke aanduiding voor voettekst 13">
            <a:extLst>
              <a:ext uri="{FF2B5EF4-FFF2-40B4-BE49-F238E27FC236}">
                <a16:creationId xmlns:a16="http://schemas.microsoft.com/office/drawing/2014/main" id="{624ACE91-4E08-5942-A4FF-83F7E1D0D5E8}"/>
              </a:ext>
            </a:extLst>
          </p:cNvPr>
          <p:cNvSpPr>
            <a:spLocks noGrp="1"/>
          </p:cNvSpPr>
          <p:nvPr>
            <p:ph type="ftr" sz="quarter" idx="14"/>
          </p:nvPr>
        </p:nvSpPr>
        <p:spPr>
          <a:xfrm>
            <a:off x="323528" y="6459137"/>
            <a:ext cx="2895600" cy="260558"/>
          </a:xfrm>
        </p:spPr>
        <p:txBody>
          <a:bodyPr/>
          <a:lstStyle>
            <a:lvl1pPr>
              <a:defRPr/>
            </a:lvl1pPr>
          </a:lstStyle>
          <a:p>
            <a:r>
              <a:rPr lang="nl-NL" b="1" dirty="0"/>
              <a:t>Versie 1.0 Definitief </a:t>
            </a:r>
            <a:r>
              <a:rPr lang="nl-NL" dirty="0"/>
              <a:t>– 27-02-19</a:t>
            </a:r>
          </a:p>
        </p:txBody>
      </p:sp>
      <p:sp>
        <p:nvSpPr>
          <p:cNvPr id="14" name="Tijdelijke aanduiding voor dianummer 14">
            <a:extLst>
              <a:ext uri="{FF2B5EF4-FFF2-40B4-BE49-F238E27FC236}">
                <a16:creationId xmlns:a16="http://schemas.microsoft.com/office/drawing/2014/main" id="{AE201035-0126-F145-9187-A8EA6E4B1C15}"/>
              </a:ext>
            </a:extLst>
          </p:cNvPr>
          <p:cNvSpPr>
            <a:spLocks noGrp="1"/>
          </p:cNvSpPr>
          <p:nvPr>
            <p:ph type="sldNum" sz="quarter" idx="15"/>
          </p:nvPr>
        </p:nvSpPr>
        <p:spPr>
          <a:xfrm>
            <a:off x="8424936" y="6466382"/>
            <a:ext cx="467544" cy="257866"/>
          </a:xfrm>
        </p:spPr>
        <p:txBody>
          <a:bodyPr/>
          <a:lstStyle/>
          <a:p>
            <a:fld id="{A8AA7EC8-FE29-421D-A88B-370786849ECC}" type="slidenum">
              <a:rPr lang="nl-NL" smtClean="0"/>
              <a:pPr/>
              <a:t>‹nr.›</a:t>
            </a:fld>
            <a:endParaRPr lang="nl-NL"/>
          </a:p>
        </p:txBody>
      </p:sp>
    </p:spTree>
    <p:extLst>
      <p:ext uri="{BB962C8B-B14F-4D97-AF65-F5344CB8AC3E}">
        <p14:creationId xmlns:p14="http://schemas.microsoft.com/office/powerpoint/2010/main" val="2750131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dia met 2 beelden">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323528" y="980728"/>
            <a:ext cx="6984776" cy="747514"/>
          </a:xfrm>
          <a:prstGeom prst="rect">
            <a:avLst/>
          </a:prstGeom>
        </p:spPr>
        <p:txBody>
          <a:bodyPr anchor="b">
            <a:normAutofit/>
          </a:bodyPr>
          <a:lstStyle>
            <a:lvl1pPr algn="l">
              <a:defRPr sz="4000" b="1">
                <a:solidFill>
                  <a:srgbClr val="006EB7"/>
                </a:solidFill>
              </a:defRPr>
            </a:lvl1pPr>
          </a:lstStyle>
          <a:p>
            <a:r>
              <a:rPr lang="nl-NL" dirty="0"/>
              <a:t>“Typ hier de titel”</a:t>
            </a:r>
          </a:p>
        </p:txBody>
      </p:sp>
      <p:sp>
        <p:nvSpPr>
          <p:cNvPr id="3" name="Ondertitel 2"/>
          <p:cNvSpPr>
            <a:spLocks noGrp="1"/>
          </p:cNvSpPr>
          <p:nvPr>
            <p:ph type="subTitle" idx="1" hasCustomPrompt="1"/>
          </p:nvPr>
        </p:nvSpPr>
        <p:spPr>
          <a:xfrm>
            <a:off x="323528" y="1844824"/>
            <a:ext cx="8568952" cy="648072"/>
          </a:xfrm>
          <a:prstGeom prst="rect">
            <a:avLst/>
          </a:prstGeom>
        </p:spPr>
        <p:txBody>
          <a:bodyPr>
            <a:normAutofit/>
          </a:bodyPr>
          <a:lstStyle>
            <a:lvl1pPr marL="0" indent="0" algn="l">
              <a:buNone/>
              <a:defRPr sz="1800">
                <a:solidFill>
                  <a:srgbClr val="F7941D"/>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“Typ hier eventueel een ondertitel”</a:t>
            </a:r>
          </a:p>
        </p:txBody>
      </p:sp>
      <p:sp>
        <p:nvSpPr>
          <p:cNvPr id="7" name="Tijdelijke aanduiding voor voettekst 6"/>
          <p:cNvSpPr>
            <a:spLocks noGrp="1"/>
          </p:cNvSpPr>
          <p:nvPr>
            <p:ph type="ftr" sz="quarter" idx="16"/>
          </p:nvPr>
        </p:nvSpPr>
        <p:spPr/>
        <p:txBody>
          <a:bodyPr/>
          <a:lstStyle>
            <a:lvl1pPr>
              <a:defRPr/>
            </a:lvl1pPr>
          </a:lstStyle>
          <a:p>
            <a:r>
              <a:rPr lang="nl-NL" b="1" dirty="0"/>
              <a:t>Versie 1.0 Definitief </a:t>
            </a:r>
            <a:r>
              <a:rPr lang="nl-NL" dirty="0"/>
              <a:t>– 27-02-19</a:t>
            </a:r>
          </a:p>
        </p:txBody>
      </p:sp>
      <p:sp>
        <p:nvSpPr>
          <p:cNvPr id="8" name="Tijdelijke aanduiding voor dianummer 7"/>
          <p:cNvSpPr>
            <a:spLocks noGrp="1"/>
          </p:cNvSpPr>
          <p:nvPr>
            <p:ph type="sldNum" sz="quarter" idx="17"/>
          </p:nvPr>
        </p:nvSpPr>
        <p:spPr/>
        <p:txBody>
          <a:bodyPr/>
          <a:lstStyle/>
          <a:p>
            <a:fld id="{A8AA7EC8-FE29-421D-A88B-370786849ECC}" type="slidenum">
              <a:rPr lang="nl-NL" smtClean="0"/>
              <a:pPr/>
              <a:t>‹nr.›</a:t>
            </a:fld>
            <a:endParaRPr lang="nl-NL"/>
          </a:p>
        </p:txBody>
      </p:sp>
      <p:sp>
        <p:nvSpPr>
          <p:cNvPr id="5" name="Tijdelijke aanduiding voor afbeelding 4">
            <a:extLst>
              <a:ext uri="{FF2B5EF4-FFF2-40B4-BE49-F238E27FC236}">
                <a16:creationId xmlns:a16="http://schemas.microsoft.com/office/drawing/2014/main" id="{33312F7F-2925-284C-BA15-46E52B63922F}"/>
              </a:ext>
            </a:extLst>
          </p:cNvPr>
          <p:cNvSpPr>
            <a:spLocks noGrp="1"/>
          </p:cNvSpPr>
          <p:nvPr>
            <p:ph type="pic" sz="quarter" idx="18"/>
          </p:nvPr>
        </p:nvSpPr>
        <p:spPr>
          <a:xfrm>
            <a:off x="4788024" y="2667536"/>
            <a:ext cx="4397207" cy="3672082"/>
          </a:xfrm>
          <a:custGeom>
            <a:avLst/>
            <a:gdLst>
              <a:gd name="connsiteX0" fmla="*/ 0 w 4103688"/>
              <a:gd name="connsiteY0" fmla="*/ 0 h 3671887"/>
              <a:gd name="connsiteX1" fmla="*/ 4103688 w 4103688"/>
              <a:gd name="connsiteY1" fmla="*/ 0 h 3671887"/>
              <a:gd name="connsiteX2" fmla="*/ 4103688 w 4103688"/>
              <a:gd name="connsiteY2" fmla="*/ 3671887 h 3671887"/>
              <a:gd name="connsiteX3" fmla="*/ 0 w 4103688"/>
              <a:gd name="connsiteY3" fmla="*/ 3671887 h 3671887"/>
              <a:gd name="connsiteX4" fmla="*/ 0 w 4103688"/>
              <a:gd name="connsiteY4" fmla="*/ 0 h 3671887"/>
              <a:gd name="connsiteX0" fmla="*/ 0 w 4109332"/>
              <a:gd name="connsiteY0" fmla="*/ 1315156 h 3671887"/>
              <a:gd name="connsiteX1" fmla="*/ 4109332 w 4109332"/>
              <a:gd name="connsiteY1" fmla="*/ 0 h 3671887"/>
              <a:gd name="connsiteX2" fmla="*/ 4109332 w 4109332"/>
              <a:gd name="connsiteY2" fmla="*/ 3671887 h 3671887"/>
              <a:gd name="connsiteX3" fmla="*/ 5644 w 4109332"/>
              <a:gd name="connsiteY3" fmla="*/ 3671887 h 3671887"/>
              <a:gd name="connsiteX4" fmla="*/ 0 w 4109332"/>
              <a:gd name="connsiteY4" fmla="*/ 1315156 h 3671887"/>
              <a:gd name="connsiteX0" fmla="*/ 344314 w 4453646"/>
              <a:gd name="connsiteY0" fmla="*/ 1315156 h 3671887"/>
              <a:gd name="connsiteX1" fmla="*/ 4453646 w 4453646"/>
              <a:gd name="connsiteY1" fmla="*/ 0 h 3671887"/>
              <a:gd name="connsiteX2" fmla="*/ 4453646 w 4453646"/>
              <a:gd name="connsiteY2" fmla="*/ 3671887 h 3671887"/>
              <a:gd name="connsiteX3" fmla="*/ 349958 w 4453646"/>
              <a:gd name="connsiteY3" fmla="*/ 3671887 h 3671887"/>
              <a:gd name="connsiteX4" fmla="*/ 344314 w 4453646"/>
              <a:gd name="connsiteY4" fmla="*/ 1315156 h 3671887"/>
              <a:gd name="connsiteX0" fmla="*/ 344314 w 4453646"/>
              <a:gd name="connsiteY0" fmla="*/ 1315156 h 3671887"/>
              <a:gd name="connsiteX1" fmla="*/ 4453646 w 4453646"/>
              <a:gd name="connsiteY1" fmla="*/ 0 h 3671887"/>
              <a:gd name="connsiteX2" fmla="*/ 4453646 w 4453646"/>
              <a:gd name="connsiteY2" fmla="*/ 3671887 h 3671887"/>
              <a:gd name="connsiteX3" fmla="*/ 349958 w 4453646"/>
              <a:gd name="connsiteY3" fmla="*/ 3671887 h 3671887"/>
              <a:gd name="connsiteX4" fmla="*/ 344314 w 4453646"/>
              <a:gd name="connsiteY4" fmla="*/ 1315156 h 3671887"/>
              <a:gd name="connsiteX0" fmla="*/ 344314 w 4453646"/>
              <a:gd name="connsiteY0" fmla="*/ 1363501 h 3720232"/>
              <a:gd name="connsiteX1" fmla="*/ 4453646 w 4453646"/>
              <a:gd name="connsiteY1" fmla="*/ 48345 h 3720232"/>
              <a:gd name="connsiteX2" fmla="*/ 4453646 w 4453646"/>
              <a:gd name="connsiteY2" fmla="*/ 3720232 h 3720232"/>
              <a:gd name="connsiteX3" fmla="*/ 349958 w 4453646"/>
              <a:gd name="connsiteY3" fmla="*/ 3720232 h 3720232"/>
              <a:gd name="connsiteX4" fmla="*/ 344314 w 4453646"/>
              <a:gd name="connsiteY4" fmla="*/ 1363501 h 3720232"/>
              <a:gd name="connsiteX0" fmla="*/ 697500 w 4106921"/>
              <a:gd name="connsiteY0" fmla="*/ 1342622 h 3727575"/>
              <a:gd name="connsiteX1" fmla="*/ 4106921 w 4106921"/>
              <a:gd name="connsiteY1" fmla="*/ 55688 h 3727575"/>
              <a:gd name="connsiteX2" fmla="*/ 4106921 w 4106921"/>
              <a:gd name="connsiteY2" fmla="*/ 3727575 h 3727575"/>
              <a:gd name="connsiteX3" fmla="*/ 3233 w 4106921"/>
              <a:gd name="connsiteY3" fmla="*/ 3727575 h 3727575"/>
              <a:gd name="connsiteX4" fmla="*/ 697500 w 4106921"/>
              <a:gd name="connsiteY4" fmla="*/ 1342622 h 3727575"/>
              <a:gd name="connsiteX0" fmla="*/ 697500 w 4106921"/>
              <a:gd name="connsiteY0" fmla="*/ 1287129 h 3672082"/>
              <a:gd name="connsiteX1" fmla="*/ 4106921 w 4106921"/>
              <a:gd name="connsiteY1" fmla="*/ 195 h 3672082"/>
              <a:gd name="connsiteX2" fmla="*/ 4106921 w 4106921"/>
              <a:gd name="connsiteY2" fmla="*/ 3672082 h 3672082"/>
              <a:gd name="connsiteX3" fmla="*/ 3233 w 4106921"/>
              <a:gd name="connsiteY3" fmla="*/ 3672082 h 3672082"/>
              <a:gd name="connsiteX4" fmla="*/ 697500 w 4106921"/>
              <a:gd name="connsiteY4" fmla="*/ 1287129 h 3672082"/>
              <a:gd name="connsiteX0" fmla="*/ 987791 w 4397212"/>
              <a:gd name="connsiteY0" fmla="*/ 1287129 h 3672082"/>
              <a:gd name="connsiteX1" fmla="*/ 4397212 w 4397212"/>
              <a:gd name="connsiteY1" fmla="*/ 195 h 3672082"/>
              <a:gd name="connsiteX2" fmla="*/ 4397212 w 4397212"/>
              <a:gd name="connsiteY2" fmla="*/ 3672082 h 3672082"/>
              <a:gd name="connsiteX3" fmla="*/ 12 w 4397212"/>
              <a:gd name="connsiteY3" fmla="*/ 3672082 h 3672082"/>
              <a:gd name="connsiteX4" fmla="*/ 987791 w 4397212"/>
              <a:gd name="connsiteY4" fmla="*/ 1287129 h 3672082"/>
              <a:gd name="connsiteX0" fmla="*/ 987786 w 4397207"/>
              <a:gd name="connsiteY0" fmla="*/ 1287129 h 3672082"/>
              <a:gd name="connsiteX1" fmla="*/ 4397207 w 4397207"/>
              <a:gd name="connsiteY1" fmla="*/ 195 h 3672082"/>
              <a:gd name="connsiteX2" fmla="*/ 4397207 w 4397207"/>
              <a:gd name="connsiteY2" fmla="*/ 3672082 h 3672082"/>
              <a:gd name="connsiteX3" fmla="*/ 7 w 4397207"/>
              <a:gd name="connsiteY3" fmla="*/ 3672082 h 3672082"/>
              <a:gd name="connsiteX4" fmla="*/ 987786 w 4397207"/>
              <a:gd name="connsiteY4" fmla="*/ 1287129 h 36720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7207" h="3672082">
                <a:moveTo>
                  <a:pt x="987786" y="1287129"/>
                </a:moveTo>
                <a:cubicBezTo>
                  <a:pt x="1956808" y="199632"/>
                  <a:pt x="3320941" y="-7331"/>
                  <a:pt x="4397207" y="195"/>
                </a:cubicBezTo>
                <a:lnTo>
                  <a:pt x="4397207" y="3672082"/>
                </a:lnTo>
                <a:lnTo>
                  <a:pt x="7" y="3672082"/>
                </a:lnTo>
                <a:cubicBezTo>
                  <a:pt x="-1874" y="2886505"/>
                  <a:pt x="397001" y="1971106"/>
                  <a:pt x="987786" y="1287129"/>
                </a:cubicBezTo>
                <a:close/>
              </a:path>
            </a:pathLst>
          </a:custGeom>
          <a:solidFill>
            <a:schemeClr val="bg1">
              <a:lumMod val="85000"/>
            </a:schemeClr>
          </a:solidFill>
        </p:spPr>
        <p:txBody>
          <a:bodyPr lIns="180000" tIns="180000" rIns="180000" bIns="180000"/>
          <a:lstStyle>
            <a:lvl1pPr marL="0" indent="0" algn="r">
              <a:buNone/>
              <a:defRPr sz="1600"/>
            </a:lvl1pPr>
          </a:lstStyle>
          <a:p>
            <a:endParaRPr lang="nl-NL" dirty="0"/>
          </a:p>
          <a:p>
            <a:endParaRPr lang="nl-NL" dirty="0"/>
          </a:p>
          <a:p>
            <a:endParaRPr lang="nl-NL" dirty="0"/>
          </a:p>
          <a:p>
            <a:endParaRPr lang="nl-NL" dirty="0"/>
          </a:p>
          <a:p>
            <a:endParaRPr lang="nl-NL" dirty="0"/>
          </a:p>
          <a:p>
            <a:r>
              <a:rPr lang="nl-NL" dirty="0"/>
              <a:t>Klik op het pictogram om </a:t>
            </a:r>
            <a:br>
              <a:rPr lang="nl-NL" dirty="0"/>
            </a:br>
            <a:r>
              <a:rPr lang="nl-NL" dirty="0"/>
              <a:t>een afbeelding toe te </a:t>
            </a:r>
            <a:br>
              <a:rPr lang="nl-NL" dirty="0"/>
            </a:br>
            <a:r>
              <a:rPr lang="nl-NL" dirty="0"/>
              <a:t>voegen aan deze slide</a:t>
            </a:r>
          </a:p>
        </p:txBody>
      </p:sp>
    </p:spTree>
    <p:extLst>
      <p:ext uri="{BB962C8B-B14F-4D97-AF65-F5344CB8AC3E}">
        <p14:creationId xmlns:p14="http://schemas.microsoft.com/office/powerpoint/2010/main" val="12757052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eldia met 2 beelden">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323528" y="980728"/>
            <a:ext cx="6984776" cy="747514"/>
          </a:xfrm>
          <a:prstGeom prst="rect">
            <a:avLst/>
          </a:prstGeom>
        </p:spPr>
        <p:txBody>
          <a:bodyPr anchor="b">
            <a:normAutofit/>
          </a:bodyPr>
          <a:lstStyle>
            <a:lvl1pPr algn="l">
              <a:defRPr sz="4000" b="1">
                <a:solidFill>
                  <a:srgbClr val="006EB7"/>
                </a:solidFill>
              </a:defRPr>
            </a:lvl1pPr>
          </a:lstStyle>
          <a:p>
            <a:r>
              <a:rPr lang="nl-NL" dirty="0"/>
              <a:t>“Typ hier de titel”</a:t>
            </a:r>
          </a:p>
        </p:txBody>
      </p:sp>
      <p:sp>
        <p:nvSpPr>
          <p:cNvPr id="3" name="Ondertitel 2"/>
          <p:cNvSpPr>
            <a:spLocks noGrp="1"/>
          </p:cNvSpPr>
          <p:nvPr>
            <p:ph type="subTitle" idx="1" hasCustomPrompt="1"/>
          </p:nvPr>
        </p:nvSpPr>
        <p:spPr>
          <a:xfrm>
            <a:off x="323528" y="1844824"/>
            <a:ext cx="8568952" cy="648072"/>
          </a:xfrm>
          <a:prstGeom prst="rect">
            <a:avLst/>
          </a:prstGeom>
        </p:spPr>
        <p:txBody>
          <a:bodyPr>
            <a:normAutofit/>
          </a:bodyPr>
          <a:lstStyle>
            <a:lvl1pPr marL="0" indent="0" algn="l">
              <a:buNone/>
              <a:defRPr sz="1800">
                <a:solidFill>
                  <a:srgbClr val="F7941D"/>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“Typ hier eventueel een ondertitel”</a:t>
            </a:r>
          </a:p>
        </p:txBody>
      </p:sp>
      <p:sp>
        <p:nvSpPr>
          <p:cNvPr id="7" name="Tijdelijke aanduiding voor voettekst 6"/>
          <p:cNvSpPr>
            <a:spLocks noGrp="1"/>
          </p:cNvSpPr>
          <p:nvPr>
            <p:ph type="ftr" sz="quarter" idx="16"/>
          </p:nvPr>
        </p:nvSpPr>
        <p:spPr/>
        <p:txBody>
          <a:bodyPr/>
          <a:lstStyle>
            <a:lvl1pPr>
              <a:defRPr/>
            </a:lvl1pPr>
          </a:lstStyle>
          <a:p>
            <a:r>
              <a:rPr lang="nl-NL" b="1" dirty="0"/>
              <a:t>Versie 1.0 Definitief </a:t>
            </a:r>
            <a:r>
              <a:rPr lang="nl-NL" dirty="0"/>
              <a:t>– 27-02-19</a:t>
            </a:r>
          </a:p>
        </p:txBody>
      </p:sp>
      <p:sp>
        <p:nvSpPr>
          <p:cNvPr id="8" name="Tijdelijke aanduiding voor dianummer 7"/>
          <p:cNvSpPr>
            <a:spLocks noGrp="1"/>
          </p:cNvSpPr>
          <p:nvPr>
            <p:ph type="sldNum" sz="quarter" idx="17"/>
          </p:nvPr>
        </p:nvSpPr>
        <p:spPr/>
        <p:txBody>
          <a:bodyPr/>
          <a:lstStyle/>
          <a:p>
            <a:fld id="{A8AA7EC8-FE29-421D-A88B-370786849ECC}" type="slidenum">
              <a:rPr lang="nl-NL" smtClean="0"/>
              <a:pPr/>
              <a:t>‹nr.›</a:t>
            </a:fld>
            <a:endParaRPr lang="nl-NL"/>
          </a:p>
        </p:txBody>
      </p:sp>
      <p:sp>
        <p:nvSpPr>
          <p:cNvPr id="13" name="Tijdelijke aanduiding voor afbeelding 12">
            <a:extLst>
              <a:ext uri="{FF2B5EF4-FFF2-40B4-BE49-F238E27FC236}">
                <a16:creationId xmlns:a16="http://schemas.microsoft.com/office/drawing/2014/main" id="{10D6F52B-CC13-4644-A906-1AF5CAE2C72E}"/>
              </a:ext>
            </a:extLst>
          </p:cNvPr>
          <p:cNvSpPr>
            <a:spLocks noGrp="1"/>
          </p:cNvSpPr>
          <p:nvPr>
            <p:ph type="pic" sz="quarter" idx="19" hasCustomPrompt="1"/>
          </p:nvPr>
        </p:nvSpPr>
        <p:spPr>
          <a:xfrm>
            <a:off x="-62707" y="2605578"/>
            <a:ext cx="9269413" cy="3726000"/>
          </a:xfrm>
          <a:prstGeom prst="rect">
            <a:avLst/>
          </a:prstGeom>
          <a:solidFill>
            <a:schemeClr val="bg1">
              <a:lumMod val="85000"/>
            </a:schemeClr>
          </a:solidFill>
        </p:spPr>
        <p:txBody>
          <a:bodyPr lIns="540000" tIns="180000" rIns="180000" bIns="180000"/>
          <a:lstStyle>
            <a:lvl1pPr marL="0" indent="0" algn="l">
              <a:buNone/>
              <a:defRPr sz="1600"/>
            </a:lvl1pPr>
          </a:lstStyle>
          <a:p>
            <a:r>
              <a:rPr lang="nl-NL" dirty="0"/>
              <a:t>Klik op het pictogram om een afbeelding toe te voegen aan deze slide</a:t>
            </a:r>
          </a:p>
        </p:txBody>
      </p:sp>
    </p:spTree>
    <p:extLst>
      <p:ext uri="{BB962C8B-B14F-4D97-AF65-F5344CB8AC3E}">
        <p14:creationId xmlns:p14="http://schemas.microsoft.com/office/powerpoint/2010/main" val="29741057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ormale dia">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323528" y="780110"/>
            <a:ext cx="6984776" cy="632666"/>
          </a:xfrm>
          <a:prstGeom prst="rect">
            <a:avLst/>
          </a:prstGeom>
        </p:spPr>
        <p:txBody>
          <a:bodyPr anchor="t">
            <a:normAutofit/>
          </a:bodyPr>
          <a:lstStyle>
            <a:lvl1pPr algn="l">
              <a:defRPr sz="3400" b="1">
                <a:solidFill>
                  <a:srgbClr val="006EB7"/>
                </a:solidFill>
              </a:defRPr>
            </a:lvl1pPr>
          </a:lstStyle>
          <a:p>
            <a:r>
              <a:rPr lang="nl-NL" dirty="0"/>
              <a:t>“Typ hier de titel”</a:t>
            </a:r>
          </a:p>
        </p:txBody>
      </p:sp>
      <p:sp>
        <p:nvSpPr>
          <p:cNvPr id="14" name="Tijdelijke aanduiding voor voettekst 13"/>
          <p:cNvSpPr>
            <a:spLocks noGrp="1"/>
          </p:cNvSpPr>
          <p:nvPr>
            <p:ph type="ftr" sz="quarter" idx="14"/>
          </p:nvPr>
        </p:nvSpPr>
        <p:spPr/>
        <p:txBody>
          <a:bodyPr/>
          <a:lstStyle>
            <a:lvl1pPr>
              <a:defRPr/>
            </a:lvl1pPr>
          </a:lstStyle>
          <a:p>
            <a:r>
              <a:rPr lang="nl-NL" b="1" dirty="0"/>
              <a:t>Versie 1.0 Definitief </a:t>
            </a:r>
            <a:r>
              <a:rPr lang="nl-NL" dirty="0"/>
              <a:t>– 27-02-19</a:t>
            </a:r>
          </a:p>
        </p:txBody>
      </p:sp>
      <p:sp>
        <p:nvSpPr>
          <p:cNvPr id="15" name="Tijdelijke aanduiding voor dianummer 14"/>
          <p:cNvSpPr>
            <a:spLocks noGrp="1"/>
          </p:cNvSpPr>
          <p:nvPr>
            <p:ph type="sldNum" sz="quarter" idx="15"/>
          </p:nvPr>
        </p:nvSpPr>
        <p:spPr/>
        <p:txBody>
          <a:bodyPr/>
          <a:lstStyle/>
          <a:p>
            <a:fld id="{A8AA7EC8-FE29-421D-A88B-370786849ECC}" type="slidenum">
              <a:rPr lang="nl-NL" smtClean="0"/>
              <a:pPr/>
              <a:t>‹nr.›</a:t>
            </a:fld>
            <a:endParaRPr lang="nl-NL"/>
          </a:p>
        </p:txBody>
      </p:sp>
      <p:sp>
        <p:nvSpPr>
          <p:cNvPr id="7" name="Tijdelijke aanduiding voor tekst 2"/>
          <p:cNvSpPr>
            <a:spLocks noGrp="1"/>
          </p:cNvSpPr>
          <p:nvPr>
            <p:ph type="body" sz="quarter" idx="19" hasCustomPrompt="1"/>
          </p:nvPr>
        </p:nvSpPr>
        <p:spPr>
          <a:xfrm>
            <a:off x="323528" y="1628775"/>
            <a:ext cx="8496622" cy="4464050"/>
          </a:xfrm>
          <a:prstGeom prst="rect">
            <a:avLst/>
          </a:prstGeom>
        </p:spPr>
        <p:txBody>
          <a:bodyPr/>
          <a:lstStyle>
            <a:lvl1pPr>
              <a:buClr>
                <a:srgbClr val="21428D"/>
              </a:buClr>
              <a:defRPr sz="2200"/>
            </a:lvl1pPr>
            <a:lvl2pPr>
              <a:buClr>
                <a:schemeClr val="accent2"/>
              </a:buClr>
              <a:defRPr sz="2200"/>
            </a:lvl2pPr>
            <a:lvl3pPr>
              <a:buClr>
                <a:schemeClr val="accent5"/>
              </a:buClr>
              <a:defRPr sz="2200"/>
            </a:lvl3pPr>
            <a:lvl4pPr>
              <a:buClr>
                <a:schemeClr val="accent3"/>
              </a:buClr>
              <a:defRPr sz="2200"/>
            </a:lvl4pPr>
            <a:lvl5pPr>
              <a:buClr>
                <a:srgbClr val="21428D"/>
              </a:buClr>
              <a:defRPr sz="2200"/>
            </a:lvl5pPr>
          </a:lstStyle>
          <a:p>
            <a:pPr lvl="0"/>
            <a:r>
              <a:rPr lang="nl-NL" dirty="0"/>
              <a:t>Klik om de modelstijlen te bewerken </a:t>
            </a:r>
          </a:p>
          <a:p>
            <a:pPr lvl="1"/>
            <a:r>
              <a:rPr lang="nl-NL" dirty="0"/>
              <a:t>Tweede niveau</a:t>
            </a:r>
          </a:p>
          <a:p>
            <a:pPr lvl="2"/>
            <a:r>
              <a:rPr lang="nl-NL" dirty="0"/>
              <a:t>Derde niveau</a:t>
            </a:r>
          </a:p>
          <a:p>
            <a:pPr lvl="3"/>
            <a:r>
              <a:rPr lang="nl-NL" dirty="0"/>
              <a:t>Vierde niveau</a:t>
            </a:r>
          </a:p>
          <a:p>
            <a:pPr lvl="4"/>
            <a:r>
              <a:rPr lang="nl-NL" dirty="0"/>
              <a:t>Vijfde niveau</a:t>
            </a:r>
          </a:p>
        </p:txBody>
      </p:sp>
    </p:spTree>
    <p:extLst>
      <p:ext uri="{BB962C8B-B14F-4D97-AF65-F5344CB8AC3E}">
        <p14:creationId xmlns:p14="http://schemas.microsoft.com/office/powerpoint/2010/main" val="3888935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ee kolommen dia">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323528" y="780110"/>
            <a:ext cx="6984776" cy="632666"/>
          </a:xfrm>
          <a:prstGeom prst="rect">
            <a:avLst/>
          </a:prstGeom>
        </p:spPr>
        <p:txBody>
          <a:bodyPr anchor="t">
            <a:normAutofit/>
          </a:bodyPr>
          <a:lstStyle>
            <a:lvl1pPr algn="l">
              <a:defRPr sz="3400" b="1">
                <a:solidFill>
                  <a:srgbClr val="006EB7"/>
                </a:solidFill>
              </a:defRPr>
            </a:lvl1pPr>
          </a:lstStyle>
          <a:p>
            <a:r>
              <a:rPr lang="nl-NL" dirty="0"/>
              <a:t>“Typ hier de titel”</a:t>
            </a:r>
          </a:p>
        </p:txBody>
      </p:sp>
      <p:sp>
        <p:nvSpPr>
          <p:cNvPr id="14" name="Tijdelijke aanduiding voor voettekst 13"/>
          <p:cNvSpPr>
            <a:spLocks noGrp="1"/>
          </p:cNvSpPr>
          <p:nvPr>
            <p:ph type="ftr" sz="quarter" idx="14"/>
          </p:nvPr>
        </p:nvSpPr>
        <p:spPr/>
        <p:txBody>
          <a:bodyPr/>
          <a:lstStyle>
            <a:lvl1pPr>
              <a:defRPr/>
            </a:lvl1pPr>
          </a:lstStyle>
          <a:p>
            <a:r>
              <a:rPr lang="nl-NL" b="1" dirty="0"/>
              <a:t>Versie 1.0 Definitief </a:t>
            </a:r>
            <a:r>
              <a:rPr lang="nl-NL" dirty="0"/>
              <a:t>– 27-02-19</a:t>
            </a:r>
          </a:p>
        </p:txBody>
      </p:sp>
      <p:sp>
        <p:nvSpPr>
          <p:cNvPr id="15" name="Tijdelijke aanduiding voor dianummer 14"/>
          <p:cNvSpPr>
            <a:spLocks noGrp="1"/>
          </p:cNvSpPr>
          <p:nvPr>
            <p:ph type="sldNum" sz="quarter" idx="15"/>
          </p:nvPr>
        </p:nvSpPr>
        <p:spPr/>
        <p:txBody>
          <a:bodyPr/>
          <a:lstStyle/>
          <a:p>
            <a:fld id="{A8AA7EC8-FE29-421D-A88B-370786849ECC}" type="slidenum">
              <a:rPr lang="nl-NL" smtClean="0"/>
              <a:pPr/>
              <a:t>‹nr.›</a:t>
            </a:fld>
            <a:endParaRPr lang="nl-NL"/>
          </a:p>
        </p:txBody>
      </p:sp>
      <p:sp>
        <p:nvSpPr>
          <p:cNvPr id="9" name="Tijdelijke aanduiding voor tekst 2"/>
          <p:cNvSpPr>
            <a:spLocks noGrp="1"/>
          </p:cNvSpPr>
          <p:nvPr>
            <p:ph type="body" sz="quarter" idx="18"/>
          </p:nvPr>
        </p:nvSpPr>
        <p:spPr>
          <a:xfrm>
            <a:off x="323851" y="1628775"/>
            <a:ext cx="4032126" cy="4464050"/>
          </a:xfrm>
          <a:prstGeom prst="rect">
            <a:avLst/>
          </a:prstGeom>
        </p:spPr>
        <p:txBody>
          <a:bodyPr/>
          <a:lstStyle>
            <a:lvl1pPr>
              <a:buClr>
                <a:srgbClr val="21428D"/>
              </a:buClr>
              <a:defRPr sz="2200"/>
            </a:lvl1pPr>
            <a:lvl2pPr>
              <a:buClr>
                <a:schemeClr val="accent2"/>
              </a:buClr>
              <a:defRPr sz="2200"/>
            </a:lvl2pPr>
            <a:lvl3pPr>
              <a:buClr>
                <a:schemeClr val="accent5"/>
              </a:buClr>
              <a:defRPr sz="2200"/>
            </a:lvl3pPr>
            <a:lvl4pPr>
              <a:buClr>
                <a:schemeClr val="accent3"/>
              </a:buClr>
              <a:defRPr sz="2200"/>
            </a:lvl4pPr>
            <a:lvl5pPr>
              <a:buClr>
                <a:srgbClr val="21428D"/>
              </a:buClr>
              <a:defRPr sz="2200"/>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11" name="Tijdelijke aanduiding voor tekst 2"/>
          <p:cNvSpPr>
            <a:spLocks noGrp="1"/>
          </p:cNvSpPr>
          <p:nvPr>
            <p:ph type="body" sz="quarter" idx="19"/>
          </p:nvPr>
        </p:nvSpPr>
        <p:spPr>
          <a:xfrm>
            <a:off x="4716016" y="1628775"/>
            <a:ext cx="4104134" cy="4464050"/>
          </a:xfrm>
          <a:prstGeom prst="rect">
            <a:avLst/>
          </a:prstGeom>
        </p:spPr>
        <p:txBody>
          <a:bodyPr/>
          <a:lstStyle>
            <a:lvl1pPr>
              <a:buClr>
                <a:srgbClr val="21428D"/>
              </a:buClr>
              <a:defRPr sz="2200"/>
            </a:lvl1pPr>
            <a:lvl2pPr>
              <a:buClr>
                <a:schemeClr val="accent2"/>
              </a:buClr>
              <a:defRPr sz="2200"/>
            </a:lvl2pPr>
            <a:lvl3pPr>
              <a:buClr>
                <a:schemeClr val="accent5"/>
              </a:buClr>
              <a:defRPr sz="2200"/>
            </a:lvl3pPr>
            <a:lvl4pPr>
              <a:buClr>
                <a:schemeClr val="accent3"/>
              </a:buClr>
              <a:defRPr sz="2200"/>
            </a:lvl4pPr>
            <a:lvl5pPr>
              <a:buClr>
                <a:srgbClr val="21428D"/>
              </a:buClr>
              <a:defRPr sz="2200"/>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Tree>
    <p:extLst>
      <p:ext uri="{BB962C8B-B14F-4D97-AF65-F5344CB8AC3E}">
        <p14:creationId xmlns:p14="http://schemas.microsoft.com/office/powerpoint/2010/main" val="1059937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 kolom met 2 afbeeldingen">
    <p:spTree>
      <p:nvGrpSpPr>
        <p:cNvPr id="1" name=""/>
        <p:cNvGrpSpPr/>
        <p:nvPr/>
      </p:nvGrpSpPr>
      <p:grpSpPr>
        <a:xfrm>
          <a:off x="0" y="0"/>
          <a:ext cx="0" cy="0"/>
          <a:chOff x="0" y="0"/>
          <a:chExt cx="0" cy="0"/>
        </a:xfrm>
      </p:grpSpPr>
      <p:sp>
        <p:nvSpPr>
          <p:cNvPr id="8" name="Titel 1"/>
          <p:cNvSpPr>
            <a:spLocks noGrp="1"/>
          </p:cNvSpPr>
          <p:nvPr>
            <p:ph type="ctrTitle" hasCustomPrompt="1"/>
          </p:nvPr>
        </p:nvSpPr>
        <p:spPr>
          <a:xfrm>
            <a:off x="323528" y="780110"/>
            <a:ext cx="6984776" cy="632666"/>
          </a:xfrm>
          <a:prstGeom prst="rect">
            <a:avLst/>
          </a:prstGeom>
        </p:spPr>
        <p:txBody>
          <a:bodyPr anchor="t">
            <a:normAutofit/>
          </a:bodyPr>
          <a:lstStyle>
            <a:lvl1pPr algn="l">
              <a:defRPr sz="3400" b="1">
                <a:solidFill>
                  <a:srgbClr val="006EB7"/>
                </a:solidFill>
              </a:defRPr>
            </a:lvl1pPr>
          </a:lstStyle>
          <a:p>
            <a:r>
              <a:rPr lang="nl-NL" dirty="0"/>
              <a:t>“Typ hier de titel”</a:t>
            </a:r>
          </a:p>
        </p:txBody>
      </p:sp>
      <p:sp>
        <p:nvSpPr>
          <p:cNvPr id="17" name="Picture Placeholder 21"/>
          <p:cNvSpPr>
            <a:spLocks noGrp="1"/>
          </p:cNvSpPr>
          <p:nvPr>
            <p:ph type="pic" sz="quarter" idx="16" hasCustomPrompt="1"/>
          </p:nvPr>
        </p:nvSpPr>
        <p:spPr bwMode="gray">
          <a:xfrm>
            <a:off x="5580112" y="4112825"/>
            <a:ext cx="3240359" cy="1980000"/>
          </a:xfrm>
          <a:custGeom>
            <a:avLst/>
            <a:gdLst>
              <a:gd name="connsiteX0" fmla="*/ 0 w 4514850"/>
              <a:gd name="connsiteY0" fmla="*/ 0 h 3616096"/>
              <a:gd name="connsiteX1" fmla="*/ 4514850 w 4514850"/>
              <a:gd name="connsiteY1" fmla="*/ 0 h 3616096"/>
              <a:gd name="connsiteX2" fmla="*/ 4514850 w 4514850"/>
              <a:gd name="connsiteY2" fmla="*/ 0 h 3616096"/>
              <a:gd name="connsiteX3" fmla="*/ 4514850 w 4514850"/>
              <a:gd name="connsiteY3" fmla="*/ 3578814 h 3616096"/>
              <a:gd name="connsiteX4" fmla="*/ 4477568 w 4514850"/>
              <a:gd name="connsiteY4" fmla="*/ 3616096 h 3616096"/>
              <a:gd name="connsiteX5" fmla="*/ 37282 w 4514850"/>
              <a:gd name="connsiteY5" fmla="*/ 3616096 h 3616096"/>
              <a:gd name="connsiteX6" fmla="*/ 0 w 4514850"/>
              <a:gd name="connsiteY6" fmla="*/ 3578814 h 3616096"/>
              <a:gd name="connsiteX7" fmla="*/ 0 w 4514850"/>
              <a:gd name="connsiteY7" fmla="*/ 0 h 3616096"/>
              <a:gd name="connsiteX8" fmla="*/ 0 w 4514850"/>
              <a:gd name="connsiteY8" fmla="*/ 0 h 3616096"/>
              <a:gd name="connsiteX0" fmla="*/ 0 w 4514850"/>
              <a:gd name="connsiteY0" fmla="*/ 0 h 3624107"/>
              <a:gd name="connsiteX1" fmla="*/ 4514850 w 4514850"/>
              <a:gd name="connsiteY1" fmla="*/ 0 h 3624107"/>
              <a:gd name="connsiteX2" fmla="*/ 4514850 w 4514850"/>
              <a:gd name="connsiteY2" fmla="*/ 0 h 3624107"/>
              <a:gd name="connsiteX3" fmla="*/ 4514850 w 4514850"/>
              <a:gd name="connsiteY3" fmla="*/ 3578814 h 3624107"/>
              <a:gd name="connsiteX4" fmla="*/ 4477568 w 4514850"/>
              <a:gd name="connsiteY4" fmla="*/ 3616096 h 3624107"/>
              <a:gd name="connsiteX5" fmla="*/ 37282 w 4514850"/>
              <a:gd name="connsiteY5" fmla="*/ 3616096 h 3624107"/>
              <a:gd name="connsiteX6" fmla="*/ 0 w 4514850"/>
              <a:gd name="connsiteY6" fmla="*/ 3614533 h 3624107"/>
              <a:gd name="connsiteX7" fmla="*/ 0 w 4514850"/>
              <a:gd name="connsiteY7" fmla="*/ 0 h 3624107"/>
              <a:gd name="connsiteX8" fmla="*/ 0 w 4514850"/>
              <a:gd name="connsiteY8" fmla="*/ 0 h 3624107"/>
              <a:gd name="connsiteX0" fmla="*/ 0 w 4514850"/>
              <a:gd name="connsiteY0" fmla="*/ 0 h 3616096"/>
              <a:gd name="connsiteX1" fmla="*/ 4514850 w 4514850"/>
              <a:gd name="connsiteY1" fmla="*/ 0 h 3616096"/>
              <a:gd name="connsiteX2" fmla="*/ 4514850 w 4514850"/>
              <a:gd name="connsiteY2" fmla="*/ 0 h 3616096"/>
              <a:gd name="connsiteX3" fmla="*/ 4514850 w 4514850"/>
              <a:gd name="connsiteY3" fmla="*/ 3578814 h 3616096"/>
              <a:gd name="connsiteX4" fmla="*/ 4477568 w 4514850"/>
              <a:gd name="connsiteY4" fmla="*/ 3616096 h 3616096"/>
              <a:gd name="connsiteX5" fmla="*/ 0 w 4514850"/>
              <a:gd name="connsiteY5" fmla="*/ 3614533 h 3616096"/>
              <a:gd name="connsiteX6" fmla="*/ 0 w 4514850"/>
              <a:gd name="connsiteY6" fmla="*/ 0 h 3616096"/>
              <a:gd name="connsiteX7" fmla="*/ 0 w 4514850"/>
              <a:gd name="connsiteY7" fmla="*/ 0 h 3616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14850" h="3616096">
                <a:moveTo>
                  <a:pt x="0" y="0"/>
                </a:moveTo>
                <a:lnTo>
                  <a:pt x="4514850" y="0"/>
                </a:lnTo>
                <a:lnTo>
                  <a:pt x="4514850" y="0"/>
                </a:lnTo>
                <a:lnTo>
                  <a:pt x="4514850" y="3578814"/>
                </a:lnTo>
                <a:cubicBezTo>
                  <a:pt x="4514850" y="3599404"/>
                  <a:pt x="4498158" y="3616096"/>
                  <a:pt x="4477568" y="3616096"/>
                </a:cubicBezTo>
                <a:lnTo>
                  <a:pt x="0" y="3614533"/>
                </a:lnTo>
                <a:lnTo>
                  <a:pt x="0" y="0"/>
                </a:lnTo>
                <a:lnTo>
                  <a:pt x="0" y="0"/>
                </a:lnTo>
                <a:close/>
              </a:path>
            </a:pathLst>
          </a:custGeom>
          <a:solidFill>
            <a:srgbClr val="D8D6D7"/>
          </a:solidFill>
        </p:spPr>
        <p:txBody>
          <a:bodyPr wrap="square" lIns="180000" tIns="180000" rIns="180000" bIns="180000">
            <a:noAutofit/>
          </a:bodyPr>
          <a:lstStyle>
            <a:lvl1pPr marL="0" indent="0" algn="ctr">
              <a:buNone/>
              <a:defRPr sz="1600"/>
            </a:lvl1pPr>
          </a:lstStyle>
          <a:p>
            <a:r>
              <a:rPr lang="nl-NL" noProof="0" dirty="0"/>
              <a:t>Klik op het pictogram om een afbeelding toe te toevoegen aan deze slide</a:t>
            </a:r>
          </a:p>
        </p:txBody>
      </p:sp>
      <p:sp>
        <p:nvSpPr>
          <p:cNvPr id="18" name="Picture Placeholder 21"/>
          <p:cNvSpPr>
            <a:spLocks noGrp="1"/>
          </p:cNvSpPr>
          <p:nvPr>
            <p:ph type="pic" sz="quarter" idx="17" hasCustomPrompt="1"/>
          </p:nvPr>
        </p:nvSpPr>
        <p:spPr bwMode="gray">
          <a:xfrm>
            <a:off x="5580112" y="2060848"/>
            <a:ext cx="3240359" cy="1980000"/>
          </a:xfrm>
          <a:custGeom>
            <a:avLst/>
            <a:gdLst>
              <a:gd name="connsiteX0" fmla="*/ 0 w 4514850"/>
              <a:gd name="connsiteY0" fmla="*/ 0 h 3616096"/>
              <a:gd name="connsiteX1" fmla="*/ 4514850 w 4514850"/>
              <a:gd name="connsiteY1" fmla="*/ 0 h 3616096"/>
              <a:gd name="connsiteX2" fmla="*/ 4514850 w 4514850"/>
              <a:gd name="connsiteY2" fmla="*/ 0 h 3616096"/>
              <a:gd name="connsiteX3" fmla="*/ 4514850 w 4514850"/>
              <a:gd name="connsiteY3" fmla="*/ 3578814 h 3616096"/>
              <a:gd name="connsiteX4" fmla="*/ 4477568 w 4514850"/>
              <a:gd name="connsiteY4" fmla="*/ 3616096 h 3616096"/>
              <a:gd name="connsiteX5" fmla="*/ 37282 w 4514850"/>
              <a:gd name="connsiteY5" fmla="*/ 3616096 h 3616096"/>
              <a:gd name="connsiteX6" fmla="*/ 0 w 4514850"/>
              <a:gd name="connsiteY6" fmla="*/ 3578814 h 3616096"/>
              <a:gd name="connsiteX7" fmla="*/ 0 w 4514850"/>
              <a:gd name="connsiteY7" fmla="*/ 0 h 3616096"/>
              <a:gd name="connsiteX8" fmla="*/ 0 w 4514850"/>
              <a:gd name="connsiteY8" fmla="*/ 0 h 3616096"/>
              <a:gd name="connsiteX0" fmla="*/ 0 w 4514850"/>
              <a:gd name="connsiteY0" fmla="*/ 0 h 3624107"/>
              <a:gd name="connsiteX1" fmla="*/ 4514850 w 4514850"/>
              <a:gd name="connsiteY1" fmla="*/ 0 h 3624107"/>
              <a:gd name="connsiteX2" fmla="*/ 4514850 w 4514850"/>
              <a:gd name="connsiteY2" fmla="*/ 0 h 3624107"/>
              <a:gd name="connsiteX3" fmla="*/ 4514850 w 4514850"/>
              <a:gd name="connsiteY3" fmla="*/ 3578814 h 3624107"/>
              <a:gd name="connsiteX4" fmla="*/ 4477568 w 4514850"/>
              <a:gd name="connsiteY4" fmla="*/ 3616096 h 3624107"/>
              <a:gd name="connsiteX5" fmla="*/ 37282 w 4514850"/>
              <a:gd name="connsiteY5" fmla="*/ 3616096 h 3624107"/>
              <a:gd name="connsiteX6" fmla="*/ 0 w 4514850"/>
              <a:gd name="connsiteY6" fmla="*/ 3614533 h 3624107"/>
              <a:gd name="connsiteX7" fmla="*/ 0 w 4514850"/>
              <a:gd name="connsiteY7" fmla="*/ 0 h 3624107"/>
              <a:gd name="connsiteX8" fmla="*/ 0 w 4514850"/>
              <a:gd name="connsiteY8" fmla="*/ 0 h 3624107"/>
              <a:gd name="connsiteX0" fmla="*/ 0 w 4514850"/>
              <a:gd name="connsiteY0" fmla="*/ 0 h 3616096"/>
              <a:gd name="connsiteX1" fmla="*/ 4514850 w 4514850"/>
              <a:gd name="connsiteY1" fmla="*/ 0 h 3616096"/>
              <a:gd name="connsiteX2" fmla="*/ 4514850 w 4514850"/>
              <a:gd name="connsiteY2" fmla="*/ 0 h 3616096"/>
              <a:gd name="connsiteX3" fmla="*/ 4514850 w 4514850"/>
              <a:gd name="connsiteY3" fmla="*/ 3578814 h 3616096"/>
              <a:gd name="connsiteX4" fmla="*/ 4477568 w 4514850"/>
              <a:gd name="connsiteY4" fmla="*/ 3616096 h 3616096"/>
              <a:gd name="connsiteX5" fmla="*/ 0 w 4514850"/>
              <a:gd name="connsiteY5" fmla="*/ 3614533 h 3616096"/>
              <a:gd name="connsiteX6" fmla="*/ 0 w 4514850"/>
              <a:gd name="connsiteY6" fmla="*/ 0 h 3616096"/>
              <a:gd name="connsiteX7" fmla="*/ 0 w 4514850"/>
              <a:gd name="connsiteY7" fmla="*/ 0 h 3616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14850" h="3616096">
                <a:moveTo>
                  <a:pt x="0" y="0"/>
                </a:moveTo>
                <a:lnTo>
                  <a:pt x="4514850" y="0"/>
                </a:lnTo>
                <a:lnTo>
                  <a:pt x="4514850" y="0"/>
                </a:lnTo>
                <a:lnTo>
                  <a:pt x="4514850" y="3578814"/>
                </a:lnTo>
                <a:cubicBezTo>
                  <a:pt x="4514850" y="3599404"/>
                  <a:pt x="4498158" y="3616096"/>
                  <a:pt x="4477568" y="3616096"/>
                </a:cubicBezTo>
                <a:lnTo>
                  <a:pt x="0" y="3614533"/>
                </a:lnTo>
                <a:lnTo>
                  <a:pt x="0" y="0"/>
                </a:lnTo>
                <a:lnTo>
                  <a:pt x="0" y="0"/>
                </a:lnTo>
                <a:close/>
              </a:path>
            </a:pathLst>
          </a:custGeom>
          <a:solidFill>
            <a:srgbClr val="D8D6D7"/>
          </a:solidFill>
        </p:spPr>
        <p:txBody>
          <a:bodyPr wrap="square" lIns="180000" tIns="180000" rIns="180000" bIns="180000">
            <a:noAutofit/>
          </a:bodyPr>
          <a:lstStyle>
            <a:lvl1pPr marL="0" indent="0" algn="ctr">
              <a:buNone/>
              <a:defRPr sz="1600"/>
            </a:lvl1pPr>
          </a:lstStyle>
          <a:p>
            <a:r>
              <a:rPr lang="nl-NL" noProof="0" dirty="0"/>
              <a:t>Klik op het pictogram om een afbeelding toe te toevoegen aan deze slide</a:t>
            </a:r>
          </a:p>
        </p:txBody>
      </p:sp>
      <p:sp>
        <p:nvSpPr>
          <p:cNvPr id="12" name="Tijdelijke aanduiding voor tekst 2"/>
          <p:cNvSpPr>
            <a:spLocks noGrp="1"/>
          </p:cNvSpPr>
          <p:nvPr>
            <p:ph type="body" sz="quarter" idx="18"/>
          </p:nvPr>
        </p:nvSpPr>
        <p:spPr>
          <a:xfrm>
            <a:off x="323850" y="1628775"/>
            <a:ext cx="4968875" cy="4464050"/>
          </a:xfrm>
          <a:prstGeom prst="rect">
            <a:avLst/>
          </a:prstGeom>
        </p:spPr>
        <p:txBody>
          <a:bodyPr/>
          <a:lstStyle>
            <a:lvl1pPr>
              <a:buClr>
                <a:srgbClr val="21428D"/>
              </a:buClr>
              <a:defRPr sz="2200"/>
            </a:lvl1pPr>
            <a:lvl2pPr>
              <a:buClr>
                <a:schemeClr val="accent2"/>
              </a:buClr>
              <a:defRPr sz="2200"/>
            </a:lvl2pPr>
            <a:lvl3pPr>
              <a:buClr>
                <a:schemeClr val="accent5"/>
              </a:buClr>
              <a:defRPr sz="2200"/>
            </a:lvl3pPr>
            <a:lvl4pPr>
              <a:buClr>
                <a:schemeClr val="accent3"/>
              </a:buClr>
              <a:defRPr sz="2200"/>
            </a:lvl4pPr>
            <a:lvl5pPr>
              <a:buClr>
                <a:srgbClr val="21428D"/>
              </a:buClr>
              <a:defRPr sz="2200"/>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9" name="Tijdelijke aanduiding voor voettekst 13">
            <a:extLst>
              <a:ext uri="{FF2B5EF4-FFF2-40B4-BE49-F238E27FC236}">
                <a16:creationId xmlns:a16="http://schemas.microsoft.com/office/drawing/2014/main" id="{55FD5129-131A-834A-A2CA-629AFCFA4439}"/>
              </a:ext>
            </a:extLst>
          </p:cNvPr>
          <p:cNvSpPr>
            <a:spLocks noGrp="1"/>
          </p:cNvSpPr>
          <p:nvPr>
            <p:ph type="ftr" sz="quarter" idx="14"/>
          </p:nvPr>
        </p:nvSpPr>
        <p:spPr>
          <a:xfrm>
            <a:off x="323528" y="6459137"/>
            <a:ext cx="2895600" cy="260558"/>
          </a:xfrm>
        </p:spPr>
        <p:txBody>
          <a:bodyPr/>
          <a:lstStyle>
            <a:lvl1pPr>
              <a:defRPr/>
            </a:lvl1pPr>
          </a:lstStyle>
          <a:p>
            <a:r>
              <a:rPr lang="nl-NL" b="1" dirty="0"/>
              <a:t>Versie 1.0 Definitief </a:t>
            </a:r>
            <a:r>
              <a:rPr lang="nl-NL" dirty="0"/>
              <a:t>– 27-02-19</a:t>
            </a:r>
          </a:p>
        </p:txBody>
      </p:sp>
      <p:sp>
        <p:nvSpPr>
          <p:cNvPr id="13" name="Tijdelijke aanduiding voor dianummer 14">
            <a:extLst>
              <a:ext uri="{FF2B5EF4-FFF2-40B4-BE49-F238E27FC236}">
                <a16:creationId xmlns:a16="http://schemas.microsoft.com/office/drawing/2014/main" id="{E24209F1-313D-C04E-9BD6-9F064BBA16A1}"/>
              </a:ext>
            </a:extLst>
          </p:cNvPr>
          <p:cNvSpPr>
            <a:spLocks noGrp="1"/>
          </p:cNvSpPr>
          <p:nvPr>
            <p:ph type="sldNum" sz="quarter" idx="15"/>
          </p:nvPr>
        </p:nvSpPr>
        <p:spPr>
          <a:xfrm>
            <a:off x="8424936" y="6466382"/>
            <a:ext cx="467544" cy="257866"/>
          </a:xfrm>
        </p:spPr>
        <p:txBody>
          <a:bodyPr/>
          <a:lstStyle/>
          <a:p>
            <a:fld id="{A8AA7EC8-FE29-421D-A88B-370786849ECC}" type="slidenum">
              <a:rPr lang="nl-NL" smtClean="0"/>
              <a:pPr/>
              <a:t>‹nr.›</a:t>
            </a:fld>
            <a:endParaRPr lang="nl-NL"/>
          </a:p>
        </p:txBody>
      </p:sp>
    </p:spTree>
    <p:extLst>
      <p:ext uri="{BB962C8B-B14F-4D97-AF65-F5344CB8AC3E}">
        <p14:creationId xmlns:p14="http://schemas.microsoft.com/office/powerpoint/2010/main" val="2167952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 kolom met 1 staande afbeelding">
    <p:spTree>
      <p:nvGrpSpPr>
        <p:cNvPr id="1" name=""/>
        <p:cNvGrpSpPr/>
        <p:nvPr/>
      </p:nvGrpSpPr>
      <p:grpSpPr>
        <a:xfrm>
          <a:off x="0" y="0"/>
          <a:ext cx="0" cy="0"/>
          <a:chOff x="0" y="0"/>
          <a:chExt cx="0" cy="0"/>
        </a:xfrm>
      </p:grpSpPr>
      <p:sp>
        <p:nvSpPr>
          <p:cNvPr id="8" name="Titel 1"/>
          <p:cNvSpPr>
            <a:spLocks noGrp="1"/>
          </p:cNvSpPr>
          <p:nvPr>
            <p:ph type="ctrTitle" hasCustomPrompt="1"/>
          </p:nvPr>
        </p:nvSpPr>
        <p:spPr>
          <a:xfrm>
            <a:off x="323528" y="780110"/>
            <a:ext cx="6984776" cy="632666"/>
          </a:xfrm>
          <a:prstGeom prst="rect">
            <a:avLst/>
          </a:prstGeom>
        </p:spPr>
        <p:txBody>
          <a:bodyPr anchor="t">
            <a:normAutofit/>
          </a:bodyPr>
          <a:lstStyle>
            <a:lvl1pPr algn="l">
              <a:defRPr sz="3400" b="1">
                <a:solidFill>
                  <a:srgbClr val="006EB7"/>
                </a:solidFill>
              </a:defRPr>
            </a:lvl1pPr>
          </a:lstStyle>
          <a:p>
            <a:r>
              <a:rPr lang="nl-NL" dirty="0"/>
              <a:t>“Typ hier de titel”</a:t>
            </a:r>
          </a:p>
        </p:txBody>
      </p:sp>
      <p:sp>
        <p:nvSpPr>
          <p:cNvPr id="18" name="Picture Placeholder 21"/>
          <p:cNvSpPr>
            <a:spLocks noGrp="1"/>
          </p:cNvSpPr>
          <p:nvPr>
            <p:ph type="pic" sz="quarter" idx="17" hasCustomPrompt="1"/>
          </p:nvPr>
        </p:nvSpPr>
        <p:spPr bwMode="gray">
          <a:xfrm>
            <a:off x="5580112" y="2060848"/>
            <a:ext cx="3240359" cy="4032448"/>
          </a:xfrm>
          <a:custGeom>
            <a:avLst/>
            <a:gdLst>
              <a:gd name="connsiteX0" fmla="*/ 0 w 4514850"/>
              <a:gd name="connsiteY0" fmla="*/ 0 h 3616096"/>
              <a:gd name="connsiteX1" fmla="*/ 4514850 w 4514850"/>
              <a:gd name="connsiteY1" fmla="*/ 0 h 3616096"/>
              <a:gd name="connsiteX2" fmla="*/ 4514850 w 4514850"/>
              <a:gd name="connsiteY2" fmla="*/ 0 h 3616096"/>
              <a:gd name="connsiteX3" fmla="*/ 4514850 w 4514850"/>
              <a:gd name="connsiteY3" fmla="*/ 3578814 h 3616096"/>
              <a:gd name="connsiteX4" fmla="*/ 4477568 w 4514850"/>
              <a:gd name="connsiteY4" fmla="*/ 3616096 h 3616096"/>
              <a:gd name="connsiteX5" fmla="*/ 37282 w 4514850"/>
              <a:gd name="connsiteY5" fmla="*/ 3616096 h 3616096"/>
              <a:gd name="connsiteX6" fmla="*/ 0 w 4514850"/>
              <a:gd name="connsiteY6" fmla="*/ 3578814 h 3616096"/>
              <a:gd name="connsiteX7" fmla="*/ 0 w 4514850"/>
              <a:gd name="connsiteY7" fmla="*/ 0 h 3616096"/>
              <a:gd name="connsiteX8" fmla="*/ 0 w 4514850"/>
              <a:gd name="connsiteY8" fmla="*/ 0 h 3616096"/>
              <a:gd name="connsiteX0" fmla="*/ 0 w 4514850"/>
              <a:gd name="connsiteY0" fmla="*/ 0 h 3624107"/>
              <a:gd name="connsiteX1" fmla="*/ 4514850 w 4514850"/>
              <a:gd name="connsiteY1" fmla="*/ 0 h 3624107"/>
              <a:gd name="connsiteX2" fmla="*/ 4514850 w 4514850"/>
              <a:gd name="connsiteY2" fmla="*/ 0 h 3624107"/>
              <a:gd name="connsiteX3" fmla="*/ 4514850 w 4514850"/>
              <a:gd name="connsiteY3" fmla="*/ 3578814 h 3624107"/>
              <a:gd name="connsiteX4" fmla="*/ 4477568 w 4514850"/>
              <a:gd name="connsiteY4" fmla="*/ 3616096 h 3624107"/>
              <a:gd name="connsiteX5" fmla="*/ 37282 w 4514850"/>
              <a:gd name="connsiteY5" fmla="*/ 3616096 h 3624107"/>
              <a:gd name="connsiteX6" fmla="*/ 0 w 4514850"/>
              <a:gd name="connsiteY6" fmla="*/ 3614533 h 3624107"/>
              <a:gd name="connsiteX7" fmla="*/ 0 w 4514850"/>
              <a:gd name="connsiteY7" fmla="*/ 0 h 3624107"/>
              <a:gd name="connsiteX8" fmla="*/ 0 w 4514850"/>
              <a:gd name="connsiteY8" fmla="*/ 0 h 3624107"/>
              <a:gd name="connsiteX0" fmla="*/ 0 w 4514850"/>
              <a:gd name="connsiteY0" fmla="*/ 0 h 3616096"/>
              <a:gd name="connsiteX1" fmla="*/ 4514850 w 4514850"/>
              <a:gd name="connsiteY1" fmla="*/ 0 h 3616096"/>
              <a:gd name="connsiteX2" fmla="*/ 4514850 w 4514850"/>
              <a:gd name="connsiteY2" fmla="*/ 0 h 3616096"/>
              <a:gd name="connsiteX3" fmla="*/ 4514850 w 4514850"/>
              <a:gd name="connsiteY3" fmla="*/ 3578814 h 3616096"/>
              <a:gd name="connsiteX4" fmla="*/ 4477568 w 4514850"/>
              <a:gd name="connsiteY4" fmla="*/ 3616096 h 3616096"/>
              <a:gd name="connsiteX5" fmla="*/ 0 w 4514850"/>
              <a:gd name="connsiteY5" fmla="*/ 3614533 h 3616096"/>
              <a:gd name="connsiteX6" fmla="*/ 0 w 4514850"/>
              <a:gd name="connsiteY6" fmla="*/ 0 h 3616096"/>
              <a:gd name="connsiteX7" fmla="*/ 0 w 4514850"/>
              <a:gd name="connsiteY7" fmla="*/ 0 h 3616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14850" h="3616096">
                <a:moveTo>
                  <a:pt x="0" y="0"/>
                </a:moveTo>
                <a:lnTo>
                  <a:pt x="4514850" y="0"/>
                </a:lnTo>
                <a:lnTo>
                  <a:pt x="4514850" y="0"/>
                </a:lnTo>
                <a:lnTo>
                  <a:pt x="4514850" y="3578814"/>
                </a:lnTo>
                <a:cubicBezTo>
                  <a:pt x="4514850" y="3599404"/>
                  <a:pt x="4498158" y="3616096"/>
                  <a:pt x="4477568" y="3616096"/>
                </a:cubicBezTo>
                <a:lnTo>
                  <a:pt x="0" y="3614533"/>
                </a:lnTo>
                <a:lnTo>
                  <a:pt x="0" y="0"/>
                </a:lnTo>
                <a:lnTo>
                  <a:pt x="0" y="0"/>
                </a:lnTo>
                <a:close/>
              </a:path>
            </a:pathLst>
          </a:custGeom>
          <a:solidFill>
            <a:srgbClr val="D8D6D7"/>
          </a:solidFill>
        </p:spPr>
        <p:txBody>
          <a:bodyPr wrap="square" lIns="180000" tIns="180000" rIns="180000" bIns="180000">
            <a:noAutofit/>
          </a:bodyPr>
          <a:lstStyle>
            <a:lvl1pPr marL="0" indent="0" algn="ctr">
              <a:buNone/>
              <a:defRPr sz="1600"/>
            </a:lvl1pPr>
          </a:lstStyle>
          <a:p>
            <a:r>
              <a:rPr lang="nl-NL" noProof="0" dirty="0"/>
              <a:t>Klik op het pictogram om een afbeelding toe te toevoegen aan deze slide</a:t>
            </a:r>
          </a:p>
        </p:txBody>
      </p:sp>
      <p:sp>
        <p:nvSpPr>
          <p:cNvPr id="12" name="Tijdelijke aanduiding voor tekst 2"/>
          <p:cNvSpPr>
            <a:spLocks noGrp="1"/>
          </p:cNvSpPr>
          <p:nvPr>
            <p:ph type="body" sz="quarter" idx="18"/>
          </p:nvPr>
        </p:nvSpPr>
        <p:spPr>
          <a:xfrm>
            <a:off x="323850" y="1628775"/>
            <a:ext cx="4968875" cy="4464050"/>
          </a:xfrm>
          <a:prstGeom prst="rect">
            <a:avLst/>
          </a:prstGeom>
        </p:spPr>
        <p:txBody>
          <a:bodyPr/>
          <a:lstStyle>
            <a:lvl1pPr>
              <a:buClr>
                <a:srgbClr val="21428D"/>
              </a:buClr>
              <a:defRPr sz="2200"/>
            </a:lvl1pPr>
            <a:lvl2pPr>
              <a:buClr>
                <a:schemeClr val="accent2"/>
              </a:buClr>
              <a:defRPr sz="2200"/>
            </a:lvl2pPr>
            <a:lvl3pPr>
              <a:buClr>
                <a:schemeClr val="accent5"/>
              </a:buClr>
              <a:defRPr sz="2200"/>
            </a:lvl3pPr>
            <a:lvl4pPr>
              <a:buClr>
                <a:schemeClr val="accent3"/>
              </a:buClr>
              <a:defRPr sz="2200"/>
            </a:lvl4pPr>
            <a:lvl5pPr>
              <a:buClr>
                <a:srgbClr val="21428D"/>
              </a:buClr>
              <a:defRPr sz="2200"/>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9" name="Tijdelijke aanduiding voor voettekst 13">
            <a:extLst>
              <a:ext uri="{FF2B5EF4-FFF2-40B4-BE49-F238E27FC236}">
                <a16:creationId xmlns:a16="http://schemas.microsoft.com/office/drawing/2014/main" id="{B35D9CF3-2F3F-9644-B485-58131DD2578B}"/>
              </a:ext>
            </a:extLst>
          </p:cNvPr>
          <p:cNvSpPr>
            <a:spLocks noGrp="1"/>
          </p:cNvSpPr>
          <p:nvPr>
            <p:ph type="ftr" sz="quarter" idx="14"/>
          </p:nvPr>
        </p:nvSpPr>
        <p:spPr>
          <a:xfrm>
            <a:off x="323528" y="6459137"/>
            <a:ext cx="2895600" cy="260558"/>
          </a:xfrm>
        </p:spPr>
        <p:txBody>
          <a:bodyPr/>
          <a:lstStyle>
            <a:lvl1pPr>
              <a:defRPr/>
            </a:lvl1pPr>
          </a:lstStyle>
          <a:p>
            <a:r>
              <a:rPr lang="nl-NL" b="1" dirty="0"/>
              <a:t>Versie 1.0 Definitief </a:t>
            </a:r>
            <a:r>
              <a:rPr lang="nl-NL" dirty="0"/>
              <a:t>– 27-02-19</a:t>
            </a:r>
          </a:p>
        </p:txBody>
      </p:sp>
      <p:sp>
        <p:nvSpPr>
          <p:cNvPr id="13" name="Tijdelijke aanduiding voor dianummer 14">
            <a:extLst>
              <a:ext uri="{FF2B5EF4-FFF2-40B4-BE49-F238E27FC236}">
                <a16:creationId xmlns:a16="http://schemas.microsoft.com/office/drawing/2014/main" id="{FB2977B4-8FDC-034B-963F-3B2D2951544E}"/>
              </a:ext>
            </a:extLst>
          </p:cNvPr>
          <p:cNvSpPr>
            <a:spLocks noGrp="1"/>
          </p:cNvSpPr>
          <p:nvPr>
            <p:ph type="sldNum" sz="quarter" idx="15"/>
          </p:nvPr>
        </p:nvSpPr>
        <p:spPr>
          <a:xfrm>
            <a:off x="8424936" y="6466382"/>
            <a:ext cx="467544" cy="257866"/>
          </a:xfrm>
        </p:spPr>
        <p:txBody>
          <a:bodyPr/>
          <a:lstStyle/>
          <a:p>
            <a:fld id="{A8AA7EC8-FE29-421D-A88B-370786849ECC}" type="slidenum">
              <a:rPr lang="nl-NL" smtClean="0"/>
              <a:pPr/>
              <a:t>‹nr.›</a:t>
            </a:fld>
            <a:endParaRPr lang="nl-NL"/>
          </a:p>
        </p:txBody>
      </p:sp>
    </p:spTree>
    <p:extLst>
      <p:ext uri="{BB962C8B-B14F-4D97-AF65-F5344CB8AC3E}">
        <p14:creationId xmlns:p14="http://schemas.microsoft.com/office/powerpoint/2010/main" val="434453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el en 1 afbeelding">
    <p:spTree>
      <p:nvGrpSpPr>
        <p:cNvPr id="1" name=""/>
        <p:cNvGrpSpPr/>
        <p:nvPr/>
      </p:nvGrpSpPr>
      <p:grpSpPr>
        <a:xfrm>
          <a:off x="0" y="0"/>
          <a:ext cx="0" cy="0"/>
          <a:chOff x="0" y="0"/>
          <a:chExt cx="0" cy="0"/>
        </a:xfrm>
      </p:grpSpPr>
      <p:sp>
        <p:nvSpPr>
          <p:cNvPr id="8" name="Titel 1"/>
          <p:cNvSpPr>
            <a:spLocks noGrp="1"/>
          </p:cNvSpPr>
          <p:nvPr>
            <p:ph type="ctrTitle" hasCustomPrompt="1"/>
          </p:nvPr>
        </p:nvSpPr>
        <p:spPr>
          <a:xfrm>
            <a:off x="323528" y="780110"/>
            <a:ext cx="6984776" cy="632666"/>
          </a:xfrm>
          <a:prstGeom prst="rect">
            <a:avLst/>
          </a:prstGeom>
        </p:spPr>
        <p:txBody>
          <a:bodyPr anchor="t">
            <a:normAutofit/>
          </a:bodyPr>
          <a:lstStyle>
            <a:lvl1pPr algn="l">
              <a:defRPr sz="3400" b="1">
                <a:solidFill>
                  <a:srgbClr val="006EB7"/>
                </a:solidFill>
              </a:defRPr>
            </a:lvl1pPr>
          </a:lstStyle>
          <a:p>
            <a:r>
              <a:rPr lang="nl-NL" dirty="0"/>
              <a:t>“Typ hier de titel”</a:t>
            </a:r>
          </a:p>
        </p:txBody>
      </p:sp>
      <p:sp>
        <p:nvSpPr>
          <p:cNvPr id="18" name="Picture Placeholder 21"/>
          <p:cNvSpPr>
            <a:spLocks noGrp="1"/>
          </p:cNvSpPr>
          <p:nvPr>
            <p:ph type="pic" sz="quarter" idx="17" hasCustomPrompt="1"/>
          </p:nvPr>
        </p:nvSpPr>
        <p:spPr bwMode="gray">
          <a:xfrm>
            <a:off x="323528" y="2060848"/>
            <a:ext cx="8496943" cy="3744416"/>
          </a:xfrm>
          <a:prstGeom prst="rect">
            <a:avLst/>
          </a:prstGeom>
          <a:solidFill>
            <a:srgbClr val="D8D6D7"/>
          </a:solidFill>
        </p:spPr>
        <p:txBody>
          <a:bodyPr wrap="square" lIns="360000" tIns="180000" rIns="180000" bIns="180000">
            <a:noAutofit/>
          </a:bodyPr>
          <a:lstStyle>
            <a:lvl1pPr marL="0" indent="0" algn="l">
              <a:buNone/>
              <a:defRPr sz="1600"/>
            </a:lvl1pPr>
          </a:lstStyle>
          <a:p>
            <a:r>
              <a:rPr lang="nl-NL" noProof="0" dirty="0"/>
              <a:t>Klik op het pictogram om een afbeelding toe te toevoegen aan deze slide</a:t>
            </a:r>
          </a:p>
        </p:txBody>
      </p:sp>
      <p:sp>
        <p:nvSpPr>
          <p:cNvPr id="12" name="Tijdelijke aanduiding voor tekst 2"/>
          <p:cNvSpPr>
            <a:spLocks noGrp="1"/>
          </p:cNvSpPr>
          <p:nvPr>
            <p:ph type="body" sz="quarter" idx="19" hasCustomPrompt="1"/>
          </p:nvPr>
        </p:nvSpPr>
        <p:spPr>
          <a:xfrm>
            <a:off x="323850" y="5876925"/>
            <a:ext cx="8496622" cy="288925"/>
          </a:xfrm>
          <a:prstGeom prst="rect">
            <a:avLst/>
          </a:prstGeom>
        </p:spPr>
        <p:txBody>
          <a:bodyPr/>
          <a:lstStyle>
            <a:lvl1pPr marL="0" indent="0">
              <a:buNone/>
              <a:defRPr sz="1100" baseline="0"/>
            </a:lvl1pPr>
          </a:lstStyle>
          <a:p>
            <a:pPr lvl="0"/>
            <a:r>
              <a:rPr lang="nl-NL" dirty="0"/>
              <a:t>Typ hier een toelichting</a:t>
            </a:r>
          </a:p>
        </p:txBody>
      </p:sp>
      <p:sp>
        <p:nvSpPr>
          <p:cNvPr id="9" name="Tijdelijke aanduiding voor voettekst 13">
            <a:extLst>
              <a:ext uri="{FF2B5EF4-FFF2-40B4-BE49-F238E27FC236}">
                <a16:creationId xmlns:a16="http://schemas.microsoft.com/office/drawing/2014/main" id="{A8D91B79-DDA0-384E-82C1-DAB3C507F943}"/>
              </a:ext>
            </a:extLst>
          </p:cNvPr>
          <p:cNvSpPr>
            <a:spLocks noGrp="1"/>
          </p:cNvSpPr>
          <p:nvPr>
            <p:ph type="ftr" sz="quarter" idx="14"/>
          </p:nvPr>
        </p:nvSpPr>
        <p:spPr>
          <a:xfrm>
            <a:off x="323528" y="6459137"/>
            <a:ext cx="2895600" cy="260558"/>
          </a:xfrm>
        </p:spPr>
        <p:txBody>
          <a:bodyPr/>
          <a:lstStyle>
            <a:lvl1pPr>
              <a:defRPr/>
            </a:lvl1pPr>
          </a:lstStyle>
          <a:p>
            <a:r>
              <a:rPr lang="nl-NL" b="1" dirty="0"/>
              <a:t>Versie 1.0 Definitief </a:t>
            </a:r>
            <a:r>
              <a:rPr lang="nl-NL" dirty="0"/>
              <a:t>– 27-02-19</a:t>
            </a:r>
          </a:p>
        </p:txBody>
      </p:sp>
      <p:sp>
        <p:nvSpPr>
          <p:cNvPr id="13" name="Tijdelijke aanduiding voor dianummer 14">
            <a:extLst>
              <a:ext uri="{FF2B5EF4-FFF2-40B4-BE49-F238E27FC236}">
                <a16:creationId xmlns:a16="http://schemas.microsoft.com/office/drawing/2014/main" id="{9A2F703C-C978-6443-B95E-E624C08A3DBE}"/>
              </a:ext>
            </a:extLst>
          </p:cNvPr>
          <p:cNvSpPr>
            <a:spLocks noGrp="1"/>
          </p:cNvSpPr>
          <p:nvPr>
            <p:ph type="sldNum" sz="quarter" idx="15"/>
          </p:nvPr>
        </p:nvSpPr>
        <p:spPr>
          <a:xfrm>
            <a:off x="8424936" y="6466382"/>
            <a:ext cx="467544" cy="257866"/>
          </a:xfrm>
        </p:spPr>
        <p:txBody>
          <a:bodyPr/>
          <a:lstStyle/>
          <a:p>
            <a:fld id="{A8AA7EC8-FE29-421D-A88B-370786849ECC}" type="slidenum">
              <a:rPr lang="nl-NL" smtClean="0"/>
              <a:pPr/>
              <a:t>‹nr.›</a:t>
            </a:fld>
            <a:endParaRPr lang="nl-NL"/>
          </a:p>
        </p:txBody>
      </p:sp>
    </p:spTree>
    <p:extLst>
      <p:ext uri="{BB962C8B-B14F-4D97-AF65-F5344CB8AC3E}">
        <p14:creationId xmlns:p14="http://schemas.microsoft.com/office/powerpoint/2010/main" val="1047030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el en 1 afbeelding">
    <p:spTree>
      <p:nvGrpSpPr>
        <p:cNvPr id="1" name=""/>
        <p:cNvGrpSpPr/>
        <p:nvPr/>
      </p:nvGrpSpPr>
      <p:grpSpPr>
        <a:xfrm>
          <a:off x="0" y="0"/>
          <a:ext cx="0" cy="0"/>
          <a:chOff x="0" y="0"/>
          <a:chExt cx="0" cy="0"/>
        </a:xfrm>
      </p:grpSpPr>
      <p:sp>
        <p:nvSpPr>
          <p:cNvPr id="8" name="Titel 1"/>
          <p:cNvSpPr>
            <a:spLocks noGrp="1"/>
          </p:cNvSpPr>
          <p:nvPr>
            <p:ph type="ctrTitle" hasCustomPrompt="1"/>
          </p:nvPr>
        </p:nvSpPr>
        <p:spPr>
          <a:xfrm>
            <a:off x="323528" y="780110"/>
            <a:ext cx="6984776" cy="632666"/>
          </a:xfrm>
          <a:prstGeom prst="rect">
            <a:avLst/>
          </a:prstGeom>
        </p:spPr>
        <p:txBody>
          <a:bodyPr anchor="t">
            <a:normAutofit/>
          </a:bodyPr>
          <a:lstStyle>
            <a:lvl1pPr algn="l">
              <a:defRPr sz="3400" b="1">
                <a:solidFill>
                  <a:srgbClr val="006EB7"/>
                </a:solidFill>
              </a:defRPr>
            </a:lvl1pPr>
          </a:lstStyle>
          <a:p>
            <a:r>
              <a:rPr lang="nl-NL" dirty="0"/>
              <a:t>“Typ hier de titel”</a:t>
            </a:r>
          </a:p>
        </p:txBody>
      </p:sp>
      <p:sp>
        <p:nvSpPr>
          <p:cNvPr id="18" name="Picture Placeholder 21"/>
          <p:cNvSpPr>
            <a:spLocks noGrp="1"/>
          </p:cNvSpPr>
          <p:nvPr>
            <p:ph type="pic" sz="quarter" idx="17" hasCustomPrompt="1"/>
          </p:nvPr>
        </p:nvSpPr>
        <p:spPr bwMode="gray">
          <a:xfrm>
            <a:off x="323528" y="2060848"/>
            <a:ext cx="4104455" cy="3744416"/>
          </a:xfrm>
          <a:custGeom>
            <a:avLst/>
            <a:gdLst>
              <a:gd name="connsiteX0" fmla="*/ 0 w 4514850"/>
              <a:gd name="connsiteY0" fmla="*/ 0 h 3616096"/>
              <a:gd name="connsiteX1" fmla="*/ 4514850 w 4514850"/>
              <a:gd name="connsiteY1" fmla="*/ 0 h 3616096"/>
              <a:gd name="connsiteX2" fmla="*/ 4514850 w 4514850"/>
              <a:gd name="connsiteY2" fmla="*/ 0 h 3616096"/>
              <a:gd name="connsiteX3" fmla="*/ 4514850 w 4514850"/>
              <a:gd name="connsiteY3" fmla="*/ 3578814 h 3616096"/>
              <a:gd name="connsiteX4" fmla="*/ 4477568 w 4514850"/>
              <a:gd name="connsiteY4" fmla="*/ 3616096 h 3616096"/>
              <a:gd name="connsiteX5" fmla="*/ 37282 w 4514850"/>
              <a:gd name="connsiteY5" fmla="*/ 3616096 h 3616096"/>
              <a:gd name="connsiteX6" fmla="*/ 0 w 4514850"/>
              <a:gd name="connsiteY6" fmla="*/ 3578814 h 3616096"/>
              <a:gd name="connsiteX7" fmla="*/ 0 w 4514850"/>
              <a:gd name="connsiteY7" fmla="*/ 0 h 3616096"/>
              <a:gd name="connsiteX8" fmla="*/ 0 w 4514850"/>
              <a:gd name="connsiteY8" fmla="*/ 0 h 3616096"/>
              <a:gd name="connsiteX0" fmla="*/ 0 w 4514850"/>
              <a:gd name="connsiteY0" fmla="*/ 0 h 3624107"/>
              <a:gd name="connsiteX1" fmla="*/ 4514850 w 4514850"/>
              <a:gd name="connsiteY1" fmla="*/ 0 h 3624107"/>
              <a:gd name="connsiteX2" fmla="*/ 4514850 w 4514850"/>
              <a:gd name="connsiteY2" fmla="*/ 0 h 3624107"/>
              <a:gd name="connsiteX3" fmla="*/ 4514850 w 4514850"/>
              <a:gd name="connsiteY3" fmla="*/ 3578814 h 3624107"/>
              <a:gd name="connsiteX4" fmla="*/ 4477568 w 4514850"/>
              <a:gd name="connsiteY4" fmla="*/ 3616096 h 3624107"/>
              <a:gd name="connsiteX5" fmla="*/ 37282 w 4514850"/>
              <a:gd name="connsiteY5" fmla="*/ 3616096 h 3624107"/>
              <a:gd name="connsiteX6" fmla="*/ 0 w 4514850"/>
              <a:gd name="connsiteY6" fmla="*/ 3614533 h 3624107"/>
              <a:gd name="connsiteX7" fmla="*/ 0 w 4514850"/>
              <a:gd name="connsiteY7" fmla="*/ 0 h 3624107"/>
              <a:gd name="connsiteX8" fmla="*/ 0 w 4514850"/>
              <a:gd name="connsiteY8" fmla="*/ 0 h 3624107"/>
              <a:gd name="connsiteX0" fmla="*/ 0 w 4514850"/>
              <a:gd name="connsiteY0" fmla="*/ 0 h 3616096"/>
              <a:gd name="connsiteX1" fmla="*/ 4514850 w 4514850"/>
              <a:gd name="connsiteY1" fmla="*/ 0 h 3616096"/>
              <a:gd name="connsiteX2" fmla="*/ 4514850 w 4514850"/>
              <a:gd name="connsiteY2" fmla="*/ 0 h 3616096"/>
              <a:gd name="connsiteX3" fmla="*/ 4514850 w 4514850"/>
              <a:gd name="connsiteY3" fmla="*/ 3578814 h 3616096"/>
              <a:gd name="connsiteX4" fmla="*/ 4477568 w 4514850"/>
              <a:gd name="connsiteY4" fmla="*/ 3616096 h 3616096"/>
              <a:gd name="connsiteX5" fmla="*/ 0 w 4514850"/>
              <a:gd name="connsiteY5" fmla="*/ 3614533 h 3616096"/>
              <a:gd name="connsiteX6" fmla="*/ 0 w 4514850"/>
              <a:gd name="connsiteY6" fmla="*/ 0 h 3616096"/>
              <a:gd name="connsiteX7" fmla="*/ 0 w 4514850"/>
              <a:gd name="connsiteY7" fmla="*/ 0 h 3616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14850" h="3616096">
                <a:moveTo>
                  <a:pt x="0" y="0"/>
                </a:moveTo>
                <a:lnTo>
                  <a:pt x="4514850" y="0"/>
                </a:lnTo>
                <a:lnTo>
                  <a:pt x="4514850" y="0"/>
                </a:lnTo>
                <a:lnTo>
                  <a:pt x="4514850" y="3578814"/>
                </a:lnTo>
                <a:cubicBezTo>
                  <a:pt x="4514850" y="3599404"/>
                  <a:pt x="4498158" y="3616096"/>
                  <a:pt x="4477568" y="3616096"/>
                </a:cubicBezTo>
                <a:lnTo>
                  <a:pt x="0" y="3614533"/>
                </a:lnTo>
                <a:lnTo>
                  <a:pt x="0" y="0"/>
                </a:lnTo>
                <a:lnTo>
                  <a:pt x="0" y="0"/>
                </a:lnTo>
                <a:close/>
              </a:path>
            </a:pathLst>
          </a:custGeom>
          <a:solidFill>
            <a:srgbClr val="D8D6D7"/>
          </a:solidFill>
        </p:spPr>
        <p:txBody>
          <a:bodyPr wrap="square" lIns="180000" tIns="180000" rIns="180000" bIns="180000">
            <a:noAutofit/>
          </a:bodyPr>
          <a:lstStyle>
            <a:lvl1pPr marL="0" indent="0" algn="l">
              <a:buNone/>
              <a:defRPr sz="1600"/>
            </a:lvl1pPr>
          </a:lstStyle>
          <a:p>
            <a:r>
              <a:rPr lang="nl-NL" noProof="0" dirty="0"/>
              <a:t>Klik op het pictogram om een afbeelding toe te toevoegen aan deze slide</a:t>
            </a:r>
          </a:p>
        </p:txBody>
      </p:sp>
      <p:sp>
        <p:nvSpPr>
          <p:cNvPr id="7" name="Picture Placeholder 21"/>
          <p:cNvSpPr>
            <a:spLocks noGrp="1"/>
          </p:cNvSpPr>
          <p:nvPr>
            <p:ph type="pic" sz="quarter" idx="18" hasCustomPrompt="1"/>
          </p:nvPr>
        </p:nvSpPr>
        <p:spPr bwMode="gray">
          <a:xfrm>
            <a:off x="4716016" y="2060848"/>
            <a:ext cx="4104456" cy="3744416"/>
          </a:xfrm>
          <a:custGeom>
            <a:avLst/>
            <a:gdLst>
              <a:gd name="connsiteX0" fmla="*/ 0 w 4514850"/>
              <a:gd name="connsiteY0" fmla="*/ 0 h 3616096"/>
              <a:gd name="connsiteX1" fmla="*/ 4514850 w 4514850"/>
              <a:gd name="connsiteY1" fmla="*/ 0 h 3616096"/>
              <a:gd name="connsiteX2" fmla="*/ 4514850 w 4514850"/>
              <a:gd name="connsiteY2" fmla="*/ 0 h 3616096"/>
              <a:gd name="connsiteX3" fmla="*/ 4514850 w 4514850"/>
              <a:gd name="connsiteY3" fmla="*/ 3578814 h 3616096"/>
              <a:gd name="connsiteX4" fmla="*/ 4477568 w 4514850"/>
              <a:gd name="connsiteY4" fmla="*/ 3616096 h 3616096"/>
              <a:gd name="connsiteX5" fmla="*/ 37282 w 4514850"/>
              <a:gd name="connsiteY5" fmla="*/ 3616096 h 3616096"/>
              <a:gd name="connsiteX6" fmla="*/ 0 w 4514850"/>
              <a:gd name="connsiteY6" fmla="*/ 3578814 h 3616096"/>
              <a:gd name="connsiteX7" fmla="*/ 0 w 4514850"/>
              <a:gd name="connsiteY7" fmla="*/ 0 h 3616096"/>
              <a:gd name="connsiteX8" fmla="*/ 0 w 4514850"/>
              <a:gd name="connsiteY8" fmla="*/ 0 h 3616096"/>
              <a:gd name="connsiteX0" fmla="*/ 0 w 4514850"/>
              <a:gd name="connsiteY0" fmla="*/ 0 h 3624107"/>
              <a:gd name="connsiteX1" fmla="*/ 4514850 w 4514850"/>
              <a:gd name="connsiteY1" fmla="*/ 0 h 3624107"/>
              <a:gd name="connsiteX2" fmla="*/ 4514850 w 4514850"/>
              <a:gd name="connsiteY2" fmla="*/ 0 h 3624107"/>
              <a:gd name="connsiteX3" fmla="*/ 4514850 w 4514850"/>
              <a:gd name="connsiteY3" fmla="*/ 3578814 h 3624107"/>
              <a:gd name="connsiteX4" fmla="*/ 4477568 w 4514850"/>
              <a:gd name="connsiteY4" fmla="*/ 3616096 h 3624107"/>
              <a:gd name="connsiteX5" fmla="*/ 37282 w 4514850"/>
              <a:gd name="connsiteY5" fmla="*/ 3616096 h 3624107"/>
              <a:gd name="connsiteX6" fmla="*/ 0 w 4514850"/>
              <a:gd name="connsiteY6" fmla="*/ 3614533 h 3624107"/>
              <a:gd name="connsiteX7" fmla="*/ 0 w 4514850"/>
              <a:gd name="connsiteY7" fmla="*/ 0 h 3624107"/>
              <a:gd name="connsiteX8" fmla="*/ 0 w 4514850"/>
              <a:gd name="connsiteY8" fmla="*/ 0 h 3624107"/>
              <a:gd name="connsiteX0" fmla="*/ 0 w 4514850"/>
              <a:gd name="connsiteY0" fmla="*/ 0 h 3616096"/>
              <a:gd name="connsiteX1" fmla="*/ 4514850 w 4514850"/>
              <a:gd name="connsiteY1" fmla="*/ 0 h 3616096"/>
              <a:gd name="connsiteX2" fmla="*/ 4514850 w 4514850"/>
              <a:gd name="connsiteY2" fmla="*/ 0 h 3616096"/>
              <a:gd name="connsiteX3" fmla="*/ 4514850 w 4514850"/>
              <a:gd name="connsiteY3" fmla="*/ 3578814 h 3616096"/>
              <a:gd name="connsiteX4" fmla="*/ 4477568 w 4514850"/>
              <a:gd name="connsiteY4" fmla="*/ 3616096 h 3616096"/>
              <a:gd name="connsiteX5" fmla="*/ 0 w 4514850"/>
              <a:gd name="connsiteY5" fmla="*/ 3614533 h 3616096"/>
              <a:gd name="connsiteX6" fmla="*/ 0 w 4514850"/>
              <a:gd name="connsiteY6" fmla="*/ 0 h 3616096"/>
              <a:gd name="connsiteX7" fmla="*/ 0 w 4514850"/>
              <a:gd name="connsiteY7" fmla="*/ 0 h 3616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14850" h="3616096">
                <a:moveTo>
                  <a:pt x="0" y="0"/>
                </a:moveTo>
                <a:lnTo>
                  <a:pt x="4514850" y="0"/>
                </a:lnTo>
                <a:lnTo>
                  <a:pt x="4514850" y="0"/>
                </a:lnTo>
                <a:lnTo>
                  <a:pt x="4514850" y="3578814"/>
                </a:lnTo>
                <a:cubicBezTo>
                  <a:pt x="4514850" y="3599404"/>
                  <a:pt x="4498158" y="3616096"/>
                  <a:pt x="4477568" y="3616096"/>
                </a:cubicBezTo>
                <a:lnTo>
                  <a:pt x="0" y="3614533"/>
                </a:lnTo>
                <a:lnTo>
                  <a:pt x="0" y="0"/>
                </a:lnTo>
                <a:lnTo>
                  <a:pt x="0" y="0"/>
                </a:lnTo>
                <a:close/>
              </a:path>
            </a:pathLst>
          </a:custGeom>
          <a:solidFill>
            <a:srgbClr val="D8D6D7"/>
          </a:solidFill>
        </p:spPr>
        <p:txBody>
          <a:bodyPr wrap="square" lIns="180000" tIns="180000" rIns="180000" bIns="180000">
            <a:noAutofit/>
          </a:bodyPr>
          <a:lstStyle>
            <a:lvl1pPr marL="0" indent="0" algn="l">
              <a:buNone/>
              <a:defRPr sz="1600"/>
            </a:lvl1pPr>
          </a:lstStyle>
          <a:p>
            <a:r>
              <a:rPr lang="nl-NL" noProof="0" dirty="0"/>
              <a:t>Klik op het pictogram om een afbeelding toe te toevoegen aan deze slide</a:t>
            </a:r>
          </a:p>
        </p:txBody>
      </p:sp>
      <p:sp>
        <p:nvSpPr>
          <p:cNvPr id="3" name="Tijdelijke aanduiding voor tekst 2"/>
          <p:cNvSpPr>
            <a:spLocks noGrp="1"/>
          </p:cNvSpPr>
          <p:nvPr>
            <p:ph type="body" sz="quarter" idx="19" hasCustomPrompt="1"/>
          </p:nvPr>
        </p:nvSpPr>
        <p:spPr>
          <a:xfrm>
            <a:off x="323850" y="5876925"/>
            <a:ext cx="4103688" cy="288925"/>
          </a:xfrm>
          <a:prstGeom prst="rect">
            <a:avLst/>
          </a:prstGeom>
        </p:spPr>
        <p:txBody>
          <a:bodyPr/>
          <a:lstStyle>
            <a:lvl1pPr marL="0" indent="0">
              <a:buNone/>
              <a:defRPr sz="1100" baseline="0"/>
            </a:lvl1pPr>
          </a:lstStyle>
          <a:p>
            <a:pPr lvl="0"/>
            <a:r>
              <a:rPr lang="nl-NL" dirty="0"/>
              <a:t>Typ hier een toelichting</a:t>
            </a:r>
          </a:p>
        </p:txBody>
      </p:sp>
      <p:sp>
        <p:nvSpPr>
          <p:cNvPr id="12" name="Tijdelijke aanduiding voor tekst 2"/>
          <p:cNvSpPr>
            <a:spLocks noGrp="1"/>
          </p:cNvSpPr>
          <p:nvPr>
            <p:ph type="body" sz="quarter" idx="20" hasCustomPrompt="1"/>
          </p:nvPr>
        </p:nvSpPr>
        <p:spPr>
          <a:xfrm>
            <a:off x="4716016" y="5877272"/>
            <a:ext cx="4103688" cy="288925"/>
          </a:xfrm>
          <a:prstGeom prst="rect">
            <a:avLst/>
          </a:prstGeom>
        </p:spPr>
        <p:txBody>
          <a:bodyPr/>
          <a:lstStyle>
            <a:lvl1pPr marL="0" indent="0">
              <a:buNone/>
              <a:defRPr sz="1100" baseline="0"/>
            </a:lvl1pPr>
          </a:lstStyle>
          <a:p>
            <a:pPr lvl="0"/>
            <a:r>
              <a:rPr lang="nl-NL" dirty="0"/>
              <a:t>Typ hier een toelichting</a:t>
            </a:r>
          </a:p>
        </p:txBody>
      </p:sp>
      <p:sp>
        <p:nvSpPr>
          <p:cNvPr id="13" name="Tijdelijke aanduiding voor voettekst 13">
            <a:extLst>
              <a:ext uri="{FF2B5EF4-FFF2-40B4-BE49-F238E27FC236}">
                <a16:creationId xmlns:a16="http://schemas.microsoft.com/office/drawing/2014/main" id="{897BE20F-70CA-444F-B788-A4E9C09FAC8A}"/>
              </a:ext>
            </a:extLst>
          </p:cNvPr>
          <p:cNvSpPr>
            <a:spLocks noGrp="1"/>
          </p:cNvSpPr>
          <p:nvPr>
            <p:ph type="ftr" sz="quarter" idx="14"/>
          </p:nvPr>
        </p:nvSpPr>
        <p:spPr>
          <a:xfrm>
            <a:off x="323528" y="6459137"/>
            <a:ext cx="2895600" cy="260558"/>
          </a:xfrm>
        </p:spPr>
        <p:txBody>
          <a:bodyPr/>
          <a:lstStyle>
            <a:lvl1pPr>
              <a:defRPr/>
            </a:lvl1pPr>
          </a:lstStyle>
          <a:p>
            <a:r>
              <a:rPr lang="nl-NL" b="1" dirty="0"/>
              <a:t>Versie 1.0 Definitief </a:t>
            </a:r>
            <a:r>
              <a:rPr lang="nl-NL" dirty="0"/>
              <a:t>– 27-02-19</a:t>
            </a:r>
          </a:p>
        </p:txBody>
      </p:sp>
      <p:sp>
        <p:nvSpPr>
          <p:cNvPr id="14" name="Tijdelijke aanduiding voor dianummer 14">
            <a:extLst>
              <a:ext uri="{FF2B5EF4-FFF2-40B4-BE49-F238E27FC236}">
                <a16:creationId xmlns:a16="http://schemas.microsoft.com/office/drawing/2014/main" id="{2276BCA3-FABA-3C43-A97A-58AEC9ACB16C}"/>
              </a:ext>
            </a:extLst>
          </p:cNvPr>
          <p:cNvSpPr>
            <a:spLocks noGrp="1"/>
          </p:cNvSpPr>
          <p:nvPr>
            <p:ph type="sldNum" sz="quarter" idx="15"/>
          </p:nvPr>
        </p:nvSpPr>
        <p:spPr>
          <a:xfrm>
            <a:off x="8424936" y="6466382"/>
            <a:ext cx="467544" cy="257866"/>
          </a:xfrm>
        </p:spPr>
        <p:txBody>
          <a:bodyPr/>
          <a:lstStyle/>
          <a:p>
            <a:fld id="{A8AA7EC8-FE29-421D-A88B-370786849ECC}" type="slidenum">
              <a:rPr lang="nl-NL" smtClean="0"/>
              <a:pPr/>
              <a:t>‹nr.›</a:t>
            </a:fld>
            <a:endParaRPr lang="nl-NL"/>
          </a:p>
        </p:txBody>
      </p:sp>
    </p:spTree>
    <p:extLst>
      <p:ext uri="{BB962C8B-B14F-4D97-AF65-F5344CB8AC3E}">
        <p14:creationId xmlns:p14="http://schemas.microsoft.com/office/powerpoint/2010/main" val="29081016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6" name="Afbeelding 5">
            <a:extLst>
              <a:ext uri="{FF2B5EF4-FFF2-40B4-BE49-F238E27FC236}">
                <a16:creationId xmlns:a16="http://schemas.microsoft.com/office/drawing/2014/main" id="{3FDD78CC-DA9E-7A4B-BD1D-911162FE8CFE}"/>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48835" y="-18167"/>
            <a:ext cx="9229347" cy="6903551"/>
          </a:xfrm>
          <a:prstGeom prst="rect">
            <a:avLst/>
          </a:prstGeom>
        </p:spPr>
      </p:pic>
      <p:sp>
        <p:nvSpPr>
          <p:cNvPr id="16" name="Tijdelijke aanduiding voor voettekst 4"/>
          <p:cNvSpPr>
            <a:spLocks noGrp="1"/>
          </p:cNvSpPr>
          <p:nvPr>
            <p:ph type="ftr" sz="quarter" idx="3"/>
          </p:nvPr>
        </p:nvSpPr>
        <p:spPr>
          <a:xfrm>
            <a:off x="323528" y="6459137"/>
            <a:ext cx="2895600" cy="260558"/>
          </a:xfrm>
          <a:prstGeom prst="rect">
            <a:avLst/>
          </a:prstGeom>
        </p:spPr>
        <p:txBody>
          <a:bodyPr/>
          <a:lstStyle>
            <a:lvl1pPr>
              <a:defRPr sz="1000">
                <a:solidFill>
                  <a:schemeClr val="bg1"/>
                </a:solidFill>
              </a:defRPr>
            </a:lvl1pPr>
          </a:lstStyle>
          <a:p>
            <a:r>
              <a:rPr lang="nl-NL" b="1" dirty="0"/>
              <a:t>Versie 1.0 Definitief </a:t>
            </a:r>
            <a:r>
              <a:rPr lang="nl-NL" dirty="0"/>
              <a:t>– 27-02-19</a:t>
            </a:r>
          </a:p>
        </p:txBody>
      </p:sp>
      <p:sp>
        <p:nvSpPr>
          <p:cNvPr id="19" name="Tijdelijke aanduiding voor dianummer 5"/>
          <p:cNvSpPr>
            <a:spLocks noGrp="1"/>
          </p:cNvSpPr>
          <p:nvPr>
            <p:ph type="sldNum" sz="quarter" idx="4"/>
          </p:nvPr>
        </p:nvSpPr>
        <p:spPr>
          <a:xfrm>
            <a:off x="8424936" y="6466382"/>
            <a:ext cx="467544" cy="257866"/>
          </a:xfrm>
          <a:prstGeom prst="rect">
            <a:avLst/>
          </a:prstGeom>
        </p:spPr>
        <p:txBody>
          <a:bodyPr/>
          <a:lstStyle>
            <a:lvl1pPr>
              <a:defRPr sz="1000" b="1">
                <a:solidFill>
                  <a:schemeClr val="bg1"/>
                </a:solidFill>
              </a:defRPr>
            </a:lvl1pPr>
          </a:lstStyle>
          <a:p>
            <a:fld id="{A8AA7EC8-FE29-421D-A88B-370786849ECC}" type="slidenum">
              <a:rPr lang="nl-NL" smtClean="0"/>
              <a:pPr/>
              <a:t>‹nr.›</a:t>
            </a:fld>
            <a:endParaRPr lang="nl-NL" dirty="0"/>
          </a:p>
        </p:txBody>
      </p:sp>
    </p:spTree>
    <p:extLst>
      <p:ext uri="{BB962C8B-B14F-4D97-AF65-F5344CB8AC3E}">
        <p14:creationId xmlns:p14="http://schemas.microsoft.com/office/powerpoint/2010/main" val="3012288390"/>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71" r:id="rId3"/>
    <p:sldLayoutId id="2147483660" r:id="rId4"/>
    <p:sldLayoutId id="2147483664" r:id="rId5"/>
    <p:sldLayoutId id="2147483665" r:id="rId6"/>
    <p:sldLayoutId id="2147483666" r:id="rId7"/>
    <p:sldLayoutId id="2147483667" r:id="rId8"/>
    <p:sldLayoutId id="2147483669" r:id="rId9"/>
    <p:sldLayoutId id="2147483668" r:id="rId10"/>
    <p:sldLayoutId id="2147483670"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99C323-BE34-4245-B55B-74FD29E2BC96}"/>
              </a:ext>
            </a:extLst>
          </p:cNvPr>
          <p:cNvSpPr>
            <a:spLocks noGrp="1"/>
          </p:cNvSpPr>
          <p:nvPr>
            <p:ph type="ctrTitle"/>
          </p:nvPr>
        </p:nvSpPr>
        <p:spPr/>
        <p:txBody>
          <a:bodyPr>
            <a:noAutofit/>
          </a:bodyPr>
          <a:lstStyle/>
          <a:p>
            <a:pPr algn="ctr"/>
            <a:r>
              <a:rPr lang="nl-NL" sz="6000" dirty="0"/>
              <a:t>WELKOM</a:t>
            </a:r>
          </a:p>
        </p:txBody>
      </p:sp>
      <p:sp>
        <p:nvSpPr>
          <p:cNvPr id="3" name="Ondertitel 2">
            <a:extLst>
              <a:ext uri="{FF2B5EF4-FFF2-40B4-BE49-F238E27FC236}">
                <a16:creationId xmlns:a16="http://schemas.microsoft.com/office/drawing/2014/main" id="{BA1C4F44-6066-CF41-B409-22E7ED69D6F3}"/>
              </a:ext>
            </a:extLst>
          </p:cNvPr>
          <p:cNvSpPr>
            <a:spLocks noGrp="1"/>
          </p:cNvSpPr>
          <p:nvPr>
            <p:ph type="subTitle" idx="1"/>
          </p:nvPr>
        </p:nvSpPr>
        <p:spPr/>
        <p:txBody>
          <a:bodyPr>
            <a:normAutofit/>
          </a:bodyPr>
          <a:lstStyle/>
          <a:p>
            <a:pPr algn="ctr"/>
            <a:r>
              <a:rPr lang="nl-NL" sz="2400" b="1" dirty="0"/>
              <a:t>Ouderavond havo 4</a:t>
            </a:r>
          </a:p>
        </p:txBody>
      </p:sp>
      <p:sp>
        <p:nvSpPr>
          <p:cNvPr id="4" name="Tijdelijke aanduiding voor datum 3">
            <a:extLst>
              <a:ext uri="{FF2B5EF4-FFF2-40B4-BE49-F238E27FC236}">
                <a16:creationId xmlns:a16="http://schemas.microsoft.com/office/drawing/2014/main" id="{09285D9A-B468-5B4F-8755-268694187C8D}"/>
              </a:ext>
            </a:extLst>
          </p:cNvPr>
          <p:cNvSpPr>
            <a:spLocks noGrp="1"/>
          </p:cNvSpPr>
          <p:nvPr>
            <p:ph type="dt" sz="half" idx="10"/>
          </p:nvPr>
        </p:nvSpPr>
        <p:spPr>
          <a:xfrm>
            <a:off x="321993" y="6459137"/>
            <a:ext cx="2902898" cy="260558"/>
          </a:xfrm>
          <a:prstGeom prst="rect">
            <a:avLst/>
          </a:prstGeom>
        </p:spPr>
        <p:txBody>
          <a:bodyPr/>
          <a:lstStyle/>
          <a:p>
            <a:r>
              <a:rPr lang="nl-NL" b="1"/>
              <a:t>Versie 1.0 Definitief </a:t>
            </a:r>
            <a:r>
              <a:rPr lang="nl-NL"/>
              <a:t>- </a:t>
            </a:r>
            <a:fld id="{ADD505D2-965B-4F06-990E-4761D7DC6F7F}" type="datetime1">
              <a:rPr lang="nl-NL" smtClean="0"/>
              <a:pPr/>
              <a:t>10-9-2024</a:t>
            </a:fld>
            <a:endParaRPr lang="nl-NL" dirty="0"/>
          </a:p>
        </p:txBody>
      </p:sp>
      <p:sp>
        <p:nvSpPr>
          <p:cNvPr id="5" name="Tijdelijke aanduiding voor dianummer 4">
            <a:extLst>
              <a:ext uri="{FF2B5EF4-FFF2-40B4-BE49-F238E27FC236}">
                <a16:creationId xmlns:a16="http://schemas.microsoft.com/office/drawing/2014/main" id="{4ABC65F8-B0C3-4040-8889-8836DD5868AE}"/>
              </a:ext>
            </a:extLst>
          </p:cNvPr>
          <p:cNvSpPr>
            <a:spLocks noGrp="1"/>
          </p:cNvSpPr>
          <p:nvPr>
            <p:ph type="sldNum" sz="quarter" idx="12"/>
          </p:nvPr>
        </p:nvSpPr>
        <p:spPr/>
        <p:txBody>
          <a:bodyPr/>
          <a:lstStyle/>
          <a:p>
            <a:fld id="{A8AA7EC8-FE29-421D-A88B-370786849ECC}" type="slidenum">
              <a:rPr lang="nl-NL" smtClean="0"/>
              <a:pPr/>
              <a:t>1</a:t>
            </a:fld>
            <a:endParaRPr lang="nl-NL" dirty="0"/>
          </a:p>
        </p:txBody>
      </p:sp>
    </p:spTree>
    <p:extLst>
      <p:ext uri="{BB962C8B-B14F-4D97-AF65-F5344CB8AC3E}">
        <p14:creationId xmlns:p14="http://schemas.microsoft.com/office/powerpoint/2010/main" val="39947955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AF29B7B-907F-64ED-BC2B-799484699478}"/>
              </a:ext>
            </a:extLst>
          </p:cNvPr>
          <p:cNvSpPr>
            <a:spLocks noGrp="1"/>
          </p:cNvSpPr>
          <p:nvPr>
            <p:ph type="ctrTitle"/>
          </p:nvPr>
        </p:nvSpPr>
        <p:spPr/>
        <p:txBody>
          <a:bodyPr/>
          <a:lstStyle/>
          <a:p>
            <a:r>
              <a:rPr lang="nl-NL" dirty="0"/>
              <a:t>Overgangsnormen</a:t>
            </a:r>
          </a:p>
        </p:txBody>
      </p:sp>
      <p:sp>
        <p:nvSpPr>
          <p:cNvPr id="3" name="Tijdelijke aanduiding voor dianummer 2">
            <a:extLst>
              <a:ext uri="{FF2B5EF4-FFF2-40B4-BE49-F238E27FC236}">
                <a16:creationId xmlns:a16="http://schemas.microsoft.com/office/drawing/2014/main" id="{5BCEF086-71C3-8973-D64A-82D0120CAAE8}"/>
              </a:ext>
            </a:extLst>
          </p:cNvPr>
          <p:cNvSpPr>
            <a:spLocks noGrp="1"/>
          </p:cNvSpPr>
          <p:nvPr>
            <p:ph type="sldNum" sz="quarter" idx="15"/>
          </p:nvPr>
        </p:nvSpPr>
        <p:spPr/>
        <p:txBody>
          <a:bodyPr/>
          <a:lstStyle/>
          <a:p>
            <a:fld id="{A8AA7EC8-FE29-421D-A88B-370786849ECC}" type="slidenum">
              <a:rPr lang="nl-NL" smtClean="0"/>
              <a:pPr/>
              <a:t>10</a:t>
            </a:fld>
            <a:endParaRPr lang="nl-NL"/>
          </a:p>
        </p:txBody>
      </p:sp>
      <p:sp>
        <p:nvSpPr>
          <p:cNvPr id="4" name="Tijdelijke aanduiding voor tekst 3">
            <a:extLst>
              <a:ext uri="{FF2B5EF4-FFF2-40B4-BE49-F238E27FC236}">
                <a16:creationId xmlns:a16="http://schemas.microsoft.com/office/drawing/2014/main" id="{6B7617F8-8CF2-14C6-02AE-81C43A30EB2C}"/>
              </a:ext>
            </a:extLst>
          </p:cNvPr>
          <p:cNvSpPr>
            <a:spLocks noGrp="1"/>
          </p:cNvSpPr>
          <p:nvPr>
            <p:ph type="body" sz="quarter" idx="19"/>
          </p:nvPr>
        </p:nvSpPr>
        <p:spPr/>
        <p:txBody>
          <a:bodyPr/>
          <a:lstStyle/>
          <a:p>
            <a:pPr>
              <a:buFont typeface="Wingdings" panose="05000000000000000000" pitchFamily="2" charset="2"/>
              <a:buChar char="§"/>
            </a:pPr>
            <a:r>
              <a:rPr lang="nl-NL" dirty="0"/>
              <a:t>Alle cijfers zijn 6 of hoger of </a:t>
            </a:r>
          </a:p>
          <a:p>
            <a:pPr>
              <a:buFont typeface="Wingdings" panose="05000000000000000000" pitchFamily="2" charset="2"/>
              <a:buChar char="§"/>
            </a:pPr>
            <a:r>
              <a:rPr lang="nl-NL" dirty="0"/>
              <a:t>Er is één keer een 5 behaald en alle overige eindcijfers zijn 6 of hoger of </a:t>
            </a:r>
          </a:p>
          <a:p>
            <a:pPr>
              <a:buFont typeface="Wingdings" panose="05000000000000000000" pitchFamily="2" charset="2"/>
              <a:buChar char="§"/>
            </a:pPr>
            <a:r>
              <a:rPr lang="nl-NL" dirty="0"/>
              <a:t>Er is twee keer een 5 of één keer een 4 behaald, waarbij voor de overige vakken een 6 of hoger is behaald en het gemiddelde van de eindcijfers tenminste een 6.0 is of </a:t>
            </a:r>
          </a:p>
          <a:p>
            <a:pPr>
              <a:buFont typeface="Wingdings" panose="05000000000000000000" pitchFamily="2" charset="2"/>
              <a:buChar char="§"/>
            </a:pPr>
            <a:r>
              <a:rPr lang="nl-NL" dirty="0"/>
              <a:t>Er is één keer een 5 en één keer een 4 behaald, waarbij voor de overige vakken een 6 of hoger is behaald en het gemiddelde van de eindcijfers tenminste een 6.0 is. </a:t>
            </a:r>
          </a:p>
          <a:p>
            <a:endParaRPr lang="nl-NL" dirty="0"/>
          </a:p>
        </p:txBody>
      </p:sp>
    </p:spTree>
    <p:extLst>
      <p:ext uri="{BB962C8B-B14F-4D97-AF65-F5344CB8AC3E}">
        <p14:creationId xmlns:p14="http://schemas.microsoft.com/office/powerpoint/2010/main" val="39989217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AF29B7B-907F-64ED-BC2B-799484699478}"/>
              </a:ext>
            </a:extLst>
          </p:cNvPr>
          <p:cNvSpPr>
            <a:spLocks noGrp="1"/>
          </p:cNvSpPr>
          <p:nvPr>
            <p:ph type="ctrTitle"/>
          </p:nvPr>
        </p:nvSpPr>
        <p:spPr/>
        <p:txBody>
          <a:bodyPr/>
          <a:lstStyle/>
          <a:p>
            <a:r>
              <a:rPr lang="nl-NL" dirty="0"/>
              <a:t>Overgangsnormen</a:t>
            </a:r>
          </a:p>
        </p:txBody>
      </p:sp>
      <p:sp>
        <p:nvSpPr>
          <p:cNvPr id="3" name="Tijdelijke aanduiding voor dianummer 2">
            <a:extLst>
              <a:ext uri="{FF2B5EF4-FFF2-40B4-BE49-F238E27FC236}">
                <a16:creationId xmlns:a16="http://schemas.microsoft.com/office/drawing/2014/main" id="{5BCEF086-71C3-8973-D64A-82D0120CAAE8}"/>
              </a:ext>
            </a:extLst>
          </p:cNvPr>
          <p:cNvSpPr>
            <a:spLocks noGrp="1"/>
          </p:cNvSpPr>
          <p:nvPr>
            <p:ph type="sldNum" sz="quarter" idx="15"/>
          </p:nvPr>
        </p:nvSpPr>
        <p:spPr/>
        <p:txBody>
          <a:bodyPr/>
          <a:lstStyle/>
          <a:p>
            <a:fld id="{A8AA7EC8-FE29-421D-A88B-370786849ECC}" type="slidenum">
              <a:rPr lang="nl-NL" smtClean="0"/>
              <a:pPr/>
              <a:t>11</a:t>
            </a:fld>
            <a:endParaRPr lang="nl-NL"/>
          </a:p>
        </p:txBody>
      </p:sp>
      <p:sp>
        <p:nvSpPr>
          <p:cNvPr id="4" name="Tijdelijke aanduiding voor tekst 3">
            <a:extLst>
              <a:ext uri="{FF2B5EF4-FFF2-40B4-BE49-F238E27FC236}">
                <a16:creationId xmlns:a16="http://schemas.microsoft.com/office/drawing/2014/main" id="{6B7617F8-8CF2-14C6-02AE-81C43A30EB2C}"/>
              </a:ext>
            </a:extLst>
          </p:cNvPr>
          <p:cNvSpPr>
            <a:spLocks noGrp="1"/>
          </p:cNvSpPr>
          <p:nvPr>
            <p:ph type="body" sz="quarter" idx="19"/>
          </p:nvPr>
        </p:nvSpPr>
        <p:spPr/>
        <p:txBody>
          <a:bodyPr/>
          <a:lstStyle/>
          <a:p>
            <a:pPr>
              <a:buFont typeface="Wingdings" panose="05000000000000000000" pitchFamily="2" charset="2"/>
              <a:buChar char="§"/>
            </a:pPr>
            <a:r>
              <a:rPr lang="nl-NL" dirty="0"/>
              <a:t>De som der cijfers voor de vakken </a:t>
            </a:r>
            <a:r>
              <a:rPr lang="nl-NL" b="1" dirty="0"/>
              <a:t>Nederlands</a:t>
            </a:r>
            <a:r>
              <a:rPr lang="nl-NL" dirty="0"/>
              <a:t>, </a:t>
            </a:r>
            <a:r>
              <a:rPr lang="nl-NL" b="1" dirty="0"/>
              <a:t>Engels</a:t>
            </a:r>
            <a:r>
              <a:rPr lang="nl-NL" dirty="0"/>
              <a:t> en </a:t>
            </a:r>
            <a:r>
              <a:rPr lang="nl-NL" b="1" dirty="0"/>
              <a:t>wiskunde</a:t>
            </a:r>
            <a:r>
              <a:rPr lang="nl-NL" dirty="0"/>
              <a:t> is tenminste 17 (slechts op één van de drie vakken mag minimaal een 5 gescoord worden). </a:t>
            </a:r>
            <a:br>
              <a:rPr lang="nl-NL" dirty="0"/>
            </a:br>
            <a:endParaRPr lang="nl-NL" dirty="0"/>
          </a:p>
          <a:p>
            <a:pPr>
              <a:buFont typeface="Wingdings" panose="05000000000000000000" pitchFamily="2" charset="2"/>
              <a:buChar char="§"/>
            </a:pPr>
            <a:r>
              <a:rPr lang="nl-NL" dirty="0"/>
              <a:t>Voor een leerling zonder wiskunde is de som der cijfers voor de vakken Nederlands en Engels tenminste 11 (slechts voor één van de twee vakken mag minimaal een vijf gescoord worden. </a:t>
            </a:r>
            <a:br>
              <a:rPr lang="nl-NL" dirty="0"/>
            </a:br>
            <a:endParaRPr lang="nl-NL" dirty="0"/>
          </a:p>
          <a:p>
            <a:pPr>
              <a:buFont typeface="Wingdings" panose="05000000000000000000" pitchFamily="2" charset="2"/>
              <a:buChar char="§"/>
            </a:pPr>
            <a:r>
              <a:rPr lang="nl-NL" dirty="0"/>
              <a:t>De leerling heeft een eindcijfer voor </a:t>
            </a:r>
            <a:r>
              <a:rPr lang="nl-NL" b="1" dirty="0"/>
              <a:t>rekenen</a:t>
            </a:r>
            <a:r>
              <a:rPr lang="nl-NL" dirty="0"/>
              <a:t> behaald.(Geldt voor leerlingen met een CM-profiel zonder wiskunde)</a:t>
            </a:r>
          </a:p>
        </p:txBody>
      </p:sp>
    </p:spTree>
    <p:extLst>
      <p:ext uri="{BB962C8B-B14F-4D97-AF65-F5344CB8AC3E}">
        <p14:creationId xmlns:p14="http://schemas.microsoft.com/office/powerpoint/2010/main" val="26221244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AF29B7B-907F-64ED-BC2B-799484699478}"/>
              </a:ext>
            </a:extLst>
          </p:cNvPr>
          <p:cNvSpPr>
            <a:spLocks noGrp="1"/>
          </p:cNvSpPr>
          <p:nvPr>
            <p:ph type="ctrTitle"/>
          </p:nvPr>
        </p:nvSpPr>
        <p:spPr/>
        <p:txBody>
          <a:bodyPr/>
          <a:lstStyle/>
          <a:p>
            <a:r>
              <a:rPr lang="nl-NL" dirty="0"/>
              <a:t>Overgangsnormen</a:t>
            </a:r>
          </a:p>
        </p:txBody>
      </p:sp>
      <p:sp>
        <p:nvSpPr>
          <p:cNvPr id="3" name="Tijdelijke aanduiding voor dianummer 2">
            <a:extLst>
              <a:ext uri="{FF2B5EF4-FFF2-40B4-BE49-F238E27FC236}">
                <a16:creationId xmlns:a16="http://schemas.microsoft.com/office/drawing/2014/main" id="{5BCEF086-71C3-8973-D64A-82D0120CAAE8}"/>
              </a:ext>
            </a:extLst>
          </p:cNvPr>
          <p:cNvSpPr>
            <a:spLocks noGrp="1"/>
          </p:cNvSpPr>
          <p:nvPr>
            <p:ph type="sldNum" sz="quarter" idx="15"/>
          </p:nvPr>
        </p:nvSpPr>
        <p:spPr/>
        <p:txBody>
          <a:bodyPr/>
          <a:lstStyle/>
          <a:p>
            <a:fld id="{A8AA7EC8-FE29-421D-A88B-370786849ECC}" type="slidenum">
              <a:rPr lang="nl-NL" smtClean="0"/>
              <a:pPr/>
              <a:t>12</a:t>
            </a:fld>
            <a:endParaRPr lang="nl-NL"/>
          </a:p>
        </p:txBody>
      </p:sp>
      <p:sp>
        <p:nvSpPr>
          <p:cNvPr id="4" name="Tijdelijke aanduiding voor tekst 3">
            <a:extLst>
              <a:ext uri="{FF2B5EF4-FFF2-40B4-BE49-F238E27FC236}">
                <a16:creationId xmlns:a16="http://schemas.microsoft.com/office/drawing/2014/main" id="{6B7617F8-8CF2-14C6-02AE-81C43A30EB2C}"/>
              </a:ext>
            </a:extLst>
          </p:cNvPr>
          <p:cNvSpPr>
            <a:spLocks noGrp="1"/>
          </p:cNvSpPr>
          <p:nvPr>
            <p:ph type="body" sz="quarter" idx="19"/>
          </p:nvPr>
        </p:nvSpPr>
        <p:spPr/>
        <p:txBody>
          <a:bodyPr/>
          <a:lstStyle/>
          <a:p>
            <a:pPr>
              <a:buFont typeface="Wingdings" panose="05000000000000000000" pitchFamily="2" charset="2"/>
              <a:buChar char="§"/>
            </a:pPr>
            <a:r>
              <a:rPr lang="nl-NL" dirty="0"/>
              <a:t>De cijfers voor </a:t>
            </a:r>
            <a:r>
              <a:rPr lang="nl-NL" b="1" dirty="0"/>
              <a:t>CKV</a:t>
            </a:r>
            <a:r>
              <a:rPr lang="nl-NL" dirty="0"/>
              <a:t> en </a:t>
            </a:r>
            <a:r>
              <a:rPr lang="nl-NL" b="1" dirty="0"/>
              <a:t>maatschappijleer</a:t>
            </a:r>
            <a:r>
              <a:rPr lang="nl-NL" dirty="0"/>
              <a:t> vormen samen het combinatiecijfer. Dit combinatiecijfer telt mee in de overgangsregeling. Vóór de berekening van het combinatiecijfer worden de cijfers van beide vakken afgerond. </a:t>
            </a:r>
          </a:p>
          <a:p>
            <a:pPr marL="0" indent="0">
              <a:buNone/>
            </a:pPr>
            <a:endParaRPr lang="nl-NL" dirty="0"/>
          </a:p>
          <a:p>
            <a:pPr>
              <a:buFont typeface="Wingdings" panose="05000000000000000000" pitchFamily="2" charset="2"/>
              <a:buChar char="§"/>
            </a:pPr>
            <a:r>
              <a:rPr lang="nl-NL" dirty="0"/>
              <a:t>De in het PTA opgenomen </a:t>
            </a:r>
            <a:r>
              <a:rPr lang="nl-NL" b="1" dirty="0"/>
              <a:t>handelingsdelen</a:t>
            </a:r>
            <a:r>
              <a:rPr lang="nl-NL" dirty="0"/>
              <a:t> dienen ‘naar behoren’ te zijn gekwalificeerd. </a:t>
            </a:r>
            <a:br>
              <a:rPr lang="nl-NL" dirty="0"/>
            </a:br>
            <a:endParaRPr lang="nl-NL" dirty="0"/>
          </a:p>
          <a:p>
            <a:pPr>
              <a:buFont typeface="Wingdings" panose="05000000000000000000" pitchFamily="2" charset="2"/>
              <a:buChar char="§"/>
            </a:pPr>
            <a:r>
              <a:rPr lang="nl-NL" dirty="0"/>
              <a:t>Het vak </a:t>
            </a:r>
            <a:r>
              <a:rPr lang="nl-NL" b="1" dirty="0"/>
              <a:t>lichamelijke</a:t>
            </a:r>
            <a:r>
              <a:rPr lang="nl-NL" dirty="0"/>
              <a:t> </a:t>
            </a:r>
            <a:r>
              <a:rPr lang="nl-NL" b="1" dirty="0"/>
              <a:t>opvoeding</a:t>
            </a:r>
            <a:r>
              <a:rPr lang="nl-NL" dirty="0"/>
              <a:t> is met een V of G beoordeeld.</a:t>
            </a:r>
            <a:br>
              <a:rPr lang="nl-NL" dirty="0"/>
            </a:br>
            <a:r>
              <a:rPr lang="nl-NL" dirty="0"/>
              <a:t>Voor lichamelijke opvoeding worden de cijfers op het eindrapport omgezet in een beoordeling O (onvoldoende), V (voldoende) of G (goed).</a:t>
            </a:r>
            <a:br>
              <a:rPr lang="nl-NL" dirty="0"/>
            </a:br>
            <a:br>
              <a:rPr lang="nl-NL" dirty="0"/>
            </a:br>
            <a:endParaRPr lang="nl-NL" dirty="0"/>
          </a:p>
        </p:txBody>
      </p:sp>
    </p:spTree>
    <p:extLst>
      <p:ext uri="{BB962C8B-B14F-4D97-AF65-F5344CB8AC3E}">
        <p14:creationId xmlns:p14="http://schemas.microsoft.com/office/powerpoint/2010/main" val="8693521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47460E-A229-76A9-D81D-2C897A9231A9}"/>
              </a:ext>
            </a:extLst>
          </p:cNvPr>
          <p:cNvSpPr>
            <a:spLocks noGrp="1"/>
          </p:cNvSpPr>
          <p:nvPr>
            <p:ph type="ctrTitle"/>
          </p:nvPr>
        </p:nvSpPr>
        <p:spPr/>
        <p:txBody>
          <a:bodyPr>
            <a:noAutofit/>
          </a:bodyPr>
          <a:lstStyle/>
          <a:p>
            <a:r>
              <a:rPr lang="nl-NL" sz="3600" dirty="0"/>
              <a:t>Van de directeur</a:t>
            </a:r>
          </a:p>
        </p:txBody>
      </p:sp>
      <p:sp>
        <p:nvSpPr>
          <p:cNvPr id="3" name="Tijdelijke aanduiding voor dianummer 2">
            <a:extLst>
              <a:ext uri="{FF2B5EF4-FFF2-40B4-BE49-F238E27FC236}">
                <a16:creationId xmlns:a16="http://schemas.microsoft.com/office/drawing/2014/main" id="{685CDE83-1534-DA8D-1139-59A9179980A5}"/>
              </a:ext>
            </a:extLst>
          </p:cNvPr>
          <p:cNvSpPr>
            <a:spLocks noGrp="1"/>
          </p:cNvSpPr>
          <p:nvPr>
            <p:ph type="sldNum" sz="quarter" idx="15"/>
          </p:nvPr>
        </p:nvSpPr>
        <p:spPr/>
        <p:txBody>
          <a:bodyPr/>
          <a:lstStyle/>
          <a:p>
            <a:fld id="{A8AA7EC8-FE29-421D-A88B-370786849ECC}" type="slidenum">
              <a:rPr lang="nl-NL" smtClean="0"/>
              <a:pPr/>
              <a:t>13</a:t>
            </a:fld>
            <a:endParaRPr lang="nl-NL"/>
          </a:p>
        </p:txBody>
      </p:sp>
      <p:sp>
        <p:nvSpPr>
          <p:cNvPr id="4" name="Tijdelijke aanduiding voor tekst 3">
            <a:extLst>
              <a:ext uri="{FF2B5EF4-FFF2-40B4-BE49-F238E27FC236}">
                <a16:creationId xmlns:a16="http://schemas.microsoft.com/office/drawing/2014/main" id="{EAD0D94E-BD46-61EA-DEDB-BD5BC54F89A2}"/>
              </a:ext>
            </a:extLst>
          </p:cNvPr>
          <p:cNvSpPr>
            <a:spLocks noGrp="1"/>
          </p:cNvSpPr>
          <p:nvPr>
            <p:ph type="body" sz="quarter" idx="19"/>
          </p:nvPr>
        </p:nvSpPr>
        <p:spPr/>
        <p:txBody>
          <a:bodyPr/>
          <a:lstStyle/>
          <a:p>
            <a:pPr>
              <a:buFont typeface="Wingdings" panose="05000000000000000000" pitchFamily="2" charset="2"/>
              <a:buChar char="§"/>
            </a:pPr>
            <a:r>
              <a:rPr lang="nl-NL" dirty="0"/>
              <a:t>Rooster</a:t>
            </a:r>
          </a:p>
          <a:p>
            <a:pPr>
              <a:buFont typeface="Wingdings" panose="05000000000000000000" pitchFamily="2" charset="2"/>
              <a:buChar char="§"/>
            </a:pPr>
            <a:r>
              <a:rPr lang="nl-NL" dirty="0" err="1"/>
              <a:t>Leerlingbetrokkenheid</a:t>
            </a:r>
            <a:endParaRPr lang="nl-NL" dirty="0"/>
          </a:p>
          <a:p>
            <a:pPr>
              <a:buFont typeface="Wingdings" panose="05000000000000000000" pitchFamily="2" charset="2"/>
              <a:buChar char="§"/>
            </a:pPr>
            <a:r>
              <a:rPr lang="nl-NL" dirty="0"/>
              <a:t>Personeel</a:t>
            </a:r>
            <a:br>
              <a:rPr lang="nl-NL" dirty="0"/>
            </a:br>
            <a:endParaRPr lang="nl-NL" dirty="0"/>
          </a:p>
          <a:p>
            <a:pPr>
              <a:buFont typeface="Wingdings" panose="05000000000000000000" pitchFamily="2" charset="2"/>
              <a:buChar char="§"/>
            </a:pPr>
            <a:r>
              <a:rPr lang="nl-NL"/>
              <a:t>Werkweek: samen </a:t>
            </a:r>
            <a:r>
              <a:rPr lang="nl-NL" dirty="0"/>
              <a:t>met V5, in de week van 24 maart 2025</a:t>
            </a:r>
          </a:p>
          <a:p>
            <a:pPr>
              <a:buFont typeface="Wingdings" panose="05000000000000000000" pitchFamily="2" charset="2"/>
              <a:buChar char="§"/>
            </a:pPr>
            <a:r>
              <a:rPr lang="nl-NL" dirty="0"/>
              <a:t>BSM: sportieve reis</a:t>
            </a:r>
            <a:br>
              <a:rPr lang="nl-NL" dirty="0"/>
            </a:br>
            <a:r>
              <a:rPr lang="nl-NL" dirty="0"/>
              <a:t>niet-BSM: stedenreis </a:t>
            </a:r>
            <a:r>
              <a:rPr lang="nl-NL" i="1" dirty="0"/>
              <a:t>(bestemming/keuze afhankelijk van organiseerbaarheid)</a:t>
            </a:r>
          </a:p>
          <a:p>
            <a:pPr>
              <a:buFont typeface="Wingdings" panose="05000000000000000000" pitchFamily="2" charset="2"/>
              <a:buChar char="§"/>
            </a:pPr>
            <a:r>
              <a:rPr lang="nl-NL" dirty="0"/>
              <a:t>Na de herfstvakantie meer informatie</a:t>
            </a:r>
          </a:p>
          <a:p>
            <a:pPr>
              <a:buFont typeface="Wingdings" panose="05000000000000000000" pitchFamily="2" charset="2"/>
              <a:buChar char="§"/>
            </a:pPr>
            <a:r>
              <a:rPr lang="nl-NL" dirty="0"/>
              <a:t>Ouderbijdrage 300,-</a:t>
            </a:r>
            <a:br>
              <a:rPr lang="nl-NL" dirty="0"/>
            </a:br>
            <a:r>
              <a:rPr lang="nl-NL" dirty="0"/>
              <a:t>Spaarregeling: ‘Publicaties’ op de vestigingswebsite</a:t>
            </a:r>
          </a:p>
          <a:p>
            <a:pPr>
              <a:buFont typeface="Wingdings" panose="05000000000000000000" pitchFamily="2" charset="2"/>
              <a:buChar char="§"/>
            </a:pPr>
            <a:endParaRPr lang="nl-NL" dirty="0"/>
          </a:p>
        </p:txBody>
      </p:sp>
    </p:spTree>
    <p:extLst>
      <p:ext uri="{BB962C8B-B14F-4D97-AF65-F5344CB8AC3E}">
        <p14:creationId xmlns:p14="http://schemas.microsoft.com/office/powerpoint/2010/main" val="25841388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AF29B7B-907F-64ED-BC2B-799484699478}"/>
              </a:ext>
            </a:extLst>
          </p:cNvPr>
          <p:cNvSpPr>
            <a:spLocks noGrp="1"/>
          </p:cNvSpPr>
          <p:nvPr>
            <p:ph type="ctrTitle"/>
          </p:nvPr>
        </p:nvSpPr>
        <p:spPr/>
        <p:txBody>
          <a:bodyPr>
            <a:noAutofit/>
          </a:bodyPr>
          <a:lstStyle/>
          <a:p>
            <a:r>
              <a:rPr lang="nl-NL" sz="3600" dirty="0"/>
              <a:t>LOB - </a:t>
            </a:r>
            <a:r>
              <a:rPr lang="nl-NL" sz="2400" dirty="0"/>
              <a:t>loopbaanoriëntatie</a:t>
            </a:r>
          </a:p>
        </p:txBody>
      </p:sp>
      <p:sp>
        <p:nvSpPr>
          <p:cNvPr id="3" name="Tijdelijke aanduiding voor dianummer 2">
            <a:extLst>
              <a:ext uri="{FF2B5EF4-FFF2-40B4-BE49-F238E27FC236}">
                <a16:creationId xmlns:a16="http://schemas.microsoft.com/office/drawing/2014/main" id="{5BCEF086-71C3-8973-D64A-82D0120CAAE8}"/>
              </a:ext>
            </a:extLst>
          </p:cNvPr>
          <p:cNvSpPr>
            <a:spLocks noGrp="1"/>
          </p:cNvSpPr>
          <p:nvPr>
            <p:ph type="sldNum" sz="quarter" idx="15"/>
          </p:nvPr>
        </p:nvSpPr>
        <p:spPr/>
        <p:txBody>
          <a:bodyPr/>
          <a:lstStyle/>
          <a:p>
            <a:fld id="{A8AA7EC8-FE29-421D-A88B-370786849ECC}" type="slidenum">
              <a:rPr lang="nl-NL" smtClean="0"/>
              <a:pPr/>
              <a:t>14</a:t>
            </a:fld>
            <a:endParaRPr lang="nl-NL"/>
          </a:p>
        </p:txBody>
      </p:sp>
      <p:sp>
        <p:nvSpPr>
          <p:cNvPr id="4" name="Tijdelijke aanduiding voor tekst 3">
            <a:extLst>
              <a:ext uri="{FF2B5EF4-FFF2-40B4-BE49-F238E27FC236}">
                <a16:creationId xmlns:a16="http://schemas.microsoft.com/office/drawing/2014/main" id="{6B7617F8-8CF2-14C6-02AE-81C43A30EB2C}"/>
              </a:ext>
            </a:extLst>
          </p:cNvPr>
          <p:cNvSpPr>
            <a:spLocks noGrp="1"/>
          </p:cNvSpPr>
          <p:nvPr>
            <p:ph type="body" sz="quarter" idx="19"/>
          </p:nvPr>
        </p:nvSpPr>
        <p:spPr/>
        <p:txBody>
          <a:bodyPr/>
          <a:lstStyle/>
          <a:p>
            <a:pPr marL="0" indent="0">
              <a:buNone/>
            </a:pPr>
            <a:r>
              <a:rPr lang="nl-NL" dirty="0"/>
              <a:t>Vijf verplichte LOB-activiteiten (handelingsdelen)</a:t>
            </a:r>
          </a:p>
          <a:p>
            <a:pPr>
              <a:buFont typeface="Wingdings" panose="05000000000000000000" pitchFamily="2" charset="2"/>
              <a:buChar char="§"/>
            </a:pPr>
            <a:r>
              <a:rPr lang="nl-NL" u="none" strike="noStrike" dirty="0">
                <a:effectLst/>
              </a:rPr>
              <a:t>Informatie bijeenkomst LOB leerjaar 4; door de decaan </a:t>
            </a:r>
          </a:p>
          <a:p>
            <a:pPr>
              <a:buFont typeface="Wingdings" panose="05000000000000000000" pitchFamily="2" charset="2"/>
              <a:buChar char="§"/>
            </a:pPr>
            <a:r>
              <a:rPr lang="nl-NL" u="none" strike="noStrike" dirty="0">
                <a:effectLst/>
              </a:rPr>
              <a:t>Activiteit: snuffelstage met doel:</a:t>
            </a:r>
            <a:br>
              <a:rPr lang="nl-NL" u="none" strike="noStrike" dirty="0">
                <a:effectLst/>
              </a:rPr>
            </a:br>
            <a:r>
              <a:rPr lang="nl-NL" u="none" strike="noStrike" dirty="0">
                <a:effectLst/>
              </a:rPr>
              <a:t>oriëntatie op een toekomstig beroep. Zie LOB document</a:t>
            </a:r>
            <a:endParaRPr lang="nl-NL" b="0" i="0" u="none" strike="noStrike" dirty="0">
              <a:effectLst/>
              <a:latin typeface="Calibri" panose="020F0502020204030204" pitchFamily="34" charset="0"/>
            </a:endParaRPr>
          </a:p>
          <a:p>
            <a:pPr>
              <a:buFont typeface="Wingdings" panose="05000000000000000000" pitchFamily="2" charset="2"/>
              <a:buChar char="§"/>
            </a:pPr>
            <a:r>
              <a:rPr lang="nl-NL" u="none" strike="noStrike" dirty="0">
                <a:effectLst/>
              </a:rPr>
              <a:t>LOB opdracht oriëntatie op beroepen. Beroepenvoorlichting Groningen. Zie LOB document</a:t>
            </a:r>
            <a:endParaRPr lang="nl-NL" b="0" i="0" u="none" strike="noStrike" dirty="0">
              <a:effectLst/>
              <a:latin typeface="Calibri" panose="020F0502020204030204" pitchFamily="34" charset="0"/>
            </a:endParaRPr>
          </a:p>
          <a:p>
            <a:pPr>
              <a:buFont typeface="Wingdings" panose="05000000000000000000" pitchFamily="2" charset="2"/>
              <a:buChar char="§"/>
            </a:pPr>
            <a:r>
              <a:rPr lang="nl-NL" u="none" strike="noStrike" dirty="0">
                <a:effectLst/>
              </a:rPr>
              <a:t>Bezoek Hanzehogeschool "</a:t>
            </a:r>
            <a:r>
              <a:rPr lang="nl-NL" u="none" strike="noStrike" dirty="0" err="1">
                <a:effectLst/>
              </a:rPr>
              <a:t>HanzeXperience</a:t>
            </a:r>
            <a:r>
              <a:rPr lang="nl-NL" u="none" strike="noStrike" dirty="0">
                <a:effectLst/>
              </a:rPr>
              <a:t>’. </a:t>
            </a:r>
            <a:br>
              <a:rPr lang="nl-NL" u="none" strike="noStrike" dirty="0">
                <a:effectLst/>
              </a:rPr>
            </a:br>
            <a:r>
              <a:rPr lang="nl-NL" u="none" strike="noStrike" dirty="0">
                <a:effectLst/>
              </a:rPr>
              <a:t>Kennis maken met een Hbo-instelling</a:t>
            </a:r>
          </a:p>
          <a:p>
            <a:pPr>
              <a:buFont typeface="Wingdings" panose="05000000000000000000" pitchFamily="2" charset="2"/>
              <a:buChar char="§"/>
            </a:pPr>
            <a:r>
              <a:rPr lang="nl-NL" u="none" strike="noStrike" dirty="0">
                <a:effectLst/>
              </a:rPr>
              <a:t>Portfoliogesprekken met NHL-Stenden Studenten. </a:t>
            </a:r>
            <a:endParaRPr lang="nl-NL" b="0" i="0" u="none" strike="noStrike" dirty="0">
              <a:effectLst/>
              <a:latin typeface="Calibri" panose="020F0502020204030204" pitchFamily="34" charset="0"/>
            </a:endParaRPr>
          </a:p>
          <a:p>
            <a:pPr>
              <a:buFont typeface="Wingdings" panose="05000000000000000000" pitchFamily="2" charset="2"/>
              <a:buChar char="§"/>
            </a:pPr>
            <a:endParaRPr lang="nl-NL" sz="2400" b="0" i="0" u="none" strike="noStrike" dirty="0">
              <a:effectLst/>
              <a:latin typeface="Calibri" panose="020F0502020204030204" pitchFamily="34" charset="0"/>
            </a:endParaRPr>
          </a:p>
          <a:p>
            <a:pPr>
              <a:buFont typeface="Wingdings" panose="05000000000000000000" pitchFamily="2" charset="2"/>
              <a:buChar char="§"/>
            </a:pPr>
            <a:endParaRPr lang="nl-NL" dirty="0"/>
          </a:p>
        </p:txBody>
      </p:sp>
    </p:spTree>
    <p:extLst>
      <p:ext uri="{BB962C8B-B14F-4D97-AF65-F5344CB8AC3E}">
        <p14:creationId xmlns:p14="http://schemas.microsoft.com/office/powerpoint/2010/main" val="10688931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594EC8C-A73F-50C0-8FC4-A9DEEF5F2F8E}"/>
              </a:ext>
            </a:extLst>
          </p:cNvPr>
          <p:cNvSpPr>
            <a:spLocks noGrp="1"/>
          </p:cNvSpPr>
          <p:nvPr>
            <p:ph type="ctrTitle"/>
          </p:nvPr>
        </p:nvSpPr>
        <p:spPr/>
        <p:txBody>
          <a:bodyPr>
            <a:normAutofit fontScale="90000"/>
          </a:bodyPr>
          <a:lstStyle/>
          <a:p>
            <a:r>
              <a:rPr lang="nl-NL" sz="4000" dirty="0"/>
              <a:t>LOB</a:t>
            </a:r>
            <a:r>
              <a:rPr lang="nl-NL" sz="4800" dirty="0"/>
              <a:t> - </a:t>
            </a:r>
            <a:r>
              <a:rPr lang="nl-NL" sz="2700" dirty="0"/>
              <a:t>loopbaanoriëntatie</a:t>
            </a:r>
          </a:p>
        </p:txBody>
      </p:sp>
      <p:sp>
        <p:nvSpPr>
          <p:cNvPr id="3" name="Tijdelijke aanduiding voor dianummer 2">
            <a:extLst>
              <a:ext uri="{FF2B5EF4-FFF2-40B4-BE49-F238E27FC236}">
                <a16:creationId xmlns:a16="http://schemas.microsoft.com/office/drawing/2014/main" id="{E9924316-37CF-93A8-681B-69A0F9FB5108}"/>
              </a:ext>
            </a:extLst>
          </p:cNvPr>
          <p:cNvSpPr>
            <a:spLocks noGrp="1"/>
          </p:cNvSpPr>
          <p:nvPr>
            <p:ph type="sldNum" sz="quarter" idx="15"/>
          </p:nvPr>
        </p:nvSpPr>
        <p:spPr/>
        <p:txBody>
          <a:bodyPr/>
          <a:lstStyle/>
          <a:p>
            <a:fld id="{A8AA7EC8-FE29-421D-A88B-370786849ECC}" type="slidenum">
              <a:rPr lang="nl-NL" smtClean="0"/>
              <a:pPr/>
              <a:t>15</a:t>
            </a:fld>
            <a:endParaRPr lang="nl-NL"/>
          </a:p>
        </p:txBody>
      </p:sp>
      <p:sp>
        <p:nvSpPr>
          <p:cNvPr id="4" name="Tijdelijke aanduiding voor tekst 3">
            <a:extLst>
              <a:ext uri="{FF2B5EF4-FFF2-40B4-BE49-F238E27FC236}">
                <a16:creationId xmlns:a16="http://schemas.microsoft.com/office/drawing/2014/main" id="{C9C96348-9999-22B9-EA0C-983A99AD2043}"/>
              </a:ext>
            </a:extLst>
          </p:cNvPr>
          <p:cNvSpPr>
            <a:spLocks noGrp="1"/>
          </p:cNvSpPr>
          <p:nvPr>
            <p:ph type="body" sz="quarter" idx="19"/>
          </p:nvPr>
        </p:nvSpPr>
        <p:spPr>
          <a:xfrm>
            <a:off x="323528" y="1628774"/>
            <a:ext cx="8496622" cy="4680545"/>
          </a:xfrm>
        </p:spPr>
        <p:txBody>
          <a:bodyPr/>
          <a:lstStyle/>
          <a:p>
            <a:pPr marL="0" indent="0" eaLnBrk="1" hangingPunct="1">
              <a:buFont typeface="Arial" panose="020B0604020202020204" pitchFamily="34" charset="0"/>
              <a:buNone/>
              <a:defRPr/>
            </a:pPr>
            <a:r>
              <a:rPr lang="nl-NL" dirty="0"/>
              <a:t>Beroepenvoorlichting Groningen </a:t>
            </a:r>
            <a:r>
              <a:rPr lang="nl-NL" dirty="0" err="1"/>
              <a:t>GomarusCollege</a:t>
            </a:r>
            <a:r>
              <a:rPr lang="nl-NL" dirty="0"/>
              <a:t> </a:t>
            </a:r>
            <a:br>
              <a:rPr lang="nl-NL" dirty="0"/>
            </a:br>
            <a:r>
              <a:rPr lang="nl-NL" dirty="0"/>
              <a:t>(26, 27 of 28 november 2024)</a:t>
            </a:r>
          </a:p>
          <a:p>
            <a:pPr marL="0" indent="0" eaLnBrk="1" hangingPunct="1">
              <a:buFont typeface="Arial" panose="020B0604020202020204" pitchFamily="34" charset="0"/>
              <a:buNone/>
              <a:defRPr/>
            </a:pPr>
            <a:endParaRPr lang="nl-NL" dirty="0"/>
          </a:p>
          <a:p>
            <a:pPr eaLnBrk="1" hangingPunct="1">
              <a:buFont typeface="Wingdings" panose="05000000000000000000" pitchFamily="2" charset="2"/>
              <a:buChar char="§"/>
              <a:defRPr/>
            </a:pPr>
            <a:r>
              <a:rPr lang="nl-NL" dirty="0"/>
              <a:t>Digitaal inschrijven (uitnodiging volgt in oktober 2024),</a:t>
            </a:r>
          </a:p>
          <a:p>
            <a:pPr eaLnBrk="1" hangingPunct="1">
              <a:buFont typeface="Wingdings" panose="05000000000000000000" pitchFamily="2" charset="2"/>
              <a:buChar char="§"/>
              <a:defRPr/>
            </a:pPr>
            <a:r>
              <a:rPr lang="nl-NL" dirty="0"/>
              <a:t>Je kiest / bezoekt 1 avond,</a:t>
            </a:r>
          </a:p>
          <a:p>
            <a:pPr eaLnBrk="1" hangingPunct="1">
              <a:buFont typeface="Wingdings" panose="05000000000000000000" pitchFamily="2" charset="2"/>
              <a:buChar char="§"/>
              <a:defRPr/>
            </a:pPr>
            <a:r>
              <a:rPr lang="nl-NL" dirty="0"/>
              <a:t>Aanvang 19.00 uur – einde 21.30 uur, </a:t>
            </a:r>
          </a:p>
          <a:p>
            <a:pPr eaLnBrk="1" hangingPunct="1">
              <a:buFont typeface="Wingdings" panose="05000000000000000000" pitchFamily="2" charset="2"/>
              <a:buChar char="§"/>
              <a:defRPr/>
            </a:pPr>
            <a:r>
              <a:rPr lang="nl-NL" dirty="0"/>
              <a:t>Adres </a:t>
            </a:r>
            <a:r>
              <a:rPr lang="nl-NL" dirty="0" err="1"/>
              <a:t>Vondelpad</a:t>
            </a:r>
            <a:r>
              <a:rPr lang="nl-NL" dirty="0"/>
              <a:t> 1 9721 LX Groningen</a:t>
            </a:r>
          </a:p>
          <a:p>
            <a:pPr eaLnBrk="1" hangingPunct="1">
              <a:buFont typeface="Wingdings" panose="05000000000000000000" pitchFamily="2" charset="2"/>
              <a:buChar char="§"/>
              <a:defRPr/>
            </a:pPr>
            <a:r>
              <a:rPr lang="nl-NL" dirty="0"/>
              <a:t>Reizen naar de stad Groningen samen met je ouder(s) of reis samen met klasgenoten</a:t>
            </a:r>
          </a:p>
          <a:p>
            <a:pPr eaLnBrk="1" hangingPunct="1">
              <a:defRPr/>
            </a:pPr>
            <a:endParaRPr lang="nl-NL" dirty="0"/>
          </a:p>
          <a:p>
            <a:pPr>
              <a:buFont typeface="Wingdings" panose="05000000000000000000" pitchFamily="2" charset="2"/>
              <a:buChar char="§"/>
              <a:defRPr/>
            </a:pPr>
            <a:r>
              <a:rPr lang="nl-NL" dirty="0"/>
              <a:t>Bij tweede keer havo 4 werk je ook weer aan deze handelingsdelen.</a:t>
            </a:r>
          </a:p>
          <a:p>
            <a:pPr marL="0" indent="0" eaLnBrk="1" hangingPunct="1">
              <a:buFont typeface="Arial" panose="020B0604020202020204" pitchFamily="34" charset="0"/>
              <a:buNone/>
              <a:defRPr/>
            </a:pPr>
            <a:endParaRPr lang="nl-NL" dirty="0"/>
          </a:p>
          <a:p>
            <a:endParaRPr lang="nl-NL" dirty="0"/>
          </a:p>
        </p:txBody>
      </p:sp>
    </p:spTree>
    <p:extLst>
      <p:ext uri="{BB962C8B-B14F-4D97-AF65-F5344CB8AC3E}">
        <p14:creationId xmlns:p14="http://schemas.microsoft.com/office/powerpoint/2010/main" val="35624275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594EC8C-A73F-50C0-8FC4-A9DEEF5F2F8E}"/>
              </a:ext>
            </a:extLst>
          </p:cNvPr>
          <p:cNvSpPr>
            <a:spLocks noGrp="1"/>
          </p:cNvSpPr>
          <p:nvPr>
            <p:ph type="ctrTitle"/>
          </p:nvPr>
        </p:nvSpPr>
        <p:spPr/>
        <p:txBody>
          <a:bodyPr>
            <a:normAutofit fontScale="90000"/>
          </a:bodyPr>
          <a:lstStyle/>
          <a:p>
            <a:r>
              <a:rPr lang="nl-NL" sz="4000" dirty="0"/>
              <a:t>LOB</a:t>
            </a:r>
            <a:r>
              <a:rPr lang="nl-NL" sz="4800" dirty="0"/>
              <a:t> - </a:t>
            </a:r>
            <a:r>
              <a:rPr lang="nl-NL" sz="2700" dirty="0"/>
              <a:t>loopbaanoriëntatie</a:t>
            </a:r>
          </a:p>
        </p:txBody>
      </p:sp>
      <p:sp>
        <p:nvSpPr>
          <p:cNvPr id="3" name="Tijdelijke aanduiding voor dianummer 2">
            <a:extLst>
              <a:ext uri="{FF2B5EF4-FFF2-40B4-BE49-F238E27FC236}">
                <a16:creationId xmlns:a16="http://schemas.microsoft.com/office/drawing/2014/main" id="{E9924316-37CF-93A8-681B-69A0F9FB5108}"/>
              </a:ext>
            </a:extLst>
          </p:cNvPr>
          <p:cNvSpPr>
            <a:spLocks noGrp="1"/>
          </p:cNvSpPr>
          <p:nvPr>
            <p:ph type="sldNum" sz="quarter" idx="15"/>
          </p:nvPr>
        </p:nvSpPr>
        <p:spPr/>
        <p:txBody>
          <a:bodyPr/>
          <a:lstStyle/>
          <a:p>
            <a:fld id="{A8AA7EC8-FE29-421D-A88B-370786849ECC}" type="slidenum">
              <a:rPr lang="nl-NL" smtClean="0"/>
              <a:pPr/>
              <a:t>16</a:t>
            </a:fld>
            <a:endParaRPr lang="nl-NL"/>
          </a:p>
        </p:txBody>
      </p:sp>
      <p:sp>
        <p:nvSpPr>
          <p:cNvPr id="4" name="Tijdelijke aanduiding voor tekst 3">
            <a:extLst>
              <a:ext uri="{FF2B5EF4-FFF2-40B4-BE49-F238E27FC236}">
                <a16:creationId xmlns:a16="http://schemas.microsoft.com/office/drawing/2014/main" id="{C9C96348-9999-22B9-EA0C-983A99AD2043}"/>
              </a:ext>
            </a:extLst>
          </p:cNvPr>
          <p:cNvSpPr>
            <a:spLocks noGrp="1"/>
          </p:cNvSpPr>
          <p:nvPr>
            <p:ph type="body" sz="quarter" idx="19"/>
          </p:nvPr>
        </p:nvSpPr>
        <p:spPr>
          <a:xfrm>
            <a:off x="323528" y="1628774"/>
            <a:ext cx="8496622" cy="4680545"/>
          </a:xfrm>
        </p:spPr>
        <p:txBody>
          <a:bodyPr/>
          <a:lstStyle/>
          <a:p>
            <a:pPr marL="0" indent="0">
              <a:lnSpc>
                <a:spcPct val="107000"/>
              </a:lnSpc>
              <a:spcAft>
                <a:spcPts val="800"/>
              </a:spcAft>
              <a:buNone/>
            </a:pPr>
            <a:r>
              <a:rPr lang="nl-NL" dirty="0">
                <a:effectLst/>
                <a:ea typeface="Calibri" panose="020F0502020204030204" pitchFamily="34" charset="0"/>
                <a:cs typeface="Times New Roman" panose="02020603050405020304" pitchFamily="18" charset="0"/>
              </a:rPr>
              <a:t>Wat ook zou kunnen is een gesprek met de decaan. </a:t>
            </a:r>
          </a:p>
          <a:p>
            <a:pPr>
              <a:lnSpc>
                <a:spcPct val="107000"/>
              </a:lnSpc>
              <a:spcAft>
                <a:spcPts val="800"/>
              </a:spcAft>
              <a:buFont typeface="Wingdings" panose="05000000000000000000" pitchFamily="2" charset="2"/>
              <a:buChar char="§"/>
            </a:pPr>
            <a:r>
              <a:rPr lang="nl-NL" dirty="0">
                <a:effectLst/>
                <a:ea typeface="Calibri" panose="020F0502020204030204" pitchFamily="34" charset="0"/>
                <a:cs typeface="Arial" panose="020B0604020202020204" pitchFamily="34" charset="0"/>
              </a:rPr>
              <a:t>Afvinken handelings</a:t>
            </a:r>
            <a:r>
              <a:rPr lang="nl-NL" dirty="0">
                <a:ea typeface="Calibri" panose="020F0502020204030204" pitchFamily="34" charset="0"/>
                <a:cs typeface="Arial" panose="020B0604020202020204" pitchFamily="34" charset="0"/>
              </a:rPr>
              <a:t>deel: </a:t>
            </a:r>
            <a:br>
              <a:rPr lang="nl-NL" dirty="0">
                <a:ea typeface="Calibri" panose="020F0502020204030204" pitchFamily="34" charset="0"/>
                <a:cs typeface="Arial" panose="020B0604020202020204" pitchFamily="34" charset="0"/>
              </a:rPr>
            </a:br>
            <a:r>
              <a:rPr lang="nl-NL" dirty="0">
                <a:ea typeface="Calibri" panose="020F0502020204030204" pitchFamily="34" charset="0"/>
                <a:cs typeface="Arial" panose="020B0604020202020204" pitchFamily="34" charset="0"/>
              </a:rPr>
              <a:t>(snuffel)stage doel oriëntatie op toekomstig beroep </a:t>
            </a:r>
          </a:p>
          <a:p>
            <a:pPr>
              <a:lnSpc>
                <a:spcPct val="107000"/>
              </a:lnSpc>
              <a:spcAft>
                <a:spcPts val="800"/>
              </a:spcAft>
              <a:buFont typeface="Wingdings" panose="05000000000000000000" pitchFamily="2" charset="2"/>
              <a:buChar char="§"/>
            </a:pPr>
            <a:r>
              <a:rPr lang="nl-NL" dirty="0">
                <a:ea typeface="Calibri" panose="020F0502020204030204" pitchFamily="34" charset="0"/>
                <a:cs typeface="Arial" panose="020B0604020202020204" pitchFamily="34" charset="0"/>
              </a:rPr>
              <a:t>(zie LOB document voor LOB activiteiten)</a:t>
            </a:r>
          </a:p>
          <a:p>
            <a:pPr>
              <a:lnSpc>
                <a:spcPct val="107000"/>
              </a:lnSpc>
              <a:spcAft>
                <a:spcPts val="800"/>
              </a:spcAft>
              <a:buFont typeface="Wingdings" panose="05000000000000000000" pitchFamily="2" charset="2"/>
              <a:buChar char="§"/>
            </a:pPr>
            <a:r>
              <a:rPr lang="nl-NL" dirty="0">
                <a:effectLst/>
                <a:ea typeface="Calibri" panose="020F0502020204030204" pitchFamily="34" charset="0"/>
                <a:cs typeface="Times New Roman" panose="02020603050405020304" pitchFamily="18" charset="0"/>
              </a:rPr>
              <a:t>Doel: bij </a:t>
            </a:r>
            <a:r>
              <a:rPr lang="nl-NL" dirty="0">
                <a:ea typeface="Calibri" panose="020F0502020204030204" pitchFamily="34" charset="0"/>
                <a:cs typeface="Times New Roman" panose="02020603050405020304" pitchFamily="18" charset="0"/>
              </a:rPr>
              <a:t>h</a:t>
            </a:r>
            <a:r>
              <a:rPr lang="nl-NL" dirty="0">
                <a:effectLst/>
                <a:ea typeface="Calibri" panose="020F0502020204030204" pitchFamily="34" charset="0"/>
                <a:cs typeface="Times New Roman" panose="02020603050405020304" pitchFamily="18" charset="0"/>
              </a:rPr>
              <a:t>et beantwoorden van vragen over studiekeuzes kunnen ideeën naar voren komen waar je in eerste instantie niet aan gedacht hebt.</a:t>
            </a:r>
          </a:p>
          <a:p>
            <a:pPr marL="0" indent="0" eaLnBrk="1" hangingPunct="1">
              <a:buFont typeface="Arial" panose="020B0604020202020204" pitchFamily="34" charset="0"/>
              <a:buNone/>
              <a:defRPr/>
            </a:pPr>
            <a:endParaRPr lang="nl-NL" dirty="0"/>
          </a:p>
          <a:p>
            <a:endParaRPr lang="nl-NL" dirty="0"/>
          </a:p>
        </p:txBody>
      </p:sp>
    </p:spTree>
    <p:extLst>
      <p:ext uri="{BB962C8B-B14F-4D97-AF65-F5344CB8AC3E}">
        <p14:creationId xmlns:p14="http://schemas.microsoft.com/office/powerpoint/2010/main" val="30504090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8889506-5A78-6FFC-CACC-72676E260D7F}"/>
              </a:ext>
            </a:extLst>
          </p:cNvPr>
          <p:cNvSpPr>
            <a:spLocks noGrp="1"/>
          </p:cNvSpPr>
          <p:nvPr>
            <p:ph type="ctrTitle"/>
          </p:nvPr>
        </p:nvSpPr>
        <p:spPr/>
        <p:txBody>
          <a:bodyPr>
            <a:noAutofit/>
          </a:bodyPr>
          <a:lstStyle/>
          <a:p>
            <a:r>
              <a:rPr lang="nl-NL" sz="3600" dirty="0"/>
              <a:t>Verlof</a:t>
            </a:r>
          </a:p>
        </p:txBody>
      </p:sp>
      <p:sp>
        <p:nvSpPr>
          <p:cNvPr id="3" name="Tijdelijke aanduiding voor dianummer 2">
            <a:extLst>
              <a:ext uri="{FF2B5EF4-FFF2-40B4-BE49-F238E27FC236}">
                <a16:creationId xmlns:a16="http://schemas.microsoft.com/office/drawing/2014/main" id="{E697D607-47A6-5CDC-886D-B4C550410EAB}"/>
              </a:ext>
            </a:extLst>
          </p:cNvPr>
          <p:cNvSpPr>
            <a:spLocks noGrp="1"/>
          </p:cNvSpPr>
          <p:nvPr>
            <p:ph type="sldNum" sz="quarter" idx="15"/>
          </p:nvPr>
        </p:nvSpPr>
        <p:spPr/>
        <p:txBody>
          <a:bodyPr/>
          <a:lstStyle/>
          <a:p>
            <a:fld id="{A8AA7EC8-FE29-421D-A88B-370786849ECC}" type="slidenum">
              <a:rPr lang="nl-NL" smtClean="0"/>
              <a:pPr/>
              <a:t>17</a:t>
            </a:fld>
            <a:endParaRPr lang="nl-NL"/>
          </a:p>
        </p:txBody>
      </p:sp>
      <p:sp>
        <p:nvSpPr>
          <p:cNvPr id="4" name="Tijdelijke aanduiding voor tekst 3">
            <a:extLst>
              <a:ext uri="{FF2B5EF4-FFF2-40B4-BE49-F238E27FC236}">
                <a16:creationId xmlns:a16="http://schemas.microsoft.com/office/drawing/2014/main" id="{B4DE59FA-1963-1256-7FA6-4984D7EFBA8F}"/>
              </a:ext>
            </a:extLst>
          </p:cNvPr>
          <p:cNvSpPr>
            <a:spLocks noGrp="1"/>
          </p:cNvSpPr>
          <p:nvPr>
            <p:ph type="body" sz="quarter" idx="19"/>
          </p:nvPr>
        </p:nvSpPr>
        <p:spPr/>
        <p:txBody>
          <a:bodyPr/>
          <a:lstStyle/>
          <a:p>
            <a:pPr eaLnBrk="1" hangingPunct="1">
              <a:lnSpc>
                <a:spcPct val="90000"/>
              </a:lnSpc>
              <a:buFont typeface="Wingdings" pitchFamily="2" charset="2"/>
              <a:buNone/>
            </a:pPr>
            <a:r>
              <a:rPr lang="nl-NL" altLang="nl-NL" dirty="0"/>
              <a:t>LOB-activiteit op een schooldag.</a:t>
            </a:r>
          </a:p>
          <a:p>
            <a:pPr eaLnBrk="1" hangingPunct="1">
              <a:lnSpc>
                <a:spcPct val="90000"/>
              </a:lnSpc>
              <a:buFont typeface="Wingdings" pitchFamily="2" charset="2"/>
              <a:buNone/>
            </a:pPr>
            <a:r>
              <a:rPr lang="nl-NL" altLang="nl-NL" dirty="0"/>
              <a:t> </a:t>
            </a:r>
          </a:p>
          <a:p>
            <a:pPr eaLnBrk="1" hangingPunct="1">
              <a:lnSpc>
                <a:spcPct val="90000"/>
              </a:lnSpc>
              <a:buFont typeface="Wingdings" panose="05000000000000000000" pitchFamily="2" charset="2"/>
              <a:buChar char="§"/>
            </a:pPr>
            <a:r>
              <a:rPr lang="nl-NL" altLang="nl-NL" dirty="0"/>
              <a:t>aanvraag verlof LOB-activiteit </a:t>
            </a:r>
            <a:r>
              <a:rPr lang="nl-NL" altLang="nl-NL" u="sng" dirty="0">
                <a:solidFill>
                  <a:srgbClr val="FF0000"/>
                </a:solidFill>
              </a:rPr>
              <a:t>alleen</a:t>
            </a:r>
            <a:r>
              <a:rPr lang="nl-NL" altLang="nl-NL" dirty="0"/>
              <a:t> bij de decaan,</a:t>
            </a:r>
          </a:p>
          <a:p>
            <a:pPr eaLnBrk="1" hangingPunct="1">
              <a:lnSpc>
                <a:spcPct val="90000"/>
              </a:lnSpc>
              <a:buFont typeface="Wingdings" panose="05000000000000000000" pitchFamily="2" charset="2"/>
              <a:buChar char="§"/>
            </a:pPr>
            <a:r>
              <a:rPr lang="nl-NL" altLang="nl-NL" dirty="0"/>
              <a:t>1 week vooraf aan de activiteit </a:t>
            </a:r>
            <a:r>
              <a:rPr lang="nl-NL" altLang="nl-NL" dirty="0" err="1"/>
              <a:t>i.v.m</a:t>
            </a:r>
            <a:r>
              <a:rPr lang="nl-NL" altLang="nl-NL" dirty="0"/>
              <a:t> het lesrooster,</a:t>
            </a:r>
          </a:p>
          <a:p>
            <a:pPr eaLnBrk="1" hangingPunct="1">
              <a:lnSpc>
                <a:spcPct val="90000"/>
              </a:lnSpc>
              <a:buFont typeface="Wingdings" panose="05000000000000000000" pitchFamily="2" charset="2"/>
              <a:buChar char="§"/>
            </a:pPr>
            <a:endParaRPr lang="nl-NL" altLang="nl-NL" dirty="0"/>
          </a:p>
          <a:p>
            <a:pPr eaLnBrk="1" hangingPunct="1">
              <a:lnSpc>
                <a:spcPct val="90000"/>
              </a:lnSpc>
              <a:buFont typeface="Wingdings" panose="05000000000000000000" pitchFamily="2" charset="2"/>
              <a:buChar char="§"/>
            </a:pPr>
            <a:r>
              <a:rPr lang="nl-NL" altLang="nl-NL" dirty="0"/>
              <a:t>Meenemen (geprinte) bevestiging van de inschrijving</a:t>
            </a:r>
            <a:endParaRPr lang="nl-NL" dirty="0"/>
          </a:p>
        </p:txBody>
      </p:sp>
    </p:spTree>
    <p:extLst>
      <p:ext uri="{BB962C8B-B14F-4D97-AF65-F5344CB8AC3E}">
        <p14:creationId xmlns:p14="http://schemas.microsoft.com/office/powerpoint/2010/main" val="41432220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696898-96EC-77D1-E943-3F4632BDB803}"/>
              </a:ext>
            </a:extLst>
          </p:cNvPr>
          <p:cNvSpPr>
            <a:spLocks noGrp="1"/>
          </p:cNvSpPr>
          <p:nvPr>
            <p:ph type="ctrTitle"/>
          </p:nvPr>
        </p:nvSpPr>
        <p:spPr/>
        <p:txBody>
          <a:bodyPr>
            <a:noAutofit/>
          </a:bodyPr>
          <a:lstStyle/>
          <a:p>
            <a:r>
              <a:rPr lang="nl-NL" sz="3600" dirty="0"/>
              <a:t>Verlof</a:t>
            </a:r>
          </a:p>
        </p:txBody>
      </p:sp>
      <p:sp>
        <p:nvSpPr>
          <p:cNvPr id="3" name="Tijdelijke aanduiding voor dianummer 2">
            <a:extLst>
              <a:ext uri="{FF2B5EF4-FFF2-40B4-BE49-F238E27FC236}">
                <a16:creationId xmlns:a16="http://schemas.microsoft.com/office/drawing/2014/main" id="{D71B5144-1234-8C61-D26A-F37CDB36FFE0}"/>
              </a:ext>
            </a:extLst>
          </p:cNvPr>
          <p:cNvSpPr>
            <a:spLocks noGrp="1"/>
          </p:cNvSpPr>
          <p:nvPr>
            <p:ph type="sldNum" sz="quarter" idx="15"/>
          </p:nvPr>
        </p:nvSpPr>
        <p:spPr/>
        <p:txBody>
          <a:bodyPr/>
          <a:lstStyle/>
          <a:p>
            <a:fld id="{A8AA7EC8-FE29-421D-A88B-370786849ECC}" type="slidenum">
              <a:rPr lang="nl-NL" smtClean="0"/>
              <a:pPr/>
              <a:t>18</a:t>
            </a:fld>
            <a:endParaRPr lang="nl-NL"/>
          </a:p>
        </p:txBody>
      </p:sp>
      <p:sp>
        <p:nvSpPr>
          <p:cNvPr id="4" name="Tijdelijke aanduiding voor tekst 3">
            <a:extLst>
              <a:ext uri="{FF2B5EF4-FFF2-40B4-BE49-F238E27FC236}">
                <a16:creationId xmlns:a16="http://schemas.microsoft.com/office/drawing/2014/main" id="{92D83C27-51B0-0987-B9D6-6BAA40076925}"/>
              </a:ext>
            </a:extLst>
          </p:cNvPr>
          <p:cNvSpPr>
            <a:spLocks noGrp="1"/>
          </p:cNvSpPr>
          <p:nvPr>
            <p:ph type="body" sz="quarter" idx="19"/>
          </p:nvPr>
        </p:nvSpPr>
        <p:spPr/>
        <p:txBody>
          <a:bodyPr/>
          <a:lstStyle/>
          <a:p>
            <a:pPr eaLnBrk="1" hangingPunct="1">
              <a:lnSpc>
                <a:spcPct val="90000"/>
              </a:lnSpc>
              <a:buFont typeface="Wingdings" pitchFamily="2" charset="2"/>
              <a:buNone/>
            </a:pPr>
            <a:r>
              <a:rPr lang="nl-NL" altLang="nl-NL" dirty="0"/>
              <a:t>Uitzonderingen:</a:t>
            </a:r>
          </a:p>
          <a:p>
            <a:pPr eaLnBrk="1" hangingPunct="1">
              <a:lnSpc>
                <a:spcPct val="90000"/>
              </a:lnSpc>
              <a:buFont typeface="Wingdings" pitchFamily="2" charset="2"/>
              <a:buNone/>
            </a:pPr>
            <a:endParaRPr lang="nl-NL" altLang="nl-NL" dirty="0"/>
          </a:p>
          <a:p>
            <a:pPr eaLnBrk="1" hangingPunct="1">
              <a:lnSpc>
                <a:spcPct val="90000"/>
              </a:lnSpc>
              <a:buFont typeface="Wingdings" panose="05000000000000000000" pitchFamily="2" charset="2"/>
              <a:buChar char="§"/>
            </a:pPr>
            <a:r>
              <a:rPr lang="nl-NL" altLang="nl-NL" dirty="0"/>
              <a:t>Geen LOB-verlof in de </a:t>
            </a:r>
            <a:r>
              <a:rPr lang="nl-NL" altLang="nl-NL" dirty="0" err="1"/>
              <a:t>toetsweek</a:t>
            </a:r>
            <a:endParaRPr lang="nl-NL" altLang="nl-NL" dirty="0"/>
          </a:p>
          <a:p>
            <a:pPr eaLnBrk="1" hangingPunct="1">
              <a:lnSpc>
                <a:spcPct val="90000"/>
              </a:lnSpc>
              <a:buFont typeface="Wingdings" panose="05000000000000000000" pitchFamily="2" charset="2"/>
              <a:buChar char="§"/>
            </a:pPr>
            <a:r>
              <a:rPr lang="nl-NL" altLang="nl-NL" dirty="0"/>
              <a:t>Als een LOB-activiteit ook op een zaterdag te bezoeken is, dan krijg je geen verlof op een lesdag.</a:t>
            </a:r>
          </a:p>
          <a:p>
            <a:pPr eaLnBrk="1" hangingPunct="1">
              <a:lnSpc>
                <a:spcPct val="90000"/>
              </a:lnSpc>
              <a:buFont typeface="Wingdings" panose="05000000000000000000" pitchFamily="2" charset="2"/>
              <a:buChar char="§"/>
            </a:pPr>
            <a:endParaRPr lang="nl-NL" altLang="nl-NL" dirty="0"/>
          </a:p>
          <a:p>
            <a:pPr eaLnBrk="1" hangingPunct="1">
              <a:lnSpc>
                <a:spcPct val="90000"/>
              </a:lnSpc>
              <a:buFont typeface="Wingdings" panose="05000000000000000000" pitchFamily="2" charset="2"/>
              <a:buChar char="§"/>
            </a:pPr>
            <a:r>
              <a:rPr lang="nl-NL" altLang="nl-NL" dirty="0"/>
              <a:t>Alle andere verzoeken voor verlof vraag je via het </a:t>
            </a:r>
            <a:r>
              <a:rPr lang="nl-NL" altLang="nl-NL" dirty="0" err="1"/>
              <a:t>aanvraagformuilier</a:t>
            </a:r>
            <a:r>
              <a:rPr lang="nl-NL" altLang="nl-NL" dirty="0"/>
              <a:t> aan (zie website). Inleveren bij </a:t>
            </a:r>
            <a:r>
              <a:rPr lang="nl-NL" altLang="nl-NL"/>
              <a:t>de meldbalie.</a:t>
            </a:r>
            <a:endParaRPr lang="nl-NL" altLang="nl-NL" dirty="0"/>
          </a:p>
          <a:p>
            <a:endParaRPr lang="nl-NL" dirty="0"/>
          </a:p>
        </p:txBody>
      </p:sp>
    </p:spTree>
    <p:extLst>
      <p:ext uri="{BB962C8B-B14F-4D97-AF65-F5344CB8AC3E}">
        <p14:creationId xmlns:p14="http://schemas.microsoft.com/office/powerpoint/2010/main" val="301415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23A210-99F2-7671-2874-256A28D5D017}"/>
              </a:ext>
            </a:extLst>
          </p:cNvPr>
          <p:cNvSpPr>
            <a:spLocks noGrp="1"/>
          </p:cNvSpPr>
          <p:nvPr>
            <p:ph type="ctrTitle"/>
          </p:nvPr>
        </p:nvSpPr>
        <p:spPr/>
        <p:txBody>
          <a:bodyPr>
            <a:noAutofit/>
          </a:bodyPr>
          <a:lstStyle/>
          <a:p>
            <a:r>
              <a:rPr lang="nl-NL" sz="3600" dirty="0"/>
              <a:t>Programma ouderavond</a:t>
            </a:r>
          </a:p>
        </p:txBody>
      </p:sp>
      <p:sp>
        <p:nvSpPr>
          <p:cNvPr id="3" name="Tijdelijke aanduiding voor dianummer 2">
            <a:extLst>
              <a:ext uri="{FF2B5EF4-FFF2-40B4-BE49-F238E27FC236}">
                <a16:creationId xmlns:a16="http://schemas.microsoft.com/office/drawing/2014/main" id="{AE33F36D-1F48-5EE5-ABC1-0442DF2827D2}"/>
              </a:ext>
            </a:extLst>
          </p:cNvPr>
          <p:cNvSpPr>
            <a:spLocks noGrp="1"/>
          </p:cNvSpPr>
          <p:nvPr>
            <p:ph type="sldNum" sz="quarter" idx="15"/>
          </p:nvPr>
        </p:nvSpPr>
        <p:spPr/>
        <p:txBody>
          <a:bodyPr/>
          <a:lstStyle/>
          <a:p>
            <a:fld id="{A8AA7EC8-FE29-421D-A88B-370786849ECC}" type="slidenum">
              <a:rPr lang="nl-NL" smtClean="0"/>
              <a:pPr/>
              <a:t>2</a:t>
            </a:fld>
            <a:endParaRPr lang="nl-NL"/>
          </a:p>
        </p:txBody>
      </p:sp>
      <p:sp>
        <p:nvSpPr>
          <p:cNvPr id="4" name="Tijdelijke aanduiding voor tekst 3">
            <a:extLst>
              <a:ext uri="{FF2B5EF4-FFF2-40B4-BE49-F238E27FC236}">
                <a16:creationId xmlns:a16="http://schemas.microsoft.com/office/drawing/2014/main" id="{7DE6EF5E-A71F-0129-E207-9B894DE86565}"/>
              </a:ext>
            </a:extLst>
          </p:cNvPr>
          <p:cNvSpPr>
            <a:spLocks noGrp="1"/>
          </p:cNvSpPr>
          <p:nvPr>
            <p:ph type="body" sz="quarter" idx="19"/>
          </p:nvPr>
        </p:nvSpPr>
        <p:spPr/>
        <p:txBody>
          <a:bodyPr/>
          <a:lstStyle/>
          <a:p>
            <a:pPr>
              <a:buFont typeface="Wingdings" panose="05000000000000000000" pitchFamily="2" charset="2"/>
              <a:buChar char="§"/>
            </a:pPr>
            <a:r>
              <a:rPr lang="nl-NL" dirty="0"/>
              <a:t>Voorstellen mentoren</a:t>
            </a:r>
          </a:p>
          <a:p>
            <a:pPr>
              <a:buFont typeface="Wingdings" panose="05000000000000000000" pitchFamily="2" charset="2"/>
              <a:buChar char="§"/>
            </a:pPr>
            <a:r>
              <a:rPr lang="nl-NL" dirty="0"/>
              <a:t>Inrichting klas 4</a:t>
            </a:r>
          </a:p>
          <a:p>
            <a:pPr>
              <a:buFont typeface="Wingdings" panose="05000000000000000000" pitchFamily="2" charset="2"/>
              <a:buChar char="§"/>
            </a:pPr>
            <a:r>
              <a:rPr lang="nl-NL" dirty="0"/>
              <a:t>Informatie over rooster, </a:t>
            </a:r>
            <a:r>
              <a:rPr lang="nl-NL" dirty="0" err="1"/>
              <a:t>leerlingbetrokkenheid</a:t>
            </a:r>
            <a:r>
              <a:rPr lang="nl-NL" dirty="0"/>
              <a:t> en personeel</a:t>
            </a:r>
          </a:p>
          <a:p>
            <a:pPr>
              <a:buFont typeface="Wingdings" panose="05000000000000000000" pitchFamily="2" charset="2"/>
              <a:buChar char="§"/>
            </a:pPr>
            <a:r>
              <a:rPr lang="nl-NL" dirty="0"/>
              <a:t>LOB</a:t>
            </a:r>
          </a:p>
          <a:p>
            <a:pPr>
              <a:buFont typeface="Wingdings" panose="05000000000000000000" pitchFamily="2" charset="2"/>
              <a:buChar char="§"/>
            </a:pPr>
            <a:r>
              <a:rPr lang="nl-NL" dirty="0"/>
              <a:t>Moment met de mentor(en) in de klas</a:t>
            </a:r>
          </a:p>
          <a:p>
            <a:pPr>
              <a:buFont typeface="Wingdings" panose="05000000000000000000" pitchFamily="2" charset="2"/>
              <a:buChar char="§"/>
            </a:pPr>
            <a:endParaRPr lang="nl-NL" dirty="0"/>
          </a:p>
        </p:txBody>
      </p:sp>
    </p:spTree>
    <p:extLst>
      <p:ext uri="{BB962C8B-B14F-4D97-AF65-F5344CB8AC3E}">
        <p14:creationId xmlns:p14="http://schemas.microsoft.com/office/powerpoint/2010/main" val="20691609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E9322F-561F-0C4A-B368-0A4DFF898E5E}"/>
              </a:ext>
            </a:extLst>
          </p:cNvPr>
          <p:cNvSpPr>
            <a:spLocks noGrp="1"/>
          </p:cNvSpPr>
          <p:nvPr>
            <p:ph type="ctrTitle"/>
          </p:nvPr>
        </p:nvSpPr>
        <p:spPr/>
        <p:txBody>
          <a:bodyPr>
            <a:noAutofit/>
          </a:bodyPr>
          <a:lstStyle/>
          <a:p>
            <a:r>
              <a:rPr lang="nl-NL" sz="3600" dirty="0"/>
              <a:t>Onderwijs in klas 4</a:t>
            </a:r>
          </a:p>
        </p:txBody>
      </p:sp>
      <p:sp>
        <p:nvSpPr>
          <p:cNvPr id="3" name="Tijdelijke aanduiding voor dianummer 2">
            <a:extLst>
              <a:ext uri="{FF2B5EF4-FFF2-40B4-BE49-F238E27FC236}">
                <a16:creationId xmlns:a16="http://schemas.microsoft.com/office/drawing/2014/main" id="{8484D7C0-9280-B744-A58A-6E8312BFC3B2}"/>
              </a:ext>
            </a:extLst>
          </p:cNvPr>
          <p:cNvSpPr>
            <a:spLocks noGrp="1"/>
          </p:cNvSpPr>
          <p:nvPr>
            <p:ph type="sldNum" sz="quarter" idx="15"/>
          </p:nvPr>
        </p:nvSpPr>
        <p:spPr/>
        <p:txBody>
          <a:bodyPr/>
          <a:lstStyle/>
          <a:p>
            <a:fld id="{A8AA7EC8-FE29-421D-A88B-370786849ECC}" type="slidenum">
              <a:rPr lang="nl-NL" smtClean="0"/>
              <a:pPr/>
              <a:t>3</a:t>
            </a:fld>
            <a:endParaRPr lang="nl-NL"/>
          </a:p>
        </p:txBody>
      </p:sp>
      <p:sp>
        <p:nvSpPr>
          <p:cNvPr id="4" name="Tijdelijke aanduiding voor tekst 3">
            <a:extLst>
              <a:ext uri="{FF2B5EF4-FFF2-40B4-BE49-F238E27FC236}">
                <a16:creationId xmlns:a16="http://schemas.microsoft.com/office/drawing/2014/main" id="{C9D56FFD-BBB0-E543-B00F-38B48E694CB9}"/>
              </a:ext>
            </a:extLst>
          </p:cNvPr>
          <p:cNvSpPr>
            <a:spLocks noGrp="1"/>
          </p:cNvSpPr>
          <p:nvPr>
            <p:ph type="body" sz="quarter" idx="19"/>
          </p:nvPr>
        </p:nvSpPr>
        <p:spPr/>
        <p:txBody>
          <a:bodyPr/>
          <a:lstStyle/>
          <a:p>
            <a:pPr>
              <a:buFont typeface="Wingdings" panose="05000000000000000000" pitchFamily="2" charset="2"/>
              <a:buChar char="§"/>
            </a:pPr>
            <a:r>
              <a:rPr lang="nl-NL" dirty="0"/>
              <a:t>Een eigen profiel en vakkenpakket</a:t>
            </a:r>
          </a:p>
          <a:p>
            <a:pPr>
              <a:buFont typeface="Wingdings" panose="05000000000000000000" pitchFamily="2" charset="2"/>
              <a:buChar char="§"/>
            </a:pPr>
            <a:r>
              <a:rPr lang="nl-NL" dirty="0"/>
              <a:t>Meer diepgang</a:t>
            </a:r>
          </a:p>
          <a:p>
            <a:pPr>
              <a:buFont typeface="Wingdings" panose="05000000000000000000" pitchFamily="2" charset="2"/>
              <a:buChar char="§"/>
            </a:pPr>
            <a:r>
              <a:rPr lang="nl-NL" dirty="0"/>
              <a:t>Hoger tempo</a:t>
            </a:r>
          </a:p>
          <a:p>
            <a:pPr>
              <a:buFont typeface="Wingdings" panose="05000000000000000000" pitchFamily="2" charset="2"/>
              <a:buChar char="§"/>
            </a:pPr>
            <a:r>
              <a:rPr lang="nl-NL" dirty="0"/>
              <a:t>Toetsen/schoolexamens over meer lesstof</a:t>
            </a:r>
          </a:p>
          <a:p>
            <a:pPr>
              <a:buFont typeface="Wingdings" panose="05000000000000000000" pitchFamily="2" charset="2"/>
              <a:buChar char="§"/>
            </a:pPr>
            <a:r>
              <a:rPr lang="nl-NL" dirty="0"/>
              <a:t>Schoolexamens tellen mee voor het eindexamen</a:t>
            </a:r>
          </a:p>
          <a:p>
            <a:pPr marL="0" indent="0">
              <a:buNone/>
            </a:pPr>
            <a:endParaRPr lang="nl-NL" dirty="0"/>
          </a:p>
          <a:p>
            <a:pPr marL="0" indent="0">
              <a:buNone/>
            </a:pPr>
            <a:endParaRPr lang="nl-NL" dirty="0"/>
          </a:p>
          <a:p>
            <a:pPr marL="0" indent="0">
              <a:buNone/>
            </a:pPr>
            <a:endParaRPr lang="nl-NL" dirty="0"/>
          </a:p>
          <a:p>
            <a:pPr marL="0" indent="0">
              <a:buNone/>
            </a:pPr>
            <a:r>
              <a:rPr lang="nl-NL" dirty="0"/>
              <a:t>		Zelfstandiger studiehouding</a:t>
            </a:r>
          </a:p>
        </p:txBody>
      </p:sp>
      <p:sp>
        <p:nvSpPr>
          <p:cNvPr id="5" name="Pijl: rechts 4">
            <a:extLst>
              <a:ext uri="{FF2B5EF4-FFF2-40B4-BE49-F238E27FC236}">
                <a16:creationId xmlns:a16="http://schemas.microsoft.com/office/drawing/2014/main" id="{89F8B934-9FFA-C1D0-DE88-D4DA7C2932A6}"/>
              </a:ext>
            </a:extLst>
          </p:cNvPr>
          <p:cNvSpPr/>
          <p:nvPr/>
        </p:nvSpPr>
        <p:spPr>
          <a:xfrm rot="5400000">
            <a:off x="3177843" y="4177543"/>
            <a:ext cx="64807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nl-NL"/>
            </a:defPPr>
            <a:lvl1pPr algn="l" rtl="0" fontAlgn="base">
              <a:spcBef>
                <a:spcPct val="0"/>
              </a:spcBef>
              <a:spcAft>
                <a:spcPct val="0"/>
              </a:spcAft>
              <a:defRPr sz="2800" kern="1200">
                <a:solidFill>
                  <a:schemeClr val="lt1"/>
                </a:solidFill>
                <a:latin typeface="+mn-lt"/>
                <a:ea typeface="+mn-ea"/>
                <a:cs typeface="+mn-cs"/>
              </a:defRPr>
            </a:lvl1pPr>
            <a:lvl2pPr marL="457200" algn="l" rtl="0" fontAlgn="base">
              <a:spcBef>
                <a:spcPct val="0"/>
              </a:spcBef>
              <a:spcAft>
                <a:spcPct val="0"/>
              </a:spcAft>
              <a:defRPr sz="2800" kern="1200">
                <a:solidFill>
                  <a:schemeClr val="lt1"/>
                </a:solidFill>
                <a:latin typeface="+mn-lt"/>
                <a:ea typeface="+mn-ea"/>
                <a:cs typeface="+mn-cs"/>
              </a:defRPr>
            </a:lvl2pPr>
            <a:lvl3pPr marL="914400" algn="l" rtl="0" fontAlgn="base">
              <a:spcBef>
                <a:spcPct val="0"/>
              </a:spcBef>
              <a:spcAft>
                <a:spcPct val="0"/>
              </a:spcAft>
              <a:defRPr sz="2800" kern="1200">
                <a:solidFill>
                  <a:schemeClr val="lt1"/>
                </a:solidFill>
                <a:latin typeface="+mn-lt"/>
                <a:ea typeface="+mn-ea"/>
                <a:cs typeface="+mn-cs"/>
              </a:defRPr>
            </a:lvl3pPr>
            <a:lvl4pPr marL="1371600" algn="l" rtl="0" fontAlgn="base">
              <a:spcBef>
                <a:spcPct val="0"/>
              </a:spcBef>
              <a:spcAft>
                <a:spcPct val="0"/>
              </a:spcAft>
              <a:defRPr sz="2800" kern="1200">
                <a:solidFill>
                  <a:schemeClr val="lt1"/>
                </a:solidFill>
                <a:latin typeface="+mn-lt"/>
                <a:ea typeface="+mn-ea"/>
                <a:cs typeface="+mn-cs"/>
              </a:defRPr>
            </a:lvl4pPr>
            <a:lvl5pPr marL="1828800" algn="l" rtl="0" fontAlgn="base">
              <a:spcBef>
                <a:spcPct val="0"/>
              </a:spcBef>
              <a:spcAft>
                <a:spcPct val="0"/>
              </a:spcAft>
              <a:defRPr sz="2800" kern="1200">
                <a:solidFill>
                  <a:schemeClr val="lt1"/>
                </a:solidFill>
                <a:latin typeface="+mn-lt"/>
                <a:ea typeface="+mn-ea"/>
                <a:cs typeface="+mn-cs"/>
              </a:defRPr>
            </a:lvl5pPr>
            <a:lvl6pPr marL="2286000" algn="l" defTabSz="914400" rtl="0" eaLnBrk="1" latinLnBrk="0" hangingPunct="1">
              <a:defRPr sz="2800" kern="1200">
                <a:solidFill>
                  <a:schemeClr val="lt1"/>
                </a:solidFill>
                <a:latin typeface="+mn-lt"/>
                <a:ea typeface="+mn-ea"/>
                <a:cs typeface="+mn-cs"/>
              </a:defRPr>
            </a:lvl6pPr>
            <a:lvl7pPr marL="2743200" algn="l" defTabSz="914400" rtl="0" eaLnBrk="1" latinLnBrk="0" hangingPunct="1">
              <a:defRPr sz="2800" kern="1200">
                <a:solidFill>
                  <a:schemeClr val="lt1"/>
                </a:solidFill>
                <a:latin typeface="+mn-lt"/>
                <a:ea typeface="+mn-ea"/>
                <a:cs typeface="+mn-cs"/>
              </a:defRPr>
            </a:lvl7pPr>
            <a:lvl8pPr marL="3200400" algn="l" defTabSz="914400" rtl="0" eaLnBrk="1" latinLnBrk="0" hangingPunct="1">
              <a:defRPr sz="2800" kern="1200">
                <a:solidFill>
                  <a:schemeClr val="lt1"/>
                </a:solidFill>
                <a:latin typeface="+mn-lt"/>
                <a:ea typeface="+mn-ea"/>
                <a:cs typeface="+mn-cs"/>
              </a:defRPr>
            </a:lvl8pPr>
            <a:lvl9pPr marL="3657600" algn="l" defTabSz="914400" rtl="0" eaLnBrk="1" latinLnBrk="0" hangingPunct="1">
              <a:defRPr sz="2800" kern="1200">
                <a:solidFill>
                  <a:schemeClr val="lt1"/>
                </a:solidFill>
                <a:latin typeface="+mn-lt"/>
                <a:ea typeface="+mn-ea"/>
                <a:cs typeface="+mn-cs"/>
              </a:defRPr>
            </a:lvl9pPr>
          </a:lstStyle>
          <a:p>
            <a:pPr algn="ctr"/>
            <a:endParaRPr lang="nl-NL"/>
          </a:p>
        </p:txBody>
      </p:sp>
    </p:spTree>
    <p:extLst>
      <p:ext uri="{BB962C8B-B14F-4D97-AF65-F5344CB8AC3E}">
        <p14:creationId xmlns:p14="http://schemas.microsoft.com/office/powerpoint/2010/main" val="36847125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Autofit/>
          </a:bodyPr>
          <a:lstStyle/>
          <a:p>
            <a:r>
              <a:rPr lang="nl-NL" sz="3600" dirty="0"/>
              <a:t>De voor-examenklas</a:t>
            </a:r>
          </a:p>
        </p:txBody>
      </p:sp>
      <p:sp>
        <p:nvSpPr>
          <p:cNvPr id="3" name="Tijdelijke aanduiding voor datum 2"/>
          <p:cNvSpPr>
            <a:spLocks noGrp="1"/>
          </p:cNvSpPr>
          <p:nvPr>
            <p:ph type="dt" sz="half" idx="4294967295"/>
          </p:nvPr>
        </p:nvSpPr>
        <p:spPr>
          <a:xfrm>
            <a:off x="6876256" y="6450509"/>
            <a:ext cx="1656184" cy="260558"/>
          </a:xfrm>
          <a:prstGeom prst="rect">
            <a:avLst/>
          </a:prstGeom>
        </p:spPr>
        <p:txBody>
          <a:bodyPr/>
          <a:lstStyle/>
          <a:p>
            <a:fld id="{59333CDD-B9D4-46CC-8789-4C037750219C}" type="datetime1">
              <a:rPr lang="nl-NL" smtClean="0"/>
              <a:t>10-9-2024</a:t>
            </a:fld>
            <a:endParaRPr lang="nl-NL" dirty="0"/>
          </a:p>
        </p:txBody>
      </p:sp>
      <p:sp>
        <p:nvSpPr>
          <p:cNvPr id="4" name="Tijdelijke aanduiding voor dianummer 3"/>
          <p:cNvSpPr>
            <a:spLocks noGrp="1"/>
          </p:cNvSpPr>
          <p:nvPr>
            <p:ph type="sldNum" sz="quarter" idx="15"/>
          </p:nvPr>
        </p:nvSpPr>
        <p:spPr/>
        <p:txBody>
          <a:bodyPr/>
          <a:lstStyle/>
          <a:p>
            <a:fld id="{A8AA7EC8-FE29-421D-A88B-370786849ECC}" type="slidenum">
              <a:rPr lang="nl-NL" smtClean="0"/>
              <a:pPr/>
              <a:t>4</a:t>
            </a:fld>
            <a:endParaRPr lang="nl-NL"/>
          </a:p>
        </p:txBody>
      </p:sp>
      <p:sp>
        <p:nvSpPr>
          <p:cNvPr id="6" name="Content Placeholder 3">
            <a:extLst>
              <a:ext uri="{FF2B5EF4-FFF2-40B4-BE49-F238E27FC236}">
                <a16:creationId xmlns:a16="http://schemas.microsoft.com/office/drawing/2014/main" id="{DFAC984E-90B2-AA32-F541-DA102DEBE283}"/>
              </a:ext>
            </a:extLst>
          </p:cNvPr>
          <p:cNvSpPr>
            <a:spLocks noGrp="1" noChangeArrowheads="1"/>
          </p:cNvSpPr>
          <p:nvPr>
            <p:ph type="body" sz="quarter" idx="19"/>
          </p:nvPr>
        </p:nvSpPr>
        <p:spPr bwMode="auto">
          <a:xfrm>
            <a:off x="323849" y="1628775"/>
            <a:ext cx="1854463" cy="4464050"/>
          </a:xfrm>
          <a:prstGeom prst="rect">
            <a:avLst/>
          </a:prstGeom>
          <a:solidFill>
            <a:srgbClr val="00B0F0"/>
          </a:solidFill>
          <a:ln w="9525">
            <a:solidFill>
              <a:schemeClr val="tx1"/>
            </a:solidFill>
            <a:miter lim="800000"/>
            <a:headEnd/>
            <a:tailEnd/>
          </a:ln>
          <a:effectLst/>
        </p:spPr>
        <p:txBody>
          <a:bodyPr vert="horz" wrap="none" lIns="68580" tIns="34290" rIns="68580" bIns="34290" numCol="1" anchor="ctr"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spcBef>
                <a:spcPct val="0"/>
              </a:spcBef>
              <a:buFontTx/>
              <a:buNone/>
            </a:pPr>
            <a:r>
              <a:rPr lang="nl-NL" altLang="nl-NL" sz="3600" b="1" dirty="0">
                <a:solidFill>
                  <a:schemeClr val="bg1"/>
                </a:solidFill>
                <a:latin typeface="Calibri" panose="020F0502020204030204" pitchFamily="34" charset="0"/>
              </a:rPr>
              <a:t>School</a:t>
            </a:r>
          </a:p>
          <a:p>
            <a:pPr eaLnBrk="1" hangingPunct="1">
              <a:spcBef>
                <a:spcPct val="0"/>
              </a:spcBef>
              <a:buFontTx/>
              <a:buNone/>
            </a:pPr>
            <a:r>
              <a:rPr lang="nl-NL" altLang="nl-NL" sz="3600" b="1" dirty="0">
                <a:solidFill>
                  <a:schemeClr val="bg1"/>
                </a:solidFill>
                <a:latin typeface="Calibri" panose="020F0502020204030204" pitchFamily="34" charset="0"/>
              </a:rPr>
              <a:t>examen</a:t>
            </a:r>
          </a:p>
        </p:txBody>
      </p:sp>
      <p:sp>
        <p:nvSpPr>
          <p:cNvPr id="7" name="Plusteken 6">
            <a:extLst>
              <a:ext uri="{FF2B5EF4-FFF2-40B4-BE49-F238E27FC236}">
                <a16:creationId xmlns:a16="http://schemas.microsoft.com/office/drawing/2014/main" id="{9F5F6808-EFB2-F334-9185-7455F9BAF030}"/>
              </a:ext>
            </a:extLst>
          </p:cNvPr>
          <p:cNvSpPr/>
          <p:nvPr/>
        </p:nvSpPr>
        <p:spPr>
          <a:xfrm>
            <a:off x="2366433" y="3517096"/>
            <a:ext cx="857250" cy="829092"/>
          </a:xfrm>
          <a:prstGeom prst="mathPlu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nl-NL"/>
            </a:defPPr>
            <a:lvl1pPr algn="l" rtl="0" fontAlgn="base">
              <a:spcBef>
                <a:spcPct val="0"/>
              </a:spcBef>
              <a:spcAft>
                <a:spcPct val="0"/>
              </a:spcAft>
              <a:defRPr sz="2800" kern="1200">
                <a:solidFill>
                  <a:schemeClr val="lt1"/>
                </a:solidFill>
                <a:latin typeface="+mn-lt"/>
                <a:ea typeface="+mn-ea"/>
                <a:cs typeface="+mn-cs"/>
              </a:defRPr>
            </a:lvl1pPr>
            <a:lvl2pPr marL="457200" algn="l" rtl="0" fontAlgn="base">
              <a:spcBef>
                <a:spcPct val="0"/>
              </a:spcBef>
              <a:spcAft>
                <a:spcPct val="0"/>
              </a:spcAft>
              <a:defRPr sz="2800" kern="1200">
                <a:solidFill>
                  <a:schemeClr val="lt1"/>
                </a:solidFill>
                <a:latin typeface="+mn-lt"/>
                <a:ea typeface="+mn-ea"/>
                <a:cs typeface="+mn-cs"/>
              </a:defRPr>
            </a:lvl2pPr>
            <a:lvl3pPr marL="914400" algn="l" rtl="0" fontAlgn="base">
              <a:spcBef>
                <a:spcPct val="0"/>
              </a:spcBef>
              <a:spcAft>
                <a:spcPct val="0"/>
              </a:spcAft>
              <a:defRPr sz="2800" kern="1200">
                <a:solidFill>
                  <a:schemeClr val="lt1"/>
                </a:solidFill>
                <a:latin typeface="+mn-lt"/>
                <a:ea typeface="+mn-ea"/>
                <a:cs typeface="+mn-cs"/>
              </a:defRPr>
            </a:lvl3pPr>
            <a:lvl4pPr marL="1371600" algn="l" rtl="0" fontAlgn="base">
              <a:spcBef>
                <a:spcPct val="0"/>
              </a:spcBef>
              <a:spcAft>
                <a:spcPct val="0"/>
              </a:spcAft>
              <a:defRPr sz="2800" kern="1200">
                <a:solidFill>
                  <a:schemeClr val="lt1"/>
                </a:solidFill>
                <a:latin typeface="+mn-lt"/>
                <a:ea typeface="+mn-ea"/>
                <a:cs typeface="+mn-cs"/>
              </a:defRPr>
            </a:lvl4pPr>
            <a:lvl5pPr marL="1828800" algn="l" rtl="0" fontAlgn="base">
              <a:spcBef>
                <a:spcPct val="0"/>
              </a:spcBef>
              <a:spcAft>
                <a:spcPct val="0"/>
              </a:spcAft>
              <a:defRPr sz="2800" kern="1200">
                <a:solidFill>
                  <a:schemeClr val="lt1"/>
                </a:solidFill>
                <a:latin typeface="+mn-lt"/>
                <a:ea typeface="+mn-ea"/>
                <a:cs typeface="+mn-cs"/>
              </a:defRPr>
            </a:lvl5pPr>
            <a:lvl6pPr marL="2286000" algn="l" defTabSz="914400" rtl="0" eaLnBrk="1" latinLnBrk="0" hangingPunct="1">
              <a:defRPr sz="2800" kern="1200">
                <a:solidFill>
                  <a:schemeClr val="lt1"/>
                </a:solidFill>
                <a:latin typeface="+mn-lt"/>
                <a:ea typeface="+mn-ea"/>
                <a:cs typeface="+mn-cs"/>
              </a:defRPr>
            </a:lvl6pPr>
            <a:lvl7pPr marL="2743200" algn="l" defTabSz="914400" rtl="0" eaLnBrk="1" latinLnBrk="0" hangingPunct="1">
              <a:defRPr sz="2800" kern="1200">
                <a:solidFill>
                  <a:schemeClr val="lt1"/>
                </a:solidFill>
                <a:latin typeface="+mn-lt"/>
                <a:ea typeface="+mn-ea"/>
                <a:cs typeface="+mn-cs"/>
              </a:defRPr>
            </a:lvl7pPr>
            <a:lvl8pPr marL="3200400" algn="l" defTabSz="914400" rtl="0" eaLnBrk="1" latinLnBrk="0" hangingPunct="1">
              <a:defRPr sz="2800" kern="1200">
                <a:solidFill>
                  <a:schemeClr val="lt1"/>
                </a:solidFill>
                <a:latin typeface="+mn-lt"/>
                <a:ea typeface="+mn-ea"/>
                <a:cs typeface="+mn-cs"/>
              </a:defRPr>
            </a:lvl8pPr>
            <a:lvl9pPr marL="3657600" algn="l" defTabSz="914400" rtl="0" eaLnBrk="1" latinLnBrk="0" hangingPunct="1">
              <a:defRPr sz="2800" kern="1200">
                <a:solidFill>
                  <a:schemeClr val="lt1"/>
                </a:solidFill>
                <a:latin typeface="+mn-lt"/>
                <a:ea typeface="+mn-ea"/>
                <a:cs typeface="+mn-cs"/>
              </a:defRPr>
            </a:lvl9pPr>
          </a:lstStyle>
          <a:p>
            <a:pPr algn="ctr"/>
            <a:endParaRPr lang="nl-NL"/>
          </a:p>
        </p:txBody>
      </p:sp>
      <p:sp>
        <p:nvSpPr>
          <p:cNvPr id="8" name="Content Placeholder 3">
            <a:extLst>
              <a:ext uri="{FF2B5EF4-FFF2-40B4-BE49-F238E27FC236}">
                <a16:creationId xmlns:a16="http://schemas.microsoft.com/office/drawing/2014/main" id="{357F7A1C-1A4A-4FF0-62FB-B394608B02EF}"/>
              </a:ext>
            </a:extLst>
          </p:cNvPr>
          <p:cNvSpPr>
            <a:spLocks noGrp="1" noChangeArrowheads="1"/>
          </p:cNvSpPr>
          <p:nvPr/>
        </p:nvSpPr>
        <p:spPr bwMode="auto">
          <a:xfrm>
            <a:off x="3448083" y="1611070"/>
            <a:ext cx="1941984" cy="4464050"/>
          </a:xfrm>
          <a:prstGeom prst="rect">
            <a:avLst/>
          </a:prstGeom>
          <a:solidFill>
            <a:srgbClr val="00B0F0"/>
          </a:solidFill>
          <a:ln w="9525">
            <a:solidFill>
              <a:schemeClr val="tx1"/>
            </a:solidFill>
            <a:miter lim="800000"/>
            <a:headEnd/>
            <a:tailEnd/>
          </a:ln>
          <a:effectLst/>
        </p:spPr>
        <p:txBody>
          <a:bodyPr vert="horz" wrap="none" lIns="91440" tIns="45720" rIns="9144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eaLnBrk="1" hangingPunct="1">
              <a:spcBef>
                <a:spcPct val="0"/>
              </a:spcBef>
              <a:buNone/>
            </a:pPr>
            <a:r>
              <a:rPr lang="nl-NL" altLang="nl-NL" sz="3600" b="1" dirty="0">
                <a:solidFill>
                  <a:schemeClr val="bg1"/>
                </a:solidFill>
                <a:latin typeface="Calibri" panose="020F0502020204030204" pitchFamily="34" charset="0"/>
              </a:rPr>
              <a:t>Centraal</a:t>
            </a:r>
          </a:p>
          <a:p>
            <a:pPr eaLnBrk="1" hangingPunct="1">
              <a:spcBef>
                <a:spcPct val="0"/>
              </a:spcBef>
              <a:buFontTx/>
              <a:buNone/>
            </a:pPr>
            <a:r>
              <a:rPr lang="nl-NL" altLang="nl-NL" sz="3600" b="1" dirty="0">
                <a:solidFill>
                  <a:schemeClr val="bg1"/>
                </a:solidFill>
                <a:latin typeface="Calibri" panose="020F0502020204030204" pitchFamily="34" charset="0"/>
              </a:rPr>
              <a:t>examen</a:t>
            </a:r>
          </a:p>
        </p:txBody>
      </p:sp>
      <p:sp>
        <p:nvSpPr>
          <p:cNvPr id="9" name="Pijl: rechts 8">
            <a:extLst>
              <a:ext uri="{FF2B5EF4-FFF2-40B4-BE49-F238E27FC236}">
                <a16:creationId xmlns:a16="http://schemas.microsoft.com/office/drawing/2014/main" id="{A97526DC-D691-E1D9-55F1-A4DBE1EABEC4}"/>
              </a:ext>
            </a:extLst>
          </p:cNvPr>
          <p:cNvSpPr/>
          <p:nvPr/>
        </p:nvSpPr>
        <p:spPr>
          <a:xfrm>
            <a:off x="5733106" y="3689326"/>
            <a:ext cx="64807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nl-NL"/>
            </a:defPPr>
            <a:lvl1pPr algn="l" rtl="0" fontAlgn="base">
              <a:spcBef>
                <a:spcPct val="0"/>
              </a:spcBef>
              <a:spcAft>
                <a:spcPct val="0"/>
              </a:spcAft>
              <a:defRPr sz="2800" kern="1200">
                <a:solidFill>
                  <a:schemeClr val="lt1"/>
                </a:solidFill>
                <a:latin typeface="+mn-lt"/>
                <a:ea typeface="+mn-ea"/>
                <a:cs typeface="+mn-cs"/>
              </a:defRPr>
            </a:lvl1pPr>
            <a:lvl2pPr marL="457200" algn="l" rtl="0" fontAlgn="base">
              <a:spcBef>
                <a:spcPct val="0"/>
              </a:spcBef>
              <a:spcAft>
                <a:spcPct val="0"/>
              </a:spcAft>
              <a:defRPr sz="2800" kern="1200">
                <a:solidFill>
                  <a:schemeClr val="lt1"/>
                </a:solidFill>
                <a:latin typeface="+mn-lt"/>
                <a:ea typeface="+mn-ea"/>
                <a:cs typeface="+mn-cs"/>
              </a:defRPr>
            </a:lvl2pPr>
            <a:lvl3pPr marL="914400" algn="l" rtl="0" fontAlgn="base">
              <a:spcBef>
                <a:spcPct val="0"/>
              </a:spcBef>
              <a:spcAft>
                <a:spcPct val="0"/>
              </a:spcAft>
              <a:defRPr sz="2800" kern="1200">
                <a:solidFill>
                  <a:schemeClr val="lt1"/>
                </a:solidFill>
                <a:latin typeface="+mn-lt"/>
                <a:ea typeface="+mn-ea"/>
                <a:cs typeface="+mn-cs"/>
              </a:defRPr>
            </a:lvl3pPr>
            <a:lvl4pPr marL="1371600" algn="l" rtl="0" fontAlgn="base">
              <a:spcBef>
                <a:spcPct val="0"/>
              </a:spcBef>
              <a:spcAft>
                <a:spcPct val="0"/>
              </a:spcAft>
              <a:defRPr sz="2800" kern="1200">
                <a:solidFill>
                  <a:schemeClr val="lt1"/>
                </a:solidFill>
                <a:latin typeface="+mn-lt"/>
                <a:ea typeface="+mn-ea"/>
                <a:cs typeface="+mn-cs"/>
              </a:defRPr>
            </a:lvl4pPr>
            <a:lvl5pPr marL="1828800" algn="l" rtl="0" fontAlgn="base">
              <a:spcBef>
                <a:spcPct val="0"/>
              </a:spcBef>
              <a:spcAft>
                <a:spcPct val="0"/>
              </a:spcAft>
              <a:defRPr sz="2800" kern="1200">
                <a:solidFill>
                  <a:schemeClr val="lt1"/>
                </a:solidFill>
                <a:latin typeface="+mn-lt"/>
                <a:ea typeface="+mn-ea"/>
                <a:cs typeface="+mn-cs"/>
              </a:defRPr>
            </a:lvl5pPr>
            <a:lvl6pPr marL="2286000" algn="l" defTabSz="914400" rtl="0" eaLnBrk="1" latinLnBrk="0" hangingPunct="1">
              <a:defRPr sz="2800" kern="1200">
                <a:solidFill>
                  <a:schemeClr val="lt1"/>
                </a:solidFill>
                <a:latin typeface="+mn-lt"/>
                <a:ea typeface="+mn-ea"/>
                <a:cs typeface="+mn-cs"/>
              </a:defRPr>
            </a:lvl6pPr>
            <a:lvl7pPr marL="2743200" algn="l" defTabSz="914400" rtl="0" eaLnBrk="1" latinLnBrk="0" hangingPunct="1">
              <a:defRPr sz="2800" kern="1200">
                <a:solidFill>
                  <a:schemeClr val="lt1"/>
                </a:solidFill>
                <a:latin typeface="+mn-lt"/>
                <a:ea typeface="+mn-ea"/>
                <a:cs typeface="+mn-cs"/>
              </a:defRPr>
            </a:lvl7pPr>
            <a:lvl8pPr marL="3200400" algn="l" defTabSz="914400" rtl="0" eaLnBrk="1" latinLnBrk="0" hangingPunct="1">
              <a:defRPr sz="2800" kern="1200">
                <a:solidFill>
                  <a:schemeClr val="lt1"/>
                </a:solidFill>
                <a:latin typeface="+mn-lt"/>
                <a:ea typeface="+mn-ea"/>
                <a:cs typeface="+mn-cs"/>
              </a:defRPr>
            </a:lvl8pPr>
            <a:lvl9pPr marL="3657600" algn="l" defTabSz="914400" rtl="0" eaLnBrk="1" latinLnBrk="0" hangingPunct="1">
              <a:defRPr sz="2800" kern="1200">
                <a:solidFill>
                  <a:schemeClr val="lt1"/>
                </a:solidFill>
                <a:latin typeface="+mn-lt"/>
                <a:ea typeface="+mn-ea"/>
                <a:cs typeface="+mn-cs"/>
              </a:defRPr>
            </a:lvl9pPr>
          </a:lstStyle>
          <a:p>
            <a:pPr algn="ctr"/>
            <a:endParaRPr lang="nl-NL"/>
          </a:p>
        </p:txBody>
      </p:sp>
      <p:sp>
        <p:nvSpPr>
          <p:cNvPr id="10" name="Content Placeholder 3">
            <a:extLst>
              <a:ext uri="{FF2B5EF4-FFF2-40B4-BE49-F238E27FC236}">
                <a16:creationId xmlns:a16="http://schemas.microsoft.com/office/drawing/2014/main" id="{DDEDB752-339B-C49B-3A46-E4D9C6BA4CA5}"/>
              </a:ext>
            </a:extLst>
          </p:cNvPr>
          <p:cNvSpPr>
            <a:spLocks noGrp="1" noChangeArrowheads="1"/>
          </p:cNvSpPr>
          <p:nvPr/>
        </p:nvSpPr>
        <p:spPr bwMode="auto">
          <a:xfrm>
            <a:off x="6659837" y="1611070"/>
            <a:ext cx="1941984" cy="4464050"/>
          </a:xfrm>
          <a:prstGeom prst="rect">
            <a:avLst/>
          </a:prstGeom>
          <a:solidFill>
            <a:srgbClr val="FF9900"/>
          </a:solidFill>
          <a:ln w="9525">
            <a:solidFill>
              <a:schemeClr val="tx1"/>
            </a:solidFill>
            <a:miter lim="800000"/>
            <a:headEnd/>
            <a:tailEnd/>
          </a:ln>
          <a:effectLst/>
        </p:spPr>
        <p:txBody>
          <a:bodyPr vert="horz" wrap="none" lIns="91440" tIns="45720" rIns="9144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spcBef>
                <a:spcPct val="0"/>
              </a:spcBef>
              <a:buFontTx/>
              <a:buNone/>
            </a:pPr>
            <a:r>
              <a:rPr lang="nl-NL" altLang="nl-NL" sz="3600" b="1" dirty="0">
                <a:latin typeface="Calibri" panose="020F0502020204030204" pitchFamily="34" charset="0"/>
              </a:rPr>
              <a:t>Eindcijfer</a:t>
            </a:r>
          </a:p>
        </p:txBody>
      </p:sp>
    </p:spTree>
    <p:extLst>
      <p:ext uri="{BB962C8B-B14F-4D97-AF65-F5344CB8AC3E}">
        <p14:creationId xmlns:p14="http://schemas.microsoft.com/office/powerpoint/2010/main" val="21827551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E9322F-561F-0C4A-B368-0A4DFF898E5E}"/>
              </a:ext>
            </a:extLst>
          </p:cNvPr>
          <p:cNvSpPr>
            <a:spLocks noGrp="1"/>
          </p:cNvSpPr>
          <p:nvPr>
            <p:ph type="ctrTitle"/>
          </p:nvPr>
        </p:nvSpPr>
        <p:spPr>
          <a:xfrm>
            <a:off x="323528" y="780110"/>
            <a:ext cx="8496622" cy="632666"/>
          </a:xfrm>
        </p:spPr>
        <p:txBody>
          <a:bodyPr>
            <a:noAutofit/>
          </a:bodyPr>
          <a:lstStyle/>
          <a:p>
            <a:r>
              <a:rPr lang="nl-NL" sz="3600" dirty="0"/>
              <a:t>PTA – </a:t>
            </a:r>
            <a:r>
              <a:rPr lang="nl-NL" sz="2400" dirty="0"/>
              <a:t>Programma van toetsing en afsluiting</a:t>
            </a:r>
          </a:p>
        </p:txBody>
      </p:sp>
      <p:sp>
        <p:nvSpPr>
          <p:cNvPr id="3" name="Tijdelijke aanduiding voor dianummer 2">
            <a:extLst>
              <a:ext uri="{FF2B5EF4-FFF2-40B4-BE49-F238E27FC236}">
                <a16:creationId xmlns:a16="http://schemas.microsoft.com/office/drawing/2014/main" id="{8484D7C0-9280-B744-A58A-6E8312BFC3B2}"/>
              </a:ext>
            </a:extLst>
          </p:cNvPr>
          <p:cNvSpPr>
            <a:spLocks noGrp="1"/>
          </p:cNvSpPr>
          <p:nvPr>
            <p:ph type="sldNum" sz="quarter" idx="15"/>
          </p:nvPr>
        </p:nvSpPr>
        <p:spPr/>
        <p:txBody>
          <a:bodyPr/>
          <a:lstStyle/>
          <a:p>
            <a:fld id="{A8AA7EC8-FE29-421D-A88B-370786849ECC}" type="slidenum">
              <a:rPr lang="nl-NL" smtClean="0"/>
              <a:pPr/>
              <a:t>5</a:t>
            </a:fld>
            <a:endParaRPr lang="nl-NL"/>
          </a:p>
        </p:txBody>
      </p:sp>
      <p:sp>
        <p:nvSpPr>
          <p:cNvPr id="4" name="Tijdelijke aanduiding voor tekst 3">
            <a:extLst>
              <a:ext uri="{FF2B5EF4-FFF2-40B4-BE49-F238E27FC236}">
                <a16:creationId xmlns:a16="http://schemas.microsoft.com/office/drawing/2014/main" id="{C9D56FFD-BBB0-E543-B00F-38B48E694CB9}"/>
              </a:ext>
            </a:extLst>
          </p:cNvPr>
          <p:cNvSpPr>
            <a:spLocks noGrp="1"/>
          </p:cNvSpPr>
          <p:nvPr>
            <p:ph type="body" sz="quarter" idx="19"/>
          </p:nvPr>
        </p:nvSpPr>
        <p:spPr/>
        <p:txBody>
          <a:bodyPr/>
          <a:lstStyle/>
          <a:p>
            <a:pPr>
              <a:buFont typeface="Wingdings" panose="05000000000000000000" pitchFamily="2" charset="2"/>
              <a:buChar char="§"/>
            </a:pPr>
            <a:r>
              <a:rPr lang="nl-NL" dirty="0"/>
              <a:t>Schoolexamens</a:t>
            </a:r>
          </a:p>
          <a:p>
            <a:pPr>
              <a:buFont typeface="Wingdings" panose="05000000000000000000" pitchFamily="2" charset="2"/>
              <a:buChar char="§"/>
            </a:pPr>
            <a:r>
              <a:rPr lang="nl-NL" dirty="0"/>
              <a:t>Profielwerkstuk (PWS)</a:t>
            </a:r>
          </a:p>
          <a:p>
            <a:pPr>
              <a:buFont typeface="Wingdings" panose="05000000000000000000" pitchFamily="2" charset="2"/>
              <a:buChar char="§"/>
            </a:pPr>
            <a:r>
              <a:rPr lang="nl-NL" dirty="0"/>
              <a:t>BSM, O&amp;O, CKV en maatschappijleer kennen geen centraal examen</a:t>
            </a:r>
          </a:p>
          <a:p>
            <a:pPr>
              <a:buFont typeface="Wingdings" panose="05000000000000000000" pitchFamily="2" charset="2"/>
              <a:buChar char="§"/>
            </a:pPr>
            <a:endParaRPr lang="nl-NL" dirty="0"/>
          </a:p>
          <a:p>
            <a:pPr>
              <a:buFont typeface="Wingdings" panose="05000000000000000000" pitchFamily="2" charset="2"/>
              <a:buChar char="§"/>
            </a:pPr>
            <a:r>
              <a:rPr lang="nl-NL" dirty="0"/>
              <a:t>PWS, CKV en maatschappijleer = combinatiecijfer</a:t>
            </a:r>
          </a:p>
          <a:p>
            <a:pPr>
              <a:buFont typeface="Wingdings" panose="05000000000000000000" pitchFamily="2" charset="2"/>
              <a:buChar char="§"/>
            </a:pPr>
            <a:endParaRPr lang="nl-NL" dirty="0"/>
          </a:p>
        </p:txBody>
      </p:sp>
    </p:spTree>
    <p:extLst>
      <p:ext uri="{BB962C8B-B14F-4D97-AF65-F5344CB8AC3E}">
        <p14:creationId xmlns:p14="http://schemas.microsoft.com/office/powerpoint/2010/main" val="2174278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E9322F-561F-0C4A-B368-0A4DFF898E5E}"/>
              </a:ext>
            </a:extLst>
          </p:cNvPr>
          <p:cNvSpPr>
            <a:spLocks noGrp="1"/>
          </p:cNvSpPr>
          <p:nvPr>
            <p:ph type="ctrTitle"/>
          </p:nvPr>
        </p:nvSpPr>
        <p:spPr/>
        <p:txBody>
          <a:bodyPr>
            <a:normAutofit fontScale="90000"/>
          </a:bodyPr>
          <a:lstStyle/>
          <a:p>
            <a:r>
              <a:rPr lang="nl-NL" sz="3600" dirty="0"/>
              <a:t>PTA</a:t>
            </a:r>
            <a:r>
              <a:rPr lang="nl-NL" dirty="0"/>
              <a:t> – </a:t>
            </a:r>
            <a:r>
              <a:rPr lang="nl-NL" sz="2400" dirty="0"/>
              <a:t>Programma van toetsing en afsluiting</a:t>
            </a:r>
          </a:p>
        </p:txBody>
      </p:sp>
      <p:sp>
        <p:nvSpPr>
          <p:cNvPr id="3" name="Tijdelijke aanduiding voor dianummer 2">
            <a:extLst>
              <a:ext uri="{FF2B5EF4-FFF2-40B4-BE49-F238E27FC236}">
                <a16:creationId xmlns:a16="http://schemas.microsoft.com/office/drawing/2014/main" id="{8484D7C0-9280-B744-A58A-6E8312BFC3B2}"/>
              </a:ext>
            </a:extLst>
          </p:cNvPr>
          <p:cNvSpPr>
            <a:spLocks noGrp="1"/>
          </p:cNvSpPr>
          <p:nvPr>
            <p:ph type="sldNum" sz="quarter" idx="15"/>
          </p:nvPr>
        </p:nvSpPr>
        <p:spPr/>
        <p:txBody>
          <a:bodyPr/>
          <a:lstStyle/>
          <a:p>
            <a:fld id="{A8AA7EC8-FE29-421D-A88B-370786849ECC}" type="slidenum">
              <a:rPr lang="nl-NL" smtClean="0"/>
              <a:pPr/>
              <a:t>6</a:t>
            </a:fld>
            <a:endParaRPr lang="nl-NL"/>
          </a:p>
        </p:txBody>
      </p:sp>
      <p:sp>
        <p:nvSpPr>
          <p:cNvPr id="4" name="Tijdelijke aanduiding voor tekst 3">
            <a:extLst>
              <a:ext uri="{FF2B5EF4-FFF2-40B4-BE49-F238E27FC236}">
                <a16:creationId xmlns:a16="http://schemas.microsoft.com/office/drawing/2014/main" id="{C9D56FFD-BBB0-E543-B00F-38B48E694CB9}"/>
              </a:ext>
            </a:extLst>
          </p:cNvPr>
          <p:cNvSpPr>
            <a:spLocks noGrp="1"/>
          </p:cNvSpPr>
          <p:nvPr>
            <p:ph type="body" sz="quarter" idx="19"/>
          </p:nvPr>
        </p:nvSpPr>
        <p:spPr>
          <a:xfrm>
            <a:off x="323528" y="1916831"/>
            <a:ext cx="8820472" cy="4175993"/>
          </a:xfrm>
        </p:spPr>
        <p:txBody>
          <a:bodyPr/>
          <a:lstStyle/>
          <a:p>
            <a:pPr marL="0" indent="0">
              <a:buNone/>
            </a:pPr>
            <a:endParaRPr lang="nl-NL" dirty="0"/>
          </a:p>
        </p:txBody>
      </p:sp>
      <p:pic>
        <p:nvPicPr>
          <p:cNvPr id="5" name="Afbeelding 4">
            <a:extLst>
              <a:ext uri="{FF2B5EF4-FFF2-40B4-BE49-F238E27FC236}">
                <a16:creationId xmlns:a16="http://schemas.microsoft.com/office/drawing/2014/main" id="{9CC300CF-5A66-A674-D300-40CF965FEEA1}"/>
              </a:ext>
            </a:extLst>
          </p:cNvPr>
          <p:cNvPicPr>
            <a:picLocks noChangeAspect="1"/>
          </p:cNvPicPr>
          <p:nvPr/>
        </p:nvPicPr>
        <p:blipFill>
          <a:blip r:embed="rId2"/>
          <a:stretch>
            <a:fillRect/>
          </a:stretch>
        </p:blipFill>
        <p:spPr>
          <a:xfrm>
            <a:off x="323528" y="1786334"/>
            <a:ext cx="8496622" cy="4234954"/>
          </a:xfrm>
          <a:prstGeom prst="rect">
            <a:avLst/>
          </a:prstGeom>
        </p:spPr>
      </p:pic>
    </p:spTree>
    <p:extLst>
      <p:ext uri="{BB962C8B-B14F-4D97-AF65-F5344CB8AC3E}">
        <p14:creationId xmlns:p14="http://schemas.microsoft.com/office/powerpoint/2010/main" val="1119252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E9322F-561F-0C4A-B368-0A4DFF898E5E}"/>
              </a:ext>
            </a:extLst>
          </p:cNvPr>
          <p:cNvSpPr>
            <a:spLocks noGrp="1"/>
          </p:cNvSpPr>
          <p:nvPr>
            <p:ph type="ctrTitle"/>
          </p:nvPr>
        </p:nvSpPr>
        <p:spPr/>
        <p:txBody>
          <a:bodyPr>
            <a:noAutofit/>
          </a:bodyPr>
          <a:lstStyle/>
          <a:p>
            <a:r>
              <a:rPr lang="nl-NL" sz="3600" dirty="0"/>
              <a:t>Startgesprek</a:t>
            </a:r>
          </a:p>
        </p:txBody>
      </p:sp>
      <p:sp>
        <p:nvSpPr>
          <p:cNvPr id="3" name="Tijdelijke aanduiding voor dianummer 2">
            <a:extLst>
              <a:ext uri="{FF2B5EF4-FFF2-40B4-BE49-F238E27FC236}">
                <a16:creationId xmlns:a16="http://schemas.microsoft.com/office/drawing/2014/main" id="{8484D7C0-9280-B744-A58A-6E8312BFC3B2}"/>
              </a:ext>
            </a:extLst>
          </p:cNvPr>
          <p:cNvSpPr>
            <a:spLocks noGrp="1"/>
          </p:cNvSpPr>
          <p:nvPr>
            <p:ph type="sldNum" sz="quarter" idx="15"/>
          </p:nvPr>
        </p:nvSpPr>
        <p:spPr/>
        <p:txBody>
          <a:bodyPr/>
          <a:lstStyle/>
          <a:p>
            <a:fld id="{A8AA7EC8-FE29-421D-A88B-370786849ECC}" type="slidenum">
              <a:rPr lang="nl-NL" smtClean="0"/>
              <a:pPr/>
              <a:t>7</a:t>
            </a:fld>
            <a:endParaRPr lang="nl-NL"/>
          </a:p>
        </p:txBody>
      </p:sp>
      <p:sp>
        <p:nvSpPr>
          <p:cNvPr id="4" name="Tijdelijke aanduiding voor tekst 3">
            <a:extLst>
              <a:ext uri="{FF2B5EF4-FFF2-40B4-BE49-F238E27FC236}">
                <a16:creationId xmlns:a16="http://schemas.microsoft.com/office/drawing/2014/main" id="{C9D56FFD-BBB0-E543-B00F-38B48E694CB9}"/>
              </a:ext>
            </a:extLst>
          </p:cNvPr>
          <p:cNvSpPr>
            <a:spLocks noGrp="1"/>
          </p:cNvSpPr>
          <p:nvPr>
            <p:ph type="body" sz="quarter" idx="19"/>
          </p:nvPr>
        </p:nvSpPr>
        <p:spPr>
          <a:xfrm>
            <a:off x="323528" y="1628800"/>
            <a:ext cx="8820472" cy="4175993"/>
          </a:xfrm>
        </p:spPr>
        <p:txBody>
          <a:bodyPr/>
          <a:lstStyle/>
          <a:p>
            <a:pPr>
              <a:buFont typeface="Wingdings" panose="05000000000000000000" pitchFamily="2" charset="2"/>
              <a:buChar char="§"/>
            </a:pPr>
            <a:r>
              <a:rPr lang="nl-NL" dirty="0"/>
              <a:t>Leerling, ouder(s) en mentor</a:t>
            </a:r>
          </a:p>
          <a:p>
            <a:pPr>
              <a:buFont typeface="Wingdings" panose="05000000000000000000" pitchFamily="2" charset="2"/>
              <a:buChar char="§"/>
            </a:pPr>
            <a:r>
              <a:rPr lang="nl-NL" dirty="0"/>
              <a:t>Terugblik afgelopen schooljaar</a:t>
            </a:r>
          </a:p>
          <a:p>
            <a:pPr>
              <a:buFont typeface="Wingdings" panose="05000000000000000000" pitchFamily="2" charset="2"/>
              <a:buChar char="§"/>
            </a:pPr>
            <a:r>
              <a:rPr lang="nl-NL" dirty="0"/>
              <a:t>Feedback</a:t>
            </a:r>
          </a:p>
          <a:p>
            <a:pPr>
              <a:buFont typeface="Wingdings" panose="05000000000000000000" pitchFamily="2" charset="2"/>
              <a:buChar char="§"/>
            </a:pPr>
            <a:r>
              <a:rPr lang="nl-NL" dirty="0"/>
              <a:t>Vervolgstappen voor succesvol schooljaar</a:t>
            </a:r>
          </a:p>
          <a:p>
            <a:pPr>
              <a:buFont typeface="Wingdings" panose="05000000000000000000" pitchFamily="2" charset="2"/>
              <a:buChar char="§"/>
            </a:pPr>
            <a:r>
              <a:rPr lang="nl-NL" dirty="0"/>
              <a:t>Regie ligt bij de leerling</a:t>
            </a:r>
            <a:br>
              <a:rPr lang="nl-NL" dirty="0"/>
            </a:br>
            <a:endParaRPr lang="nl-NL" dirty="0"/>
          </a:p>
          <a:p>
            <a:pPr>
              <a:buFont typeface="Wingdings" panose="05000000000000000000" pitchFamily="2" charset="2"/>
              <a:buChar char="§"/>
            </a:pPr>
            <a:r>
              <a:rPr lang="nl-NL" dirty="0"/>
              <a:t>Voorbereiding startgesprek tijdens </a:t>
            </a:r>
            <a:r>
              <a:rPr lang="nl-NL" dirty="0" err="1"/>
              <a:t>coachuur</a:t>
            </a:r>
            <a:br>
              <a:rPr lang="nl-NL" dirty="0"/>
            </a:br>
            <a:endParaRPr lang="nl-NL" dirty="0"/>
          </a:p>
          <a:p>
            <a:pPr>
              <a:buFont typeface="Wingdings" panose="05000000000000000000" pitchFamily="2" charset="2"/>
              <a:buChar char="§"/>
            </a:pPr>
            <a:r>
              <a:rPr lang="nl-NL" dirty="0"/>
              <a:t>Voortgangsgesprek tijdens het schooljaar op initiatief van leerling, ouder(s) of mentor</a:t>
            </a:r>
          </a:p>
        </p:txBody>
      </p:sp>
    </p:spTree>
    <p:extLst>
      <p:ext uri="{BB962C8B-B14F-4D97-AF65-F5344CB8AC3E}">
        <p14:creationId xmlns:p14="http://schemas.microsoft.com/office/powerpoint/2010/main" val="10883646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E9322F-561F-0C4A-B368-0A4DFF898E5E}"/>
              </a:ext>
            </a:extLst>
          </p:cNvPr>
          <p:cNvSpPr>
            <a:spLocks noGrp="1"/>
          </p:cNvSpPr>
          <p:nvPr>
            <p:ph type="ctrTitle"/>
          </p:nvPr>
        </p:nvSpPr>
        <p:spPr/>
        <p:txBody>
          <a:bodyPr>
            <a:noAutofit/>
          </a:bodyPr>
          <a:lstStyle/>
          <a:p>
            <a:r>
              <a:rPr lang="nl-NL" sz="3600" dirty="0" err="1"/>
              <a:t>Toetsweken</a:t>
            </a:r>
            <a:endParaRPr lang="nl-NL" sz="3600" dirty="0"/>
          </a:p>
        </p:txBody>
      </p:sp>
      <p:sp>
        <p:nvSpPr>
          <p:cNvPr id="3" name="Tijdelijke aanduiding voor dianummer 2">
            <a:extLst>
              <a:ext uri="{FF2B5EF4-FFF2-40B4-BE49-F238E27FC236}">
                <a16:creationId xmlns:a16="http://schemas.microsoft.com/office/drawing/2014/main" id="{8484D7C0-9280-B744-A58A-6E8312BFC3B2}"/>
              </a:ext>
            </a:extLst>
          </p:cNvPr>
          <p:cNvSpPr>
            <a:spLocks noGrp="1"/>
          </p:cNvSpPr>
          <p:nvPr>
            <p:ph type="sldNum" sz="quarter" idx="15"/>
          </p:nvPr>
        </p:nvSpPr>
        <p:spPr/>
        <p:txBody>
          <a:bodyPr/>
          <a:lstStyle/>
          <a:p>
            <a:fld id="{A8AA7EC8-FE29-421D-A88B-370786849ECC}" type="slidenum">
              <a:rPr lang="nl-NL" smtClean="0"/>
              <a:pPr/>
              <a:t>8</a:t>
            </a:fld>
            <a:endParaRPr lang="nl-NL"/>
          </a:p>
        </p:txBody>
      </p:sp>
      <p:sp>
        <p:nvSpPr>
          <p:cNvPr id="4" name="Tijdelijke aanduiding voor tekst 3">
            <a:extLst>
              <a:ext uri="{FF2B5EF4-FFF2-40B4-BE49-F238E27FC236}">
                <a16:creationId xmlns:a16="http://schemas.microsoft.com/office/drawing/2014/main" id="{C9D56FFD-BBB0-E543-B00F-38B48E694CB9}"/>
              </a:ext>
            </a:extLst>
          </p:cNvPr>
          <p:cNvSpPr>
            <a:spLocks noGrp="1"/>
          </p:cNvSpPr>
          <p:nvPr>
            <p:ph type="body" sz="quarter" idx="19"/>
          </p:nvPr>
        </p:nvSpPr>
        <p:spPr>
          <a:xfrm>
            <a:off x="323528" y="1628800"/>
            <a:ext cx="8820472" cy="4175993"/>
          </a:xfrm>
        </p:spPr>
        <p:txBody>
          <a:bodyPr/>
          <a:lstStyle/>
          <a:p>
            <a:pPr marL="0" indent="0">
              <a:buNone/>
            </a:pPr>
            <a:r>
              <a:rPr lang="nl-NL" dirty="0"/>
              <a:t>Vier </a:t>
            </a:r>
            <a:r>
              <a:rPr lang="nl-NL" dirty="0" err="1"/>
              <a:t>toetsweken</a:t>
            </a:r>
            <a:endParaRPr lang="nl-NL" dirty="0"/>
          </a:p>
          <a:p>
            <a:pPr>
              <a:buFont typeface="Wingdings" panose="05000000000000000000" pitchFamily="2" charset="2"/>
              <a:buChar char="§"/>
            </a:pPr>
            <a:r>
              <a:rPr lang="nl-NL" dirty="0"/>
              <a:t>Toetsen en schoolexamens</a:t>
            </a:r>
          </a:p>
          <a:p>
            <a:pPr>
              <a:buFont typeface="Wingdings" panose="05000000000000000000" pitchFamily="2" charset="2"/>
              <a:buChar char="§"/>
            </a:pPr>
            <a:r>
              <a:rPr lang="nl-NL" dirty="0"/>
              <a:t>Van maandag t/m vrijdag</a:t>
            </a:r>
            <a:br>
              <a:rPr lang="nl-NL" dirty="0"/>
            </a:br>
            <a:endParaRPr lang="nl-NL" dirty="0"/>
          </a:p>
          <a:p>
            <a:pPr marL="0" indent="0">
              <a:buNone/>
            </a:pPr>
            <a:r>
              <a:rPr lang="nl-NL" dirty="0"/>
              <a:t>Herkansingen</a:t>
            </a:r>
          </a:p>
          <a:p>
            <a:pPr>
              <a:buFont typeface="Wingdings" panose="05000000000000000000" pitchFamily="2" charset="2"/>
              <a:buChar char="§"/>
            </a:pPr>
            <a:r>
              <a:rPr lang="nl-NL" dirty="0"/>
              <a:t>Toetsen én schoolexamens</a:t>
            </a:r>
          </a:p>
          <a:p>
            <a:pPr>
              <a:buFont typeface="Wingdings" panose="05000000000000000000" pitchFamily="2" charset="2"/>
              <a:buChar char="§"/>
            </a:pPr>
            <a:r>
              <a:rPr lang="nl-NL" dirty="0"/>
              <a:t>1 herkansing per periode</a:t>
            </a:r>
          </a:p>
        </p:txBody>
      </p:sp>
    </p:spTree>
    <p:extLst>
      <p:ext uri="{BB962C8B-B14F-4D97-AF65-F5344CB8AC3E}">
        <p14:creationId xmlns:p14="http://schemas.microsoft.com/office/powerpoint/2010/main" val="33963182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E9322F-561F-0C4A-B368-0A4DFF898E5E}"/>
              </a:ext>
            </a:extLst>
          </p:cNvPr>
          <p:cNvSpPr>
            <a:spLocks noGrp="1"/>
          </p:cNvSpPr>
          <p:nvPr>
            <p:ph type="ctrTitle"/>
          </p:nvPr>
        </p:nvSpPr>
        <p:spPr/>
        <p:txBody>
          <a:bodyPr>
            <a:noAutofit/>
          </a:bodyPr>
          <a:lstStyle/>
          <a:p>
            <a:r>
              <a:rPr lang="nl-NL" sz="3600" dirty="0" err="1"/>
              <a:t>Toetsweken</a:t>
            </a:r>
            <a:endParaRPr lang="nl-NL" sz="3600" dirty="0"/>
          </a:p>
        </p:txBody>
      </p:sp>
      <p:sp>
        <p:nvSpPr>
          <p:cNvPr id="3" name="Tijdelijke aanduiding voor dianummer 2">
            <a:extLst>
              <a:ext uri="{FF2B5EF4-FFF2-40B4-BE49-F238E27FC236}">
                <a16:creationId xmlns:a16="http://schemas.microsoft.com/office/drawing/2014/main" id="{8484D7C0-9280-B744-A58A-6E8312BFC3B2}"/>
              </a:ext>
            </a:extLst>
          </p:cNvPr>
          <p:cNvSpPr>
            <a:spLocks noGrp="1"/>
          </p:cNvSpPr>
          <p:nvPr>
            <p:ph type="sldNum" sz="quarter" idx="15"/>
          </p:nvPr>
        </p:nvSpPr>
        <p:spPr/>
        <p:txBody>
          <a:bodyPr/>
          <a:lstStyle/>
          <a:p>
            <a:fld id="{A8AA7EC8-FE29-421D-A88B-370786849ECC}" type="slidenum">
              <a:rPr lang="nl-NL" smtClean="0"/>
              <a:pPr/>
              <a:t>9</a:t>
            </a:fld>
            <a:endParaRPr lang="nl-NL"/>
          </a:p>
        </p:txBody>
      </p:sp>
      <p:sp>
        <p:nvSpPr>
          <p:cNvPr id="4" name="Tijdelijke aanduiding voor tekst 3">
            <a:extLst>
              <a:ext uri="{FF2B5EF4-FFF2-40B4-BE49-F238E27FC236}">
                <a16:creationId xmlns:a16="http://schemas.microsoft.com/office/drawing/2014/main" id="{C9D56FFD-BBB0-E543-B00F-38B48E694CB9}"/>
              </a:ext>
            </a:extLst>
          </p:cNvPr>
          <p:cNvSpPr>
            <a:spLocks noGrp="1"/>
          </p:cNvSpPr>
          <p:nvPr>
            <p:ph type="body" sz="quarter" idx="19"/>
          </p:nvPr>
        </p:nvSpPr>
        <p:spPr>
          <a:xfrm>
            <a:off x="323528" y="1916832"/>
            <a:ext cx="8820472" cy="3887961"/>
          </a:xfrm>
        </p:spPr>
        <p:txBody>
          <a:bodyPr/>
          <a:lstStyle/>
          <a:p>
            <a:pPr>
              <a:buFont typeface="Wingdings" panose="05000000000000000000" pitchFamily="2" charset="2"/>
              <a:buChar char="§"/>
            </a:pPr>
            <a:r>
              <a:rPr lang="nl-NL" dirty="0"/>
              <a:t>Bij ziekte vooraf afmelding door ouders/verzorgers bij de meldbalie</a:t>
            </a:r>
            <a:br>
              <a:rPr lang="nl-NL" dirty="0"/>
            </a:br>
            <a:endParaRPr lang="nl-NL" dirty="0"/>
          </a:p>
          <a:p>
            <a:pPr>
              <a:buFont typeface="Wingdings" panose="05000000000000000000" pitchFamily="2" charset="2"/>
              <a:buChar char="§"/>
            </a:pPr>
            <a:r>
              <a:rPr lang="nl-NL" dirty="0"/>
              <a:t>De leerling maakt zo spoedig mogelijk een afspraak om de toets/SE in te halen. </a:t>
            </a:r>
            <a:br>
              <a:rPr lang="nl-NL" dirty="0"/>
            </a:br>
            <a:endParaRPr lang="nl-NL" dirty="0"/>
          </a:p>
          <a:p>
            <a:pPr>
              <a:buFont typeface="Wingdings" panose="05000000000000000000" pitchFamily="2" charset="2"/>
              <a:buChar char="§"/>
            </a:pPr>
            <a:r>
              <a:rPr lang="nl-NL" dirty="0"/>
              <a:t>Meerdere toetsen of </a:t>
            </a:r>
            <a:r>
              <a:rPr lang="nl-NL" dirty="0" err="1"/>
              <a:t>SE’s</a:t>
            </a:r>
            <a:r>
              <a:rPr lang="nl-NL" dirty="0"/>
              <a:t> gemist? </a:t>
            </a:r>
            <a:br>
              <a:rPr lang="nl-NL" dirty="0"/>
            </a:br>
            <a:r>
              <a:rPr lang="nl-NL" dirty="0"/>
              <a:t>Overleg met de mentor over de planning. </a:t>
            </a:r>
          </a:p>
        </p:txBody>
      </p:sp>
    </p:spTree>
    <p:extLst>
      <p:ext uri="{BB962C8B-B14F-4D97-AF65-F5344CB8AC3E}">
        <p14:creationId xmlns:p14="http://schemas.microsoft.com/office/powerpoint/2010/main" val="3047180906"/>
      </p:ext>
    </p:extLst>
  </p:cSld>
  <p:clrMapOvr>
    <a:masterClrMapping/>
  </p:clrMapOvr>
</p:sld>
</file>

<file path=ppt/theme/theme1.xml><?xml version="1.0" encoding="utf-8"?>
<a:theme xmlns:a="http://schemas.openxmlformats.org/drawingml/2006/main" name="20140930_ubbo_multimedia_powerpoint">
  <a:themeElements>
    <a:clrScheme name="Ubbo Emmius">
      <a:dk1>
        <a:sysClr val="windowText" lastClr="000000"/>
      </a:dk1>
      <a:lt1>
        <a:srgbClr val="FFFFFF"/>
      </a:lt1>
      <a:dk2>
        <a:srgbClr val="213582"/>
      </a:dk2>
      <a:lt2>
        <a:srgbClr val="FFFFFF"/>
      </a:lt2>
      <a:accent1>
        <a:srgbClr val="000000"/>
      </a:accent1>
      <a:accent2>
        <a:srgbClr val="F39100"/>
      </a:accent2>
      <a:accent3>
        <a:srgbClr val="009236"/>
      </a:accent3>
      <a:accent4>
        <a:srgbClr val="FFE500"/>
      </a:accent4>
      <a:accent5>
        <a:srgbClr val="E50040"/>
      </a:accent5>
      <a:accent6>
        <a:srgbClr val="B94794"/>
      </a:accent6>
      <a:hlink>
        <a:srgbClr val="F39100"/>
      </a:hlink>
      <a:folHlink>
        <a:srgbClr val="FFBF61"/>
      </a:folHlink>
    </a:clrScheme>
    <a:fontScheme name="Ubbo Emmius">
      <a:majorFont>
        <a:latin typeface="Arial"/>
        <a:ea typeface=""/>
        <a:cs typeface=""/>
      </a:majorFont>
      <a:minorFont>
        <a:latin typeface="Aria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480DD41E6ACC84997C162BB8F3208C0" ma:contentTypeVersion="13" ma:contentTypeDescription="Create a new document." ma:contentTypeScope="" ma:versionID="b8c8749925650daf09ea7450712e368d">
  <xsd:schema xmlns:xsd="http://www.w3.org/2001/XMLSchema" xmlns:xs="http://www.w3.org/2001/XMLSchema" xmlns:p="http://schemas.microsoft.com/office/2006/metadata/properties" xmlns:ns2="eaeb8eb2-2296-465b-b0a2-40886e50ddfb" xmlns:ns3="7886b2cc-0061-44ae-8a83-332b64fab49e" targetNamespace="http://schemas.microsoft.com/office/2006/metadata/properties" ma:root="true" ma:fieldsID="78e317c89334fe31cba6ef33e9e317ed" ns2:_="" ns3:_="">
    <xsd:import namespace="eaeb8eb2-2296-465b-b0a2-40886e50ddfb"/>
    <xsd:import namespace="7886b2cc-0061-44ae-8a83-332b64fab49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aeb8eb2-2296-465b-b0a2-40886e50ddf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886b2cc-0061-44ae-8a83-332b64fab49e"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D906D5F-1B4E-4A93-BC87-7E4D6F66CE0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aeb8eb2-2296-465b-b0a2-40886e50ddfb"/>
    <ds:schemaRef ds:uri="7886b2cc-0061-44ae-8a83-332b64fab49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18C8531-E58D-4630-A885-1FAC426B0938}">
  <ds:schemaRefs>
    <ds:schemaRef ds:uri="http://schemas.microsoft.com/sharepoint/v3/contenttype/forms"/>
  </ds:schemaRefs>
</ds:datastoreItem>
</file>

<file path=customXml/itemProps3.xml><?xml version="1.0" encoding="utf-8"?>
<ds:datastoreItem xmlns:ds="http://schemas.openxmlformats.org/officeDocument/2006/customXml" ds:itemID="{18444AFD-9789-4D06-B1C2-FAE49B709B90}">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20140930_ubbo_multimedia_powerpoint</Template>
  <TotalTime>489</TotalTime>
  <Words>842</Words>
  <Application>Microsoft Office PowerPoint</Application>
  <PresentationFormat>Diavoorstelling (4:3)</PresentationFormat>
  <Paragraphs>128</Paragraphs>
  <Slides>18</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18</vt:i4>
      </vt:variant>
    </vt:vector>
  </HeadingPairs>
  <TitlesOfParts>
    <vt:vector size="22" baseType="lpstr">
      <vt:lpstr>Arial</vt:lpstr>
      <vt:lpstr>Calibri</vt:lpstr>
      <vt:lpstr>Wingdings</vt:lpstr>
      <vt:lpstr>20140930_ubbo_multimedia_powerpoint</vt:lpstr>
      <vt:lpstr>WELKOM</vt:lpstr>
      <vt:lpstr>Programma ouderavond</vt:lpstr>
      <vt:lpstr>Onderwijs in klas 4</vt:lpstr>
      <vt:lpstr>De voor-examenklas</vt:lpstr>
      <vt:lpstr>PTA – Programma van toetsing en afsluiting</vt:lpstr>
      <vt:lpstr>PTA – Programma van toetsing en afsluiting</vt:lpstr>
      <vt:lpstr>Startgesprek</vt:lpstr>
      <vt:lpstr>Toetsweken</vt:lpstr>
      <vt:lpstr>Toetsweken</vt:lpstr>
      <vt:lpstr>Overgangsnormen</vt:lpstr>
      <vt:lpstr>Overgangsnormen</vt:lpstr>
      <vt:lpstr>Overgangsnormen</vt:lpstr>
      <vt:lpstr>Van de directeur</vt:lpstr>
      <vt:lpstr>LOB - loopbaanoriëntatie</vt:lpstr>
      <vt:lpstr>LOB - loopbaanoriëntatie</vt:lpstr>
      <vt:lpstr>LOB - loopbaanoriëntatie</vt:lpstr>
      <vt:lpstr>Verlof</vt:lpstr>
      <vt:lpstr>Verlof</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Titel presentatie</dc:title>
  <dc:creator>Yan Mulder</dc:creator>
  <cp:lastModifiedBy>Marijke Hofstee</cp:lastModifiedBy>
  <cp:revision>18</cp:revision>
  <dcterms:created xsi:type="dcterms:W3CDTF">2015-01-21T15:20:00Z</dcterms:created>
  <dcterms:modified xsi:type="dcterms:W3CDTF">2024-09-10T07:18:37Z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0x010100E480DD41E6ACC84997C162BB8F3208C0</vt:lpwstr>
  </property>
</Properties>
</file>