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7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  <p:sldId id="278" r:id="rId22"/>
    <p:sldId id="279" r:id="rId23"/>
    <p:sldId id="280" r:id="rId24"/>
    <p:sldId id="285" r:id="rId25"/>
    <p:sldId id="283" r:id="rId26"/>
    <p:sldId id="282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D8D4F-157A-22E2-05D9-9C95127A79DF}" v="9" dt="2022-10-11T12:13:04.849"/>
    <p1510:client id="{09941BC4-0FFB-11E1-F669-FBF170E823AB}" v="2" dt="2020-10-22T08:15:09.369"/>
    <p1510:client id="{0FB95B26-1E34-66C4-5005-F2F013F47A69}" v="18" dt="2023-11-06T08:04:50.711"/>
    <p1510:client id="{18ADA619-2A52-33F2-D849-9D193456FA30}" v="30" dt="2022-11-29T14:36:56.123"/>
    <p1510:client id="{2644BBAD-7610-F0F6-FC1A-A48E6C503BA8}" v="123" dt="2021-10-26T11:43:27.646"/>
    <p1510:client id="{5D4F68A9-074F-4B55-FEEC-324E8B8A4BCF}" v="25" dt="2022-11-24T09:44:36.886"/>
    <p1510:client id="{7BD332D1-7A87-EE8D-2C59-FEECA1F7D6E9}" v="6" dt="2020-11-17T08:54:18.137"/>
    <p1510:client id="{AA6CD9C4-97A0-6146-482C-BA7424CBAF3A}" v="85" dt="2023-11-02T11:16:24.992"/>
    <p1510:client id="{B676131A-6ADF-27BB-D1B7-872DC30F6E32}" v="22" dt="2020-11-09T09:38:05.658"/>
    <p1510:client id="{E1728AA2-3E1A-D300-B84E-93B0093843B1}" v="57" dt="2020-11-09T09:34:23.806"/>
    <p1510:client id="{F42DA11B-B12F-EFD2-4592-02D20F6D8599}" v="77" dt="2019-10-28T09:55:29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Haerkens" userId="S::hrr@ubboemmius.nl::dafcfc7f-c110-4ebc-bddd-cb0826eeb3ca" providerId="AD" clId="Web-{AA6CD9C4-97A0-6146-482C-BA7424CBAF3A}"/>
    <pc:docChg chg="delSld modSld">
      <pc:chgData name="Angela Haerkens" userId="S::hrr@ubboemmius.nl::dafcfc7f-c110-4ebc-bddd-cb0826eeb3ca" providerId="AD" clId="Web-{AA6CD9C4-97A0-6146-482C-BA7424CBAF3A}" dt="2023-11-02T11:16:24.992" v="81" actId="20577"/>
      <pc:docMkLst>
        <pc:docMk/>
      </pc:docMkLst>
      <pc:sldChg chg="modSp del">
        <pc:chgData name="Angela Haerkens" userId="S::hrr@ubboemmius.nl::dafcfc7f-c110-4ebc-bddd-cb0826eeb3ca" providerId="AD" clId="Web-{AA6CD9C4-97A0-6146-482C-BA7424CBAF3A}" dt="2023-11-02T11:08:24.926" v="9"/>
        <pc:sldMkLst>
          <pc:docMk/>
          <pc:sldMk cId="2611713316" sldId="265"/>
        </pc:sldMkLst>
        <pc:spChg chg="mod">
          <ac:chgData name="Angela Haerkens" userId="S::hrr@ubboemmius.nl::dafcfc7f-c110-4ebc-bddd-cb0826eeb3ca" providerId="AD" clId="Web-{AA6CD9C4-97A0-6146-482C-BA7424CBAF3A}" dt="2023-11-02T11:08:15.207" v="8" actId="20577"/>
          <ac:spMkLst>
            <pc:docMk/>
            <pc:sldMk cId="2611713316" sldId="265"/>
            <ac:spMk id="5" creationId="{00000000-0000-0000-0000-000000000000}"/>
          </ac:spMkLst>
        </pc:spChg>
      </pc:sldChg>
      <pc:sldChg chg="modSp">
        <pc:chgData name="Angela Haerkens" userId="S::hrr@ubboemmius.nl::dafcfc7f-c110-4ebc-bddd-cb0826eeb3ca" providerId="AD" clId="Web-{AA6CD9C4-97A0-6146-482C-BA7424CBAF3A}" dt="2023-11-02T11:14:52.657" v="59" actId="1076"/>
        <pc:sldMkLst>
          <pc:docMk/>
          <pc:sldMk cId="1372594202" sldId="266"/>
        </pc:sldMkLst>
        <pc:spChg chg="mod">
          <ac:chgData name="Angela Haerkens" userId="S::hrr@ubboemmius.nl::dafcfc7f-c110-4ebc-bddd-cb0826eeb3ca" providerId="AD" clId="Web-{AA6CD9C4-97A0-6146-482C-BA7424CBAF3A}" dt="2023-11-02T11:14:03.263" v="40" actId="14100"/>
          <ac:spMkLst>
            <pc:docMk/>
            <pc:sldMk cId="1372594202" sldId="266"/>
            <ac:spMk id="2" creationId="{00000000-0000-0000-0000-000000000000}"/>
          </ac:spMkLst>
        </pc:spChg>
        <pc:spChg chg="mod">
          <ac:chgData name="Angela Haerkens" userId="S::hrr@ubboemmius.nl::dafcfc7f-c110-4ebc-bddd-cb0826eeb3ca" providerId="AD" clId="Web-{AA6CD9C4-97A0-6146-482C-BA7424CBAF3A}" dt="2023-11-02T11:14:43.688" v="57" actId="14100"/>
          <ac:spMkLst>
            <pc:docMk/>
            <pc:sldMk cId="1372594202" sldId="266"/>
            <ac:spMk id="5" creationId="{00000000-0000-0000-0000-000000000000}"/>
          </ac:spMkLst>
        </pc:spChg>
        <pc:picChg chg="mod">
          <ac:chgData name="Angela Haerkens" userId="S::hrr@ubboemmius.nl::dafcfc7f-c110-4ebc-bddd-cb0826eeb3ca" providerId="AD" clId="Web-{AA6CD9C4-97A0-6146-482C-BA7424CBAF3A}" dt="2023-11-02T11:14:52.657" v="59" actId="1076"/>
          <ac:picMkLst>
            <pc:docMk/>
            <pc:sldMk cId="1372594202" sldId="266"/>
            <ac:picMk id="7" creationId="{00000000-0000-0000-0000-000000000000}"/>
          </ac:picMkLst>
        </pc:picChg>
      </pc:sldChg>
      <pc:sldChg chg="modSp">
        <pc:chgData name="Angela Haerkens" userId="S::hrr@ubboemmius.nl::dafcfc7f-c110-4ebc-bddd-cb0826eeb3ca" providerId="AD" clId="Web-{AA6CD9C4-97A0-6146-482C-BA7424CBAF3A}" dt="2023-11-02T11:16:24.992" v="81" actId="20577"/>
        <pc:sldMkLst>
          <pc:docMk/>
          <pc:sldMk cId="1248484331" sldId="267"/>
        </pc:sldMkLst>
        <pc:spChg chg="mod">
          <ac:chgData name="Angela Haerkens" userId="S::hrr@ubboemmius.nl::dafcfc7f-c110-4ebc-bddd-cb0826eeb3ca" providerId="AD" clId="Web-{AA6CD9C4-97A0-6146-482C-BA7424CBAF3A}" dt="2023-11-02T11:16:24.992" v="81" actId="20577"/>
          <ac:spMkLst>
            <pc:docMk/>
            <pc:sldMk cId="1248484331" sldId="267"/>
            <ac:spMk id="5" creationId="{00000000-0000-0000-0000-000000000000}"/>
          </ac:spMkLst>
        </pc:spChg>
      </pc:sldChg>
    </pc:docChg>
  </pc:docChgLst>
  <pc:docChgLst>
    <pc:chgData name="Angela Haerkens" userId="S::hrr@ubboemmius.nl::dafcfc7f-c110-4ebc-bddd-cb0826eeb3ca" providerId="AD" clId="Web-{074D8D4F-157A-22E2-05D9-9C95127A79DF}"/>
    <pc:docChg chg="modSld">
      <pc:chgData name="Angela Haerkens" userId="S::hrr@ubboemmius.nl::dafcfc7f-c110-4ebc-bddd-cb0826eeb3ca" providerId="AD" clId="Web-{074D8D4F-157A-22E2-05D9-9C95127A79DF}" dt="2022-10-11T12:13:04.849" v="7" actId="20577"/>
      <pc:docMkLst>
        <pc:docMk/>
      </pc:docMkLst>
      <pc:sldChg chg="modSp">
        <pc:chgData name="Angela Haerkens" userId="S::hrr@ubboemmius.nl::dafcfc7f-c110-4ebc-bddd-cb0826eeb3ca" providerId="AD" clId="Web-{074D8D4F-157A-22E2-05D9-9C95127A79DF}" dt="2022-10-11T12:12:12.598" v="3" actId="20577"/>
        <pc:sldMkLst>
          <pc:docMk/>
          <pc:sldMk cId="2976301353" sldId="272"/>
        </pc:sldMkLst>
        <pc:spChg chg="mod">
          <ac:chgData name="Angela Haerkens" userId="S::hrr@ubboemmius.nl::dafcfc7f-c110-4ebc-bddd-cb0826eeb3ca" providerId="AD" clId="Web-{074D8D4F-157A-22E2-05D9-9C95127A79DF}" dt="2022-10-11T12:12:12.598" v="3" actId="20577"/>
          <ac:spMkLst>
            <pc:docMk/>
            <pc:sldMk cId="2976301353" sldId="272"/>
            <ac:spMk id="5" creationId="{00000000-0000-0000-0000-000000000000}"/>
          </ac:spMkLst>
        </pc:spChg>
      </pc:sldChg>
      <pc:sldChg chg="modSp">
        <pc:chgData name="Angela Haerkens" userId="S::hrr@ubboemmius.nl::dafcfc7f-c110-4ebc-bddd-cb0826eeb3ca" providerId="AD" clId="Web-{074D8D4F-157A-22E2-05D9-9C95127A79DF}" dt="2022-10-11T12:13:04.849" v="7" actId="20577"/>
        <pc:sldMkLst>
          <pc:docMk/>
          <pc:sldMk cId="183803926" sldId="285"/>
        </pc:sldMkLst>
        <pc:spChg chg="mod">
          <ac:chgData name="Angela Haerkens" userId="S::hrr@ubboemmius.nl::dafcfc7f-c110-4ebc-bddd-cb0826eeb3ca" providerId="AD" clId="Web-{074D8D4F-157A-22E2-05D9-9C95127A79DF}" dt="2022-10-11T12:13:04.849" v="7" actId="20577"/>
          <ac:spMkLst>
            <pc:docMk/>
            <pc:sldMk cId="183803926" sldId="285"/>
            <ac:spMk id="5" creationId="{F1A466EC-8226-4D6A-90D6-28449A408C52}"/>
          </ac:spMkLst>
        </pc:spChg>
      </pc:sldChg>
    </pc:docChg>
  </pc:docChgLst>
  <pc:docChgLst>
    <pc:chgData name="Angela Haerkens" userId="S::hrr@ubboemmius.nl::dafcfc7f-c110-4ebc-bddd-cb0826eeb3ca" providerId="AD" clId="Web-{18ADA619-2A52-33F2-D849-9D193456FA30}"/>
    <pc:docChg chg="delSld modSld">
      <pc:chgData name="Angela Haerkens" userId="S::hrr@ubboemmius.nl::dafcfc7f-c110-4ebc-bddd-cb0826eeb3ca" providerId="AD" clId="Web-{18ADA619-2A52-33F2-D849-9D193456FA30}" dt="2022-11-29T14:36:56.123" v="28"/>
      <pc:docMkLst>
        <pc:docMk/>
      </pc:docMkLst>
      <pc:sldChg chg="modSp">
        <pc:chgData name="Angela Haerkens" userId="S::hrr@ubboemmius.nl::dafcfc7f-c110-4ebc-bddd-cb0826eeb3ca" providerId="AD" clId="Web-{18ADA619-2A52-33F2-D849-9D193456FA30}" dt="2022-11-29T14:29:49.584" v="5" actId="20577"/>
        <pc:sldMkLst>
          <pc:docMk/>
          <pc:sldMk cId="1735131595" sldId="264"/>
        </pc:sldMkLst>
        <pc:spChg chg="mod">
          <ac:chgData name="Angela Haerkens" userId="S::hrr@ubboemmius.nl::dafcfc7f-c110-4ebc-bddd-cb0826eeb3ca" providerId="AD" clId="Web-{18ADA619-2A52-33F2-D849-9D193456FA30}" dt="2022-11-29T14:29:49.584" v="5" actId="20577"/>
          <ac:spMkLst>
            <pc:docMk/>
            <pc:sldMk cId="1735131595" sldId="264"/>
            <ac:spMk id="5" creationId="{00000000-0000-0000-0000-000000000000}"/>
          </ac:spMkLst>
        </pc:spChg>
      </pc:sldChg>
      <pc:sldChg chg="modSp">
        <pc:chgData name="Angela Haerkens" userId="S::hrr@ubboemmius.nl::dafcfc7f-c110-4ebc-bddd-cb0826eeb3ca" providerId="AD" clId="Web-{18ADA619-2A52-33F2-D849-9D193456FA30}" dt="2022-11-29T14:34:26.167" v="27" actId="20577"/>
        <pc:sldMkLst>
          <pc:docMk/>
          <pc:sldMk cId="2611713316" sldId="265"/>
        </pc:sldMkLst>
        <pc:spChg chg="mod">
          <ac:chgData name="Angela Haerkens" userId="S::hrr@ubboemmius.nl::dafcfc7f-c110-4ebc-bddd-cb0826eeb3ca" providerId="AD" clId="Web-{18ADA619-2A52-33F2-D849-9D193456FA30}" dt="2022-11-29T14:34:26.167" v="27" actId="20577"/>
          <ac:spMkLst>
            <pc:docMk/>
            <pc:sldMk cId="2611713316" sldId="265"/>
            <ac:spMk id="5" creationId="{00000000-0000-0000-0000-000000000000}"/>
          </ac:spMkLst>
        </pc:spChg>
      </pc:sldChg>
      <pc:sldChg chg="del">
        <pc:chgData name="Angela Haerkens" userId="S::hrr@ubboemmius.nl::dafcfc7f-c110-4ebc-bddd-cb0826eeb3ca" providerId="AD" clId="Web-{18ADA619-2A52-33F2-D849-9D193456FA30}" dt="2022-11-29T14:36:56.123" v="28"/>
        <pc:sldMkLst>
          <pc:docMk/>
          <pc:sldMk cId="3587729517" sldId="284"/>
        </pc:sldMkLst>
      </pc:sldChg>
    </pc:docChg>
  </pc:docChgLst>
  <pc:docChgLst>
    <pc:chgData name="Angela Haerkens" userId="S::hrr@ubboemmius.nl::dafcfc7f-c110-4ebc-bddd-cb0826eeb3ca" providerId="AD" clId="Web-{5D4F68A9-074F-4B55-FEEC-324E8B8A4BCF}"/>
    <pc:docChg chg="modSld">
      <pc:chgData name="Angela Haerkens" userId="S::hrr@ubboemmius.nl::dafcfc7f-c110-4ebc-bddd-cb0826eeb3ca" providerId="AD" clId="Web-{5D4F68A9-074F-4B55-FEEC-324E8B8A4BCF}" dt="2022-11-24T09:44:36.886" v="24" actId="20577"/>
      <pc:docMkLst>
        <pc:docMk/>
      </pc:docMkLst>
      <pc:sldChg chg="modSp">
        <pc:chgData name="Angela Haerkens" userId="S::hrr@ubboemmius.nl::dafcfc7f-c110-4ebc-bddd-cb0826eeb3ca" providerId="AD" clId="Web-{5D4F68A9-074F-4B55-FEEC-324E8B8A4BCF}" dt="2022-11-24T09:44:36.886" v="24" actId="20577"/>
        <pc:sldMkLst>
          <pc:docMk/>
          <pc:sldMk cId="1248484331" sldId="267"/>
        </pc:sldMkLst>
        <pc:spChg chg="mod">
          <ac:chgData name="Angela Haerkens" userId="S::hrr@ubboemmius.nl::dafcfc7f-c110-4ebc-bddd-cb0826eeb3ca" providerId="AD" clId="Web-{5D4F68A9-074F-4B55-FEEC-324E8B8A4BCF}" dt="2022-11-24T09:44:36.886" v="24" actId="20577"/>
          <ac:spMkLst>
            <pc:docMk/>
            <pc:sldMk cId="1248484331" sldId="267"/>
            <ac:spMk id="5" creationId="{00000000-0000-0000-0000-000000000000}"/>
          </ac:spMkLst>
        </pc:spChg>
      </pc:sldChg>
    </pc:docChg>
  </pc:docChgLst>
  <pc:docChgLst>
    <pc:chgData name="Angela Haerkens" userId="S::hrr@ubboemmius.nl::dafcfc7f-c110-4ebc-bddd-cb0826eeb3ca" providerId="AD" clId="Web-{0FB95B26-1E34-66C4-5005-F2F013F47A69}"/>
    <pc:docChg chg="modSld sldOrd">
      <pc:chgData name="Angela Haerkens" userId="S::hrr@ubboemmius.nl::dafcfc7f-c110-4ebc-bddd-cb0826eeb3ca" providerId="AD" clId="Web-{0FB95B26-1E34-66C4-5005-F2F013F47A69}" dt="2023-11-06T08:04:50.711" v="16"/>
      <pc:docMkLst>
        <pc:docMk/>
      </pc:docMkLst>
      <pc:sldChg chg="modSp">
        <pc:chgData name="Angela Haerkens" userId="S::hrr@ubboemmius.nl::dafcfc7f-c110-4ebc-bddd-cb0826eeb3ca" providerId="AD" clId="Web-{0FB95B26-1E34-66C4-5005-F2F013F47A69}" dt="2023-11-06T07:37:34.423" v="13" actId="20577"/>
        <pc:sldMkLst>
          <pc:docMk/>
          <pc:sldMk cId="1735131595" sldId="264"/>
        </pc:sldMkLst>
        <pc:spChg chg="mod">
          <ac:chgData name="Angela Haerkens" userId="S::hrr@ubboemmius.nl::dafcfc7f-c110-4ebc-bddd-cb0826eeb3ca" providerId="AD" clId="Web-{0FB95B26-1E34-66C4-5005-F2F013F47A69}" dt="2023-11-06T07:37:34.423" v="13" actId="20577"/>
          <ac:spMkLst>
            <pc:docMk/>
            <pc:sldMk cId="1735131595" sldId="264"/>
            <ac:spMk id="5" creationId="{00000000-0000-0000-0000-000000000000}"/>
          </ac:spMkLst>
        </pc:spChg>
      </pc:sldChg>
      <pc:sldChg chg="ord">
        <pc:chgData name="Angela Haerkens" userId="S::hrr@ubboemmius.nl::dafcfc7f-c110-4ebc-bddd-cb0826eeb3ca" providerId="AD" clId="Web-{0FB95B26-1E34-66C4-5005-F2F013F47A69}" dt="2023-11-06T08:04:50.711" v="16"/>
        <pc:sldMkLst>
          <pc:docMk/>
          <pc:sldMk cId="1863772077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372B7-BD81-43A8-9FD8-DAC8D417D1DB}" type="datetimeFigureOut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F7B-8ACD-4423-AAB0-E36002026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2130425"/>
            <a:ext cx="8496944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3717032"/>
            <a:ext cx="849694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“Typ hier eventueel een ondertitel”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C658-0824-4E40-9186-24EE8A987AD9}" type="datetime1">
              <a:rPr lang="nl-NL" smtClean="0"/>
              <a:t>5-11-2023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44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232D7633-C465-46FF-B88F-8054C155DB60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23528" y="1628800"/>
            <a:ext cx="4104455" cy="4176464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716016" y="1628800"/>
            <a:ext cx="4104456" cy="4176464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4103688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/>
              <a:t>Typ hier een toelichting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16" y="5877272"/>
            <a:ext cx="4103688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/>
              <a:t>Typ hier een toelichting</a:t>
            </a:r>
          </a:p>
        </p:txBody>
      </p:sp>
    </p:spTree>
    <p:extLst>
      <p:ext uri="{BB962C8B-B14F-4D97-AF65-F5344CB8AC3E}">
        <p14:creationId xmlns:p14="http://schemas.microsoft.com/office/powerpoint/2010/main" val="290810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A91F05C3-641D-4F1F-B8A2-44C826A06513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sz="quarter" idx="18" hasCustomPrompt="1"/>
          </p:nvPr>
        </p:nvSpPr>
        <p:spPr>
          <a:xfrm>
            <a:off x="323528" y="1628801"/>
            <a:ext cx="8496622" cy="417646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/>
            </a:lvl1pPr>
          </a:lstStyle>
          <a:p>
            <a:r>
              <a:rPr lang="nl-NL" noProof="0"/>
              <a:t>Klik op het pictogram om een tabel toe te toevoegen aan deze slide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/>
              <a:t>Typ hier een toelichting</a:t>
            </a:r>
          </a:p>
        </p:txBody>
      </p:sp>
    </p:spTree>
    <p:extLst>
      <p:ext uri="{BB962C8B-B14F-4D97-AF65-F5344CB8AC3E}">
        <p14:creationId xmlns:p14="http://schemas.microsoft.com/office/powerpoint/2010/main" val="116462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75E05FDD-79A3-4AD3-9341-92036CC68A61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/>
              <a:t>Typ hier een toelichting</a:t>
            </a:r>
          </a:p>
        </p:txBody>
      </p:sp>
      <p:sp>
        <p:nvSpPr>
          <p:cNvPr id="13" name="Tijdelijke aanduiding voor media 2"/>
          <p:cNvSpPr>
            <a:spLocks noGrp="1"/>
          </p:cNvSpPr>
          <p:nvPr>
            <p:ph type="media" sz="quarter" idx="20" hasCustomPrompt="1"/>
          </p:nvPr>
        </p:nvSpPr>
        <p:spPr>
          <a:xfrm>
            <a:off x="323850" y="1628775"/>
            <a:ext cx="8496300" cy="417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media toe te toevoegen aan deze slide</a:t>
            </a:r>
          </a:p>
        </p:txBody>
      </p:sp>
    </p:spTree>
    <p:extLst>
      <p:ext uri="{BB962C8B-B14F-4D97-AF65-F5344CB8AC3E}">
        <p14:creationId xmlns:p14="http://schemas.microsoft.com/office/powerpoint/2010/main" val="275013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Diaposit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7092280" y="0"/>
            <a:ext cx="2051720" cy="2060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Afgeronde rechthoek 23"/>
          <p:cNvSpPr/>
          <p:nvPr userDrawn="1"/>
        </p:nvSpPr>
        <p:spPr>
          <a:xfrm>
            <a:off x="117446" y="123825"/>
            <a:ext cx="8900720" cy="6176307"/>
          </a:xfrm>
          <a:prstGeom prst="roundRect">
            <a:avLst>
              <a:gd name="adj" fmla="val 44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5884" y="2130425"/>
            <a:ext cx="8566596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3717032"/>
            <a:ext cx="8571516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“Typ hier eventueel een ondertitel”</a:t>
            </a:r>
          </a:p>
        </p:txBody>
      </p:sp>
      <p:sp>
        <p:nvSpPr>
          <p:cNvPr id="36" name="Tijdelijke aanduiding voor datum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05D2-965B-4F06-990E-4761D7DC6F7F}" type="datetime1">
              <a:rPr lang="nl-NL" smtClean="0"/>
              <a:t>5-11-2023</a:t>
            </a:fld>
            <a:endParaRPr lang="nl-NL"/>
          </a:p>
        </p:txBody>
      </p:sp>
      <p:sp>
        <p:nvSpPr>
          <p:cNvPr id="37" name="Tijdelijke aanduiding voor voettekst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38" name="Tijdelijke aanduiding voor dianumm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964" y="34504"/>
            <a:ext cx="1450280" cy="14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3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2 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980728"/>
            <a:ext cx="6984776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1844824"/>
            <a:ext cx="8568952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“Typ hier eventueel een ondertitel”</a:t>
            </a:r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09057" y="2708920"/>
            <a:ext cx="4318927" cy="3583633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5857"/>
              <a:gd name="connsiteX1" fmla="*/ 4514850 w 4514850"/>
              <a:gd name="connsiteY1" fmla="*/ 0 h 3625857"/>
              <a:gd name="connsiteX2" fmla="*/ 4514850 w 4514850"/>
              <a:gd name="connsiteY2" fmla="*/ 0 h 3625857"/>
              <a:gd name="connsiteX3" fmla="*/ 4514850 w 4514850"/>
              <a:gd name="connsiteY3" fmla="*/ 3616914 h 3625857"/>
              <a:gd name="connsiteX4" fmla="*/ 4477568 w 4514850"/>
              <a:gd name="connsiteY4" fmla="*/ 3616096 h 3625857"/>
              <a:gd name="connsiteX5" fmla="*/ 37282 w 4514850"/>
              <a:gd name="connsiteY5" fmla="*/ 3616096 h 3625857"/>
              <a:gd name="connsiteX6" fmla="*/ 0 w 4514850"/>
              <a:gd name="connsiteY6" fmla="*/ 3578814 h 3625857"/>
              <a:gd name="connsiteX7" fmla="*/ 0 w 4514850"/>
              <a:gd name="connsiteY7" fmla="*/ 0 h 3625857"/>
              <a:gd name="connsiteX8" fmla="*/ 0 w 4514850"/>
              <a:gd name="connsiteY8" fmla="*/ 0 h 3625857"/>
              <a:gd name="connsiteX0" fmla="*/ 0 w 4514850"/>
              <a:gd name="connsiteY0" fmla="*/ 0 h 3885975"/>
              <a:gd name="connsiteX1" fmla="*/ 4514850 w 4514850"/>
              <a:gd name="connsiteY1" fmla="*/ 0 h 3885975"/>
              <a:gd name="connsiteX2" fmla="*/ 4514850 w 4514850"/>
              <a:gd name="connsiteY2" fmla="*/ 0 h 3885975"/>
              <a:gd name="connsiteX3" fmla="*/ 4514850 w 4514850"/>
              <a:gd name="connsiteY3" fmla="*/ 3616914 h 3885975"/>
              <a:gd name="connsiteX4" fmla="*/ 37282 w 4514850"/>
              <a:gd name="connsiteY4" fmla="*/ 3616096 h 3885975"/>
              <a:gd name="connsiteX5" fmla="*/ 0 w 4514850"/>
              <a:gd name="connsiteY5" fmla="*/ 3578814 h 3885975"/>
              <a:gd name="connsiteX6" fmla="*/ 0 w 4514850"/>
              <a:gd name="connsiteY6" fmla="*/ 0 h 3885975"/>
              <a:gd name="connsiteX7" fmla="*/ 0 w 4514850"/>
              <a:gd name="connsiteY7" fmla="*/ 0 h 3885975"/>
              <a:gd name="connsiteX0" fmla="*/ 0 w 4514850"/>
              <a:gd name="connsiteY0" fmla="*/ 0 h 3616914"/>
              <a:gd name="connsiteX1" fmla="*/ 4514850 w 4514850"/>
              <a:gd name="connsiteY1" fmla="*/ 0 h 3616914"/>
              <a:gd name="connsiteX2" fmla="*/ 4514850 w 4514850"/>
              <a:gd name="connsiteY2" fmla="*/ 0 h 3616914"/>
              <a:gd name="connsiteX3" fmla="*/ 4514850 w 4514850"/>
              <a:gd name="connsiteY3" fmla="*/ 3616914 h 3616914"/>
              <a:gd name="connsiteX4" fmla="*/ 37282 w 4514850"/>
              <a:gd name="connsiteY4" fmla="*/ 3616096 h 3616914"/>
              <a:gd name="connsiteX5" fmla="*/ 0 w 4514850"/>
              <a:gd name="connsiteY5" fmla="*/ 3578814 h 3616914"/>
              <a:gd name="connsiteX6" fmla="*/ 0 w 4514850"/>
              <a:gd name="connsiteY6" fmla="*/ 0 h 3616914"/>
              <a:gd name="connsiteX7" fmla="*/ 0 w 4514850"/>
              <a:gd name="connsiteY7" fmla="*/ 0 h 361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914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616914"/>
                </a:lnTo>
                <a:lnTo>
                  <a:pt x="37282" y="3616096"/>
                </a:lnTo>
                <a:cubicBezTo>
                  <a:pt x="16692" y="3616096"/>
                  <a:pt x="0" y="3599404"/>
                  <a:pt x="0" y="3578814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10" name="Picture Placeholder 2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4716016" y="2708919"/>
            <a:ext cx="4302149" cy="3582823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901A8F2-3343-46B8-ACA1-E43F1D4D5566}" type="datetime1">
              <a:rPr lang="nl-NL" smtClean="0"/>
              <a:t>5-11-2023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70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1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7092280" y="0"/>
            <a:ext cx="2051720" cy="2060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 userDrawn="1"/>
        </p:nvSpPr>
        <p:spPr>
          <a:xfrm>
            <a:off x="117446" y="123825"/>
            <a:ext cx="8900720" cy="2585095"/>
          </a:xfrm>
          <a:prstGeom prst="roundRect">
            <a:avLst>
              <a:gd name="adj" fmla="val 174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980728"/>
            <a:ext cx="6984776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1844824"/>
            <a:ext cx="8568952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“Typ hier eventueel een ondertitel”</a:t>
            </a:r>
          </a:p>
        </p:txBody>
      </p:sp>
      <p:sp>
        <p:nvSpPr>
          <p:cNvPr id="13" name="Picture Placeholder 21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17446" y="2780928"/>
            <a:ext cx="8900720" cy="3510814"/>
          </a:xfrm>
          <a:prstGeom prst="round2SameRect">
            <a:avLst>
              <a:gd name="adj1" fmla="val 0"/>
              <a:gd name="adj2" fmla="val 1031"/>
            </a:avLst>
          </a:pr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21379B-98D9-44CD-85B6-AA1C5555D860}" type="datetime1">
              <a:rPr lang="nl-NL" smtClean="0"/>
              <a:t>5-11-2023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964" y="34504"/>
            <a:ext cx="1450280" cy="145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528" y="1628775"/>
            <a:ext cx="8496622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 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8893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2C9C26B-2126-454B-88DC-831F9DCD4F12}" type="datetime1">
              <a:rPr lang="nl-NL" smtClean="0"/>
              <a:t>5-11-2023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1" y="1628775"/>
            <a:ext cx="4032126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4716016" y="1628775"/>
            <a:ext cx="4104134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5993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2262695F-C65A-41C0-89E1-0EB7862870E5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Picture Placeholder 21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80113" y="4005064"/>
            <a:ext cx="3240359" cy="2088232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5580112" y="1628800"/>
            <a:ext cx="3240359" cy="2160240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0" y="1628775"/>
            <a:ext cx="4968875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6795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1 staande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30B3AB87-B59F-4911-968D-A76A5F9D330F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5580112" y="1629397"/>
            <a:ext cx="3240359" cy="4463899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0" y="1628775"/>
            <a:ext cx="4968875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3445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nl-NL"/>
              <a:t>“Typ hier de titel”</a:t>
            </a:r>
          </a:p>
        </p:txBody>
      </p:sp>
      <p:sp>
        <p:nvSpPr>
          <p:cNvPr id="10" name="Tijdelijke aanduiding voor datum 12"/>
          <p:cNvSpPr>
            <a:spLocks noGrp="1"/>
          </p:cNvSpPr>
          <p:nvPr>
            <p:ph type="dt" sz="half" idx="13"/>
          </p:nvPr>
        </p:nvSpPr>
        <p:spPr>
          <a:xfrm>
            <a:off x="6876256" y="6400174"/>
            <a:ext cx="1656184" cy="365125"/>
          </a:xfrm>
        </p:spPr>
        <p:txBody>
          <a:bodyPr/>
          <a:lstStyle/>
          <a:p>
            <a:fld id="{604B69AF-4614-4B74-9C40-FA6CC982B9D1}" type="datetime1">
              <a:rPr lang="nl-NL" smtClean="0"/>
              <a:t>5-11-2023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4"/>
          </p:nvPr>
        </p:nvSpPr>
        <p:spPr>
          <a:xfrm>
            <a:off x="3491880" y="6408802"/>
            <a:ext cx="2895600" cy="365125"/>
          </a:xfrm>
        </p:spPr>
        <p:txBody>
          <a:bodyPr/>
          <a:lstStyle/>
          <a:p>
            <a:r>
              <a:rPr lang="nl-NL"/>
              <a:t>Versie 1.0 Definitief</a:t>
            </a:r>
          </a:p>
        </p:txBody>
      </p:sp>
      <p:sp>
        <p:nvSpPr>
          <p:cNvPr id="16" name="Tijdelijke aanduiding voor dianummer 14"/>
          <p:cNvSpPr>
            <a:spLocks noGrp="1"/>
          </p:cNvSpPr>
          <p:nvPr>
            <p:ph type="sldNum" sz="quarter" idx="15"/>
          </p:nvPr>
        </p:nvSpPr>
        <p:spPr>
          <a:xfrm>
            <a:off x="8676456" y="6400174"/>
            <a:ext cx="467544" cy="361353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23528" y="1628800"/>
            <a:ext cx="8496943" cy="4176464"/>
          </a:xfrm>
          <a:prstGeom prst="rect">
            <a:avLst/>
          </a:pr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/>
              <a:t>Typ hier een toelichting</a:t>
            </a:r>
          </a:p>
        </p:txBody>
      </p:sp>
    </p:spTree>
    <p:extLst>
      <p:ext uri="{BB962C8B-B14F-4D97-AF65-F5344CB8AC3E}">
        <p14:creationId xmlns:p14="http://schemas.microsoft.com/office/powerpoint/2010/main" val="10470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8" y="39728"/>
            <a:ext cx="9027260" cy="6250319"/>
          </a:xfrm>
          <a:prstGeom prst="rect">
            <a:avLst/>
          </a:prstGeom>
        </p:spPr>
      </p:pic>
      <p:sp>
        <p:nvSpPr>
          <p:cNvPr id="1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491880" y="6459137"/>
            <a:ext cx="2895600" cy="2605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Versie 1.0 Definitief</a:t>
            </a:r>
          </a:p>
        </p:txBody>
      </p:sp>
      <p:sp>
        <p:nvSpPr>
          <p:cNvPr id="17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6876256" y="6450509"/>
            <a:ext cx="1656184" cy="2605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C705AB-1925-42C8-8554-5C0A28D4A6D9}" type="datetime1">
              <a:rPr lang="nl-NL" smtClean="0"/>
              <a:pPr/>
              <a:t>5-11-2023</a:t>
            </a:fld>
            <a:endParaRPr lang="nl-NL"/>
          </a:p>
        </p:txBody>
      </p:sp>
      <p:sp>
        <p:nvSpPr>
          <p:cNvPr id="1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76456" y="6450509"/>
            <a:ext cx="467544" cy="257866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855" y="39728"/>
            <a:ext cx="1439422" cy="144505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48"/>
          <a:stretch/>
        </p:blipFill>
        <p:spPr>
          <a:xfrm>
            <a:off x="60382" y="6315925"/>
            <a:ext cx="3415475" cy="52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8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2" r:id="rId3"/>
    <p:sldLayoutId id="2147483661" r:id="rId4"/>
    <p:sldLayoutId id="2147483660" r:id="rId5"/>
    <p:sldLayoutId id="2147483664" r:id="rId6"/>
    <p:sldLayoutId id="2147483665" r:id="rId7"/>
    <p:sldLayoutId id="2147483666" r:id="rId8"/>
    <p:sldLayoutId id="2147483667" r:id="rId9"/>
    <p:sldLayoutId id="2147483669" r:id="rId10"/>
    <p:sldLayoutId id="2147483668" r:id="rId11"/>
    <p:sldLayoutId id="214748367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Profielkeuze VWO 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684169" y="8237910"/>
            <a:ext cx="8571516" cy="17526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05D2-965B-4F06-990E-4761D7DC6F7F}" type="datetime1">
              <a:rPr lang="nl-NL" smtClean="0"/>
              <a:t>5-11-2023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9324528" y="6865257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2050" name="Picture 2" descr="Vraagteken Stock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85620"/>
            <a:ext cx="2172072" cy="217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93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driedelig programma vwo4/5/6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 b="1" u="sng"/>
              <a:t>gemeenschappelijk deel</a:t>
            </a:r>
          </a:p>
          <a:p>
            <a:r>
              <a:rPr lang="nl-NL" sz="3200"/>
              <a:t>- ruim de helft van het programma</a:t>
            </a:r>
          </a:p>
          <a:p>
            <a:r>
              <a:rPr lang="nl-NL" sz="3200"/>
              <a:t>  veelzijdig</a:t>
            </a:r>
          </a:p>
          <a:p>
            <a:r>
              <a:rPr lang="nl-NL" sz="3200" b="1" u="sng"/>
              <a:t>Profieldeel</a:t>
            </a:r>
          </a:p>
          <a:p>
            <a:r>
              <a:rPr lang="nl-NL" sz="3200"/>
              <a:t>- Samenhangende vakken, grotendeels</a:t>
            </a:r>
          </a:p>
          <a:p>
            <a:r>
              <a:rPr lang="nl-NL" sz="3200"/>
              <a:t>   verplicht, deels keuze</a:t>
            </a:r>
          </a:p>
          <a:p>
            <a:r>
              <a:rPr lang="nl-NL" sz="3200"/>
              <a:t>- geeft toegang tot bepaalde HBO/WO</a:t>
            </a:r>
          </a:p>
          <a:p>
            <a:r>
              <a:rPr lang="nl-NL" sz="3200"/>
              <a:t>   richtingen</a:t>
            </a:r>
          </a:p>
          <a:p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84116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vervolg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 b="1" u="sng" dirty="0"/>
              <a:t>Vrije deel</a:t>
            </a:r>
            <a:endParaRPr lang="nl-NL" sz="3200" u="sng" dirty="0"/>
          </a:p>
          <a:p>
            <a:r>
              <a:rPr lang="nl-NL" sz="3200" dirty="0"/>
              <a:t>- één examenvak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8527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Gemeenschappelijk deel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sz="2400" dirty="0" err="1"/>
              <a:t>Nederlands,Engels</a:t>
            </a:r>
            <a:endParaRPr lang="nl-NL" sz="2400" dirty="0"/>
          </a:p>
          <a:p>
            <a:r>
              <a:rPr lang="nl-NL" sz="2400" dirty="0"/>
              <a:t>Duits of Frans/ Gymnasium Grieks of Latijn</a:t>
            </a:r>
          </a:p>
          <a:p>
            <a:r>
              <a:rPr lang="nl-NL" sz="2400" dirty="0"/>
              <a:t>Maatschappijleer</a:t>
            </a:r>
          </a:p>
          <a:p>
            <a:r>
              <a:rPr lang="nl-NL" sz="2400" dirty="0"/>
              <a:t>Ckv/ Gymnasium </a:t>
            </a:r>
            <a:r>
              <a:rPr lang="nl-NL" sz="2400" dirty="0" err="1"/>
              <a:t>Kcv</a:t>
            </a:r>
            <a:endParaRPr lang="nl-NL" sz="2400" dirty="0"/>
          </a:p>
          <a:p>
            <a:r>
              <a:rPr lang="nl-NL" sz="2400" dirty="0"/>
              <a:t>Lo</a:t>
            </a:r>
          </a:p>
          <a:p>
            <a:r>
              <a:rPr lang="nl-NL" sz="2400"/>
              <a:t>Godsdienst en levensbeschouwing</a:t>
            </a:r>
            <a:endParaRPr lang="nl-NL" sz="2400">
              <a:cs typeface="Arial"/>
            </a:endParaRPr>
          </a:p>
          <a:p>
            <a:r>
              <a:rPr lang="nl-NL" sz="2400" dirty="0"/>
              <a:t>LOB</a:t>
            </a:r>
          </a:p>
          <a:p>
            <a:r>
              <a:rPr lang="nl-NL" sz="2400" dirty="0"/>
              <a:t>Excursie</a:t>
            </a:r>
          </a:p>
          <a:p>
            <a:r>
              <a:rPr lang="nl-NL" sz="2400" dirty="0"/>
              <a:t>profielwerkstuk</a:t>
            </a:r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80" y="3055740"/>
            <a:ext cx="2747049" cy="226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04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Natuur en techniek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sz="3200" dirty="0"/>
              <a:t>Wiskunde B, natuurkunde, scheikunde</a:t>
            </a:r>
          </a:p>
          <a:p>
            <a:endParaRPr lang="nl-NL" sz="3200"/>
          </a:p>
          <a:p>
            <a:r>
              <a:rPr lang="nl-NL" sz="3200" dirty="0"/>
              <a:t>Óf biologie,  óf onderzoek en ontwerpen (O&amp;O)</a:t>
            </a:r>
            <a:endParaRPr lang="nl-NL" sz="3200" dirty="0">
              <a:cs typeface="Arial"/>
            </a:endParaRPr>
          </a:p>
          <a:p>
            <a:endParaRPr lang="nl-NL" sz="2400"/>
          </a:p>
          <a:p>
            <a:r>
              <a:rPr lang="nl-NL" sz="2400" dirty="0"/>
              <a:t>Voorbeelden werkvelden:</a:t>
            </a:r>
            <a:endParaRPr lang="nl-NL" sz="2400" dirty="0">
              <a:cs typeface="Arial"/>
            </a:endParaRPr>
          </a:p>
          <a:p>
            <a:pPr>
              <a:buFontTx/>
              <a:buChar char="-"/>
            </a:pPr>
            <a:r>
              <a:rPr lang="nl-NL" sz="2400" dirty="0"/>
              <a:t>Technische beroepen</a:t>
            </a:r>
            <a:endParaRPr lang="nl-NL" sz="2400" dirty="0">
              <a:cs typeface="Arial"/>
            </a:endParaRPr>
          </a:p>
          <a:p>
            <a:pPr>
              <a:buFontTx/>
              <a:buChar char="-"/>
            </a:pPr>
            <a:r>
              <a:rPr lang="nl-NL" sz="2400" dirty="0"/>
              <a:t>Gezondheidszorg</a:t>
            </a:r>
            <a:endParaRPr lang="nl-NL" sz="2400" dirty="0">
              <a:cs typeface="Arial"/>
            </a:endParaRPr>
          </a:p>
          <a:p>
            <a:pPr>
              <a:buFontTx/>
              <a:buChar char="-"/>
            </a:pPr>
            <a:r>
              <a:rPr lang="nl-NL" sz="2400" dirty="0"/>
              <a:t>Laboratoriumwerk</a:t>
            </a:r>
            <a:endParaRPr lang="nl-NL" sz="2400" dirty="0">
              <a:cs typeface="Arial"/>
            </a:endParaRPr>
          </a:p>
        </p:txBody>
      </p:sp>
      <p:pic>
        <p:nvPicPr>
          <p:cNvPr id="1028" name="Picture 4" descr="Techniek Stock Fotograf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3654916" cy="244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0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Natuur en Gezondheid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323528" y="1628774"/>
            <a:ext cx="8712968" cy="4608537"/>
          </a:xfrm>
        </p:spPr>
        <p:txBody>
          <a:bodyPr/>
          <a:lstStyle/>
          <a:p>
            <a:r>
              <a:rPr lang="nl-NL" sz="3200"/>
              <a:t>Biologie, scheikunde en wiskunde A óf B</a:t>
            </a:r>
          </a:p>
          <a:p>
            <a:endParaRPr lang="nl-NL" sz="3200"/>
          </a:p>
          <a:p>
            <a:r>
              <a:rPr lang="nl-NL" sz="3200"/>
              <a:t>óf natuurkunde, óf aardrijkskunde óf O&amp;O</a:t>
            </a:r>
          </a:p>
          <a:p>
            <a:endParaRPr lang="nl-NL" sz="3200"/>
          </a:p>
          <a:p>
            <a:r>
              <a:rPr lang="nl-NL" sz="2400"/>
              <a:t>Voorbeelden van werkvelden</a:t>
            </a:r>
          </a:p>
          <a:p>
            <a:pPr>
              <a:buFontTx/>
              <a:buChar char="-"/>
            </a:pPr>
            <a:r>
              <a:rPr lang="nl-NL" sz="2400"/>
              <a:t>Gezondheidszorg</a:t>
            </a:r>
          </a:p>
          <a:p>
            <a:pPr>
              <a:buFontTx/>
              <a:buChar char="-"/>
            </a:pPr>
            <a:r>
              <a:rPr lang="nl-NL" sz="2400"/>
              <a:t>Landbouw</a:t>
            </a:r>
          </a:p>
          <a:p>
            <a:pPr>
              <a:buFontTx/>
              <a:buChar char="-"/>
            </a:pPr>
            <a:r>
              <a:rPr lang="nl-NL" sz="2400"/>
              <a:t>Milieu</a:t>
            </a:r>
          </a:p>
        </p:txBody>
      </p:sp>
      <p:pic>
        <p:nvPicPr>
          <p:cNvPr id="8194" name="Picture 2" descr="Gezondheidszorg Stock Fotograf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546506" cy="292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19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wiskunde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 dirty="0"/>
              <a:t>De ‘goede’ leerling kan bij NG een andere wiskunde (</a:t>
            </a:r>
            <a:r>
              <a:rPr lang="nl-NL" sz="3200" dirty="0" err="1"/>
              <a:t>wi</a:t>
            </a:r>
            <a:r>
              <a:rPr lang="nl-NL" sz="3200" dirty="0"/>
              <a:t> B) kiezen dan het profiel vereist (</a:t>
            </a:r>
            <a:r>
              <a:rPr lang="nl-NL" sz="3200" dirty="0" err="1"/>
              <a:t>wi</a:t>
            </a:r>
            <a:r>
              <a:rPr lang="nl-NL" sz="3200" dirty="0"/>
              <a:t> A )</a:t>
            </a:r>
          </a:p>
          <a:p>
            <a:endParaRPr lang="nl-NL" sz="3200" dirty="0"/>
          </a:p>
          <a:p>
            <a:r>
              <a:rPr lang="nl-NL" sz="3200" dirty="0"/>
              <a:t>Reden:</a:t>
            </a:r>
          </a:p>
          <a:p>
            <a:pPr marL="0" indent="0">
              <a:buNone/>
            </a:pPr>
            <a:r>
              <a:rPr lang="nl-NL" sz="2800" dirty="0"/>
              <a:t>- Meer mogelijkheden in het vervolgonderwijs, zeker als je ook in de vrije ruimte een gerichte keuze maakt</a:t>
            </a:r>
          </a:p>
        </p:txBody>
      </p:sp>
    </p:spTree>
    <p:extLst>
      <p:ext uri="{BB962C8B-B14F-4D97-AF65-F5344CB8AC3E}">
        <p14:creationId xmlns:p14="http://schemas.microsoft.com/office/powerpoint/2010/main" val="186377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err="1"/>
              <a:t>Technasium</a:t>
            </a:r>
            <a:endParaRPr lang="nl-NL" sz="360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/>
              <a:t>Voor de liefhebber van de B-vakken</a:t>
            </a:r>
          </a:p>
          <a:p>
            <a:r>
              <a:rPr lang="nl-NL" sz="3200"/>
              <a:t>Met aanleg voor de exacte vakken</a:t>
            </a:r>
          </a:p>
          <a:p>
            <a:r>
              <a:rPr lang="nl-NL" sz="3200"/>
              <a:t>Profielkeuze NT-NG</a:t>
            </a:r>
          </a:p>
          <a:p>
            <a:r>
              <a:rPr lang="nl-NL" sz="3200"/>
              <a:t>O&amp;O: onderzoeken en ontwerpen</a:t>
            </a:r>
          </a:p>
          <a:p>
            <a:r>
              <a:rPr lang="nl-NL" sz="3200"/>
              <a:t>Projectwerk, groepswerk</a:t>
            </a:r>
          </a:p>
          <a:p>
            <a:r>
              <a:rPr lang="nl-NL" sz="3200"/>
              <a:t>De “beroepsbeoefenaars” krijgen opdrachten van buiten de school</a:t>
            </a:r>
          </a:p>
        </p:txBody>
      </p:sp>
    </p:spTree>
    <p:extLst>
      <p:ext uri="{BB962C8B-B14F-4D97-AF65-F5344CB8AC3E}">
        <p14:creationId xmlns:p14="http://schemas.microsoft.com/office/powerpoint/2010/main" val="125341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Economie en Maatschappij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413606" y="1556791"/>
            <a:ext cx="8730394" cy="4893717"/>
          </a:xfrm>
        </p:spPr>
        <p:txBody>
          <a:bodyPr anchor="t"/>
          <a:lstStyle/>
          <a:p>
            <a:r>
              <a:rPr lang="nl-NL" sz="3200" dirty="0"/>
              <a:t>Economie, geschiedenis en wiskunde A</a:t>
            </a:r>
          </a:p>
          <a:p>
            <a:r>
              <a:rPr lang="nl-NL" sz="3200" dirty="0"/>
              <a:t>Óf aardrijkskunde óf Duits óf Frans óf bedrijfseconomie </a:t>
            </a:r>
          </a:p>
          <a:p>
            <a:endParaRPr lang="nl-NL" sz="2400" dirty="0"/>
          </a:p>
          <a:p>
            <a:r>
              <a:rPr lang="nl-NL" sz="2400" dirty="0"/>
              <a:t>Voorbeelden van werkvelden</a:t>
            </a:r>
          </a:p>
          <a:p>
            <a:pPr marL="0" indent="0">
              <a:buNone/>
            </a:pPr>
            <a:r>
              <a:rPr lang="nl-NL" sz="2400" dirty="0"/>
              <a:t>- Geldwezen/management</a:t>
            </a:r>
          </a:p>
          <a:p>
            <a:pPr marL="0" indent="0">
              <a:buNone/>
            </a:pPr>
            <a:r>
              <a:rPr lang="nl-NL" sz="2400" dirty="0"/>
              <a:t>- Toerisme /marketing</a:t>
            </a:r>
          </a:p>
          <a:p>
            <a:pPr>
              <a:buFontTx/>
              <a:buChar char="-"/>
            </a:pPr>
            <a:r>
              <a:rPr lang="nl-NL" sz="2400" dirty="0"/>
              <a:t>Juridisch/fiscaal werk</a:t>
            </a:r>
          </a:p>
          <a:p>
            <a:r>
              <a:rPr lang="nl-NL" sz="2400" dirty="0"/>
              <a:t>Veelal kantoorwerk</a:t>
            </a:r>
          </a:p>
          <a:p>
            <a:endParaRPr lang="nl-NL" sz="3200" dirty="0"/>
          </a:p>
        </p:txBody>
      </p:sp>
      <p:pic>
        <p:nvPicPr>
          <p:cNvPr id="9218" name="Picture 2" descr="Economie Stock Afbeeldin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73" y="3573016"/>
            <a:ext cx="3581583" cy="217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51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7128792" cy="1152128"/>
          </a:xfrm>
        </p:spPr>
        <p:txBody>
          <a:bodyPr>
            <a:noAutofit/>
          </a:bodyPr>
          <a:lstStyle/>
          <a:p>
            <a:r>
              <a:rPr lang="nl-NL" sz="3600"/>
              <a:t>Atheneum; cultuur en maatschappij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323528" y="1628775"/>
            <a:ext cx="8712968" cy="4821734"/>
          </a:xfrm>
        </p:spPr>
        <p:txBody>
          <a:bodyPr/>
          <a:lstStyle/>
          <a:p>
            <a:r>
              <a:rPr lang="nl-NL" sz="3200"/>
              <a:t>Geschiedenis, aardrijkskunde, </a:t>
            </a:r>
          </a:p>
          <a:p>
            <a:pPr marL="0" indent="0">
              <a:buNone/>
            </a:pPr>
            <a:r>
              <a:rPr lang="nl-NL" sz="3200"/>
              <a:t>   wiskunde A óf C</a:t>
            </a:r>
          </a:p>
          <a:p>
            <a:r>
              <a:rPr lang="nl-NL" sz="3200"/>
              <a:t>kunst beeldend óf kunst muziek</a:t>
            </a:r>
          </a:p>
          <a:p>
            <a:endParaRPr lang="nl-NL" sz="2400"/>
          </a:p>
          <a:p>
            <a:r>
              <a:rPr lang="nl-NL" sz="2400"/>
              <a:t>Voorbeelden werkvelden</a:t>
            </a:r>
          </a:p>
          <a:p>
            <a:pPr>
              <a:buFontTx/>
              <a:buChar char="-"/>
            </a:pPr>
            <a:r>
              <a:rPr lang="nl-NL" sz="2400"/>
              <a:t>Kunstopleidingen</a:t>
            </a:r>
          </a:p>
          <a:p>
            <a:pPr>
              <a:buFontTx/>
              <a:buChar char="-"/>
            </a:pPr>
            <a:r>
              <a:rPr lang="nl-NL" sz="2400"/>
              <a:t>Talen</a:t>
            </a:r>
          </a:p>
          <a:p>
            <a:pPr>
              <a:buFontTx/>
              <a:buChar char="-"/>
            </a:pPr>
            <a:r>
              <a:rPr lang="nl-NL" sz="2400"/>
              <a:t>Maatschappelijk werk</a:t>
            </a:r>
          </a:p>
          <a:p>
            <a:pPr>
              <a:buFontTx/>
              <a:buChar char="-"/>
            </a:pPr>
            <a:r>
              <a:rPr lang="nl-NL" sz="2400"/>
              <a:t>journalistiek</a:t>
            </a:r>
          </a:p>
        </p:txBody>
      </p:sp>
      <p:pic>
        <p:nvPicPr>
          <p:cNvPr id="1028" name="Picture 4" descr="Het palet van de kunst met verfborstel voor teke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379" y="3356992"/>
            <a:ext cx="2949525" cy="29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96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6984776" cy="1152128"/>
          </a:xfrm>
        </p:spPr>
        <p:txBody>
          <a:bodyPr>
            <a:noAutofit/>
          </a:bodyPr>
          <a:lstStyle/>
          <a:p>
            <a:r>
              <a:rPr lang="nl-NL" sz="3600"/>
              <a:t>Gymnasium cultuur en maatschappij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67953" y="1589087"/>
            <a:ext cx="8496622" cy="4464050"/>
          </a:xfrm>
        </p:spPr>
        <p:txBody>
          <a:bodyPr/>
          <a:lstStyle/>
          <a:p>
            <a:r>
              <a:rPr lang="nl-NL" sz="3200"/>
              <a:t>Geschiedenis, aardrijkskunde,</a:t>
            </a:r>
          </a:p>
          <a:p>
            <a:pPr marL="0" indent="0">
              <a:buNone/>
            </a:pPr>
            <a:r>
              <a:rPr lang="nl-NL" sz="3200"/>
              <a:t>    wiskunde A óf C</a:t>
            </a:r>
          </a:p>
          <a:p>
            <a:r>
              <a:rPr lang="nl-NL" sz="3200"/>
              <a:t>Latijn, Grieks, kunst beeldend of kunst muziek</a:t>
            </a:r>
          </a:p>
          <a:p>
            <a:r>
              <a:rPr lang="nl-NL" sz="2400"/>
              <a:t>Voorbeelden van werkvelden:</a:t>
            </a:r>
          </a:p>
          <a:p>
            <a:pPr>
              <a:buFontTx/>
              <a:buChar char="-"/>
            </a:pPr>
            <a:r>
              <a:rPr lang="nl-NL" sz="2400"/>
              <a:t>Kunstopleidingen</a:t>
            </a:r>
          </a:p>
          <a:p>
            <a:pPr>
              <a:buFontTx/>
              <a:buChar char="-"/>
            </a:pPr>
            <a:r>
              <a:rPr lang="nl-NL" sz="2400"/>
              <a:t>Talen</a:t>
            </a:r>
          </a:p>
          <a:p>
            <a:pPr>
              <a:buFontTx/>
              <a:buChar char="-"/>
            </a:pPr>
            <a:r>
              <a:rPr lang="nl-NL" sz="2400"/>
              <a:t>Maatschappelijk werk</a:t>
            </a:r>
          </a:p>
          <a:p>
            <a:pPr>
              <a:buFontTx/>
              <a:buChar char="-"/>
            </a:pPr>
            <a:r>
              <a:rPr lang="nl-NL" sz="2400"/>
              <a:t>journalistiek</a:t>
            </a:r>
          </a:p>
        </p:txBody>
      </p:sp>
      <p:pic>
        <p:nvPicPr>
          <p:cNvPr id="2050" name="Picture 2" descr="https://encrypted-tbn0.gstatic.com/images?q=tbn:ANd9GcSktfJMMbtDe4SkadQw9yrvN3vLWliTulMP9ohAd-oN38WZlZwK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959028" cy="220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5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4000"/>
              <a:t>Taak decaan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A21C658-0824-4E40-9186-24EE8A987AD9}" type="datetime1">
              <a:rPr lang="nl-NL" smtClean="0"/>
              <a:t>5-11-2023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 b="1" u="sng"/>
              <a:t>Keuzebegeleiding</a:t>
            </a:r>
            <a:endParaRPr lang="nl-NL" sz="3200"/>
          </a:p>
          <a:p>
            <a:r>
              <a:rPr lang="nl-NL" sz="3200"/>
              <a:t>- profiel</a:t>
            </a:r>
          </a:p>
          <a:p>
            <a:r>
              <a:rPr lang="nl-NL" sz="3200"/>
              <a:t>- vervolgopleiding</a:t>
            </a:r>
          </a:p>
          <a:p>
            <a:r>
              <a:rPr lang="nl-NL" sz="3200" b="1" u="sng"/>
              <a:t>Informatie en documentatie vervolgopleidingen</a:t>
            </a:r>
          </a:p>
          <a:p>
            <a:r>
              <a:rPr lang="nl-NL" sz="3200"/>
              <a:t>- wat kan je waar studeren</a:t>
            </a:r>
          </a:p>
          <a:p>
            <a:r>
              <a:rPr lang="nl-NL" sz="3200"/>
              <a:t>- recente ontwikkelingen</a:t>
            </a:r>
          </a:p>
          <a:p>
            <a:r>
              <a:rPr lang="nl-NL" sz="3200"/>
              <a:t>- informatie verspreiden</a:t>
            </a:r>
          </a:p>
          <a:p>
            <a:endParaRPr lang="nl-NL" sz="3200" b="1" u="sng"/>
          </a:p>
        </p:txBody>
      </p:sp>
      <p:pic>
        <p:nvPicPr>
          <p:cNvPr id="3074" name="Picture 2" descr="Lege wegwijzer Stock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462" y="2947706"/>
            <a:ext cx="2176997" cy="313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6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476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Vrije deel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anchor="t"/>
          <a:lstStyle/>
          <a:p>
            <a:r>
              <a:rPr lang="nl-NL" sz="3200" dirty="0"/>
              <a:t>De leerling kiest 1 examenvak en heeft daarbij de keuze uit de vakken, zoals die per profiel genoemd zijn.</a:t>
            </a:r>
          </a:p>
          <a:p>
            <a:endParaRPr lang="nl-NL" sz="3200" dirty="0">
              <a:cs typeface="Arial"/>
            </a:endParaRPr>
          </a:p>
          <a:p>
            <a:r>
              <a:rPr lang="nl-NL" sz="3200" dirty="0">
                <a:cs typeface="Arial"/>
              </a:rPr>
              <a:t>(extra vak)</a:t>
            </a:r>
          </a:p>
        </p:txBody>
      </p:sp>
      <p:pic>
        <p:nvPicPr>
          <p:cNvPr id="3076" name="Picture 4" descr="https://encrypted-tbn2.gstatic.com/images?q=tbn:ANd9GcQr4bi3inOn-vCzYVKw-pD0QQ3bMGzs6MvjsTGgIgYUomYouL4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2727747" cy="271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754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10193-9CF1-4515-8FFB-50E631E27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nl-NL" dirty="0">
                <a:cs typeface="Arial"/>
              </a:rPr>
              <a:t>Extra vak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0C7741-6C53-486C-B554-AC1E8B2CC91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8E8FC8-7144-4804-AC75-55D3F87ACA2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1A466EC-8226-4D6A-90D6-28449A408C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dirty="0">
                <a:cs typeface="Arial"/>
              </a:rPr>
              <a:t>7 gemiddeld op alle vakken samen</a:t>
            </a:r>
          </a:p>
          <a:p>
            <a:r>
              <a:rPr lang="nl-NL" dirty="0">
                <a:cs typeface="Arial"/>
              </a:rPr>
              <a:t>Vak staat niet in je rooster</a:t>
            </a:r>
          </a:p>
          <a:p>
            <a:r>
              <a:rPr lang="nl-NL" dirty="0">
                <a:cs typeface="Arial"/>
              </a:rPr>
              <a:t>Reguliere- en </a:t>
            </a:r>
            <a:r>
              <a:rPr lang="nl-NL" dirty="0" err="1">
                <a:cs typeface="Arial"/>
              </a:rPr>
              <a:t>flex</a:t>
            </a:r>
            <a:r>
              <a:rPr lang="nl-NL" dirty="0">
                <a:cs typeface="Arial"/>
              </a:rPr>
              <a:t>- uren</a:t>
            </a:r>
          </a:p>
          <a:p>
            <a:r>
              <a:rPr lang="nl-NL" dirty="0">
                <a:cs typeface="Arial"/>
              </a:rPr>
              <a:t>Extra vak volg je het gehele jaar</a:t>
            </a:r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13DD7710-389F-4837-A99B-37C46C2A8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574" y="2191493"/>
            <a:ext cx="2838886" cy="313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3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nl-NL" sz="200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323528" y="1412776"/>
            <a:ext cx="8496622" cy="4464050"/>
          </a:xfrm>
        </p:spPr>
        <p:txBody>
          <a:bodyPr lIns="91440" tIns="45720" rIns="91440" bIns="45720" anchor="t"/>
          <a:lstStyle/>
          <a:p>
            <a:r>
              <a:rPr lang="nl-NL" sz="2800" b="1" dirty="0"/>
              <a:t>Profielwerkstuk</a:t>
            </a:r>
          </a:p>
          <a:p>
            <a:pPr marL="0" indent="0">
              <a:buNone/>
            </a:pPr>
            <a:r>
              <a:rPr lang="nl-NL" sz="2400" b="1" dirty="0"/>
              <a:t>Meesterstuk eind V5 begin V6 (80 </a:t>
            </a:r>
            <a:r>
              <a:rPr lang="nl-NL" sz="2400" b="1" dirty="0" err="1"/>
              <a:t>slu</a:t>
            </a:r>
            <a:r>
              <a:rPr lang="nl-NL" sz="2400" b="1" dirty="0"/>
              <a:t>)</a:t>
            </a:r>
          </a:p>
          <a:p>
            <a:pPr marL="0" indent="0">
              <a:buNone/>
            </a:pPr>
            <a:r>
              <a:rPr lang="nl-NL" sz="2400" b="1" dirty="0"/>
              <a:t>Beoordeeld met cijfer (combinatiecijfer met </a:t>
            </a:r>
            <a:r>
              <a:rPr lang="nl-NL" sz="2400" b="1" dirty="0" err="1"/>
              <a:t>maatsch</a:t>
            </a:r>
            <a:r>
              <a:rPr lang="nl-NL" sz="2400" b="1" dirty="0"/>
              <a:t> en ckv)</a:t>
            </a:r>
            <a:endParaRPr lang="nl-NL" sz="2400" b="1" dirty="0">
              <a:cs typeface="Arial"/>
            </a:endParaRPr>
          </a:p>
          <a:p>
            <a:r>
              <a:rPr lang="nl-NL" sz="2800" b="1" dirty="0"/>
              <a:t>Cambridge English</a:t>
            </a:r>
          </a:p>
          <a:p>
            <a:pPr marL="0" indent="0">
              <a:buNone/>
            </a:pPr>
            <a:r>
              <a:rPr lang="nl-NL" sz="2400" b="1" dirty="0"/>
              <a:t>Aanmelden in V3 </a:t>
            </a:r>
            <a:r>
              <a:rPr lang="nl-NL" sz="2400" b="1" dirty="0" err="1"/>
              <a:t>dmv</a:t>
            </a:r>
            <a:r>
              <a:rPr lang="nl-NL" sz="2400" b="1" dirty="0"/>
              <a:t> brief =&gt; te volgen in V4 enV5</a:t>
            </a:r>
            <a:endParaRPr lang="nl-NL" sz="2400" b="1" dirty="0">
              <a:cs typeface="Arial"/>
            </a:endParaRPr>
          </a:p>
          <a:p>
            <a:pPr marL="0" indent="0">
              <a:buNone/>
            </a:pPr>
            <a:r>
              <a:rPr lang="nl-NL" sz="2400" b="1" dirty="0"/>
              <a:t>Selectie op vaardigheden bij het vak Engels</a:t>
            </a:r>
          </a:p>
          <a:p>
            <a:pPr marL="0" indent="0">
              <a:buNone/>
            </a:pPr>
            <a:r>
              <a:rPr lang="nl-NL" sz="2400" b="1" dirty="0"/>
              <a:t>Examen in </a:t>
            </a:r>
            <a:r>
              <a:rPr lang="nl-NL" sz="2400" b="1" dirty="0" err="1"/>
              <a:t>Martiniplaza</a:t>
            </a:r>
            <a:r>
              <a:rPr lang="nl-NL" sz="2400" b="1" dirty="0"/>
              <a:t> in V5</a:t>
            </a:r>
          </a:p>
          <a:p>
            <a:pPr marL="0" indent="0">
              <a:buNone/>
            </a:pPr>
            <a:r>
              <a:rPr lang="nl-NL" sz="2000" b="1" dirty="0"/>
              <a:t>Voordelen; vrijstelling Engels vervolgopleidingen, streepje voor bij studeren buitenland, internationale bedrijven</a:t>
            </a:r>
          </a:p>
        </p:txBody>
      </p:sp>
    </p:spTree>
    <p:extLst>
      <p:ext uri="{BB962C8B-B14F-4D97-AF65-F5344CB8AC3E}">
        <p14:creationId xmlns:p14="http://schemas.microsoft.com/office/powerpoint/2010/main" val="1587300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exameneisen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sz="2800" dirty="0"/>
              <a:t>Geslaagd met:</a:t>
            </a:r>
          </a:p>
          <a:p>
            <a:pPr>
              <a:buFontTx/>
              <a:buChar char="-"/>
            </a:pPr>
            <a:r>
              <a:rPr lang="nl-NL" sz="2400" dirty="0"/>
              <a:t>Allemaal voldoendes (combinatiecijfer </a:t>
            </a:r>
            <a:r>
              <a:rPr lang="nl-NL" sz="2400" dirty="0" err="1"/>
              <a:t>maatsch</a:t>
            </a:r>
            <a:r>
              <a:rPr lang="nl-NL" sz="2400" dirty="0"/>
              <a:t>, </a:t>
            </a:r>
            <a:r>
              <a:rPr lang="nl-NL" sz="2400" dirty="0" err="1"/>
              <a:t>pws</a:t>
            </a:r>
            <a:r>
              <a:rPr lang="nl-NL" sz="2400" dirty="0"/>
              <a:t> en ckv)</a:t>
            </a:r>
          </a:p>
          <a:p>
            <a:pPr>
              <a:buFontTx/>
              <a:buChar char="-"/>
            </a:pPr>
            <a:r>
              <a:rPr lang="nl-NL" sz="2400" dirty="0"/>
              <a:t>Een 5 en de rest hoger</a:t>
            </a:r>
          </a:p>
          <a:p>
            <a:pPr>
              <a:buFontTx/>
              <a:buChar char="-"/>
            </a:pPr>
            <a:r>
              <a:rPr lang="nl-NL" sz="2400" dirty="0"/>
              <a:t>Twee x 5 of een 4 en een 5 met genoeg compensatie</a:t>
            </a:r>
          </a:p>
          <a:p>
            <a:pPr>
              <a:buFontTx/>
              <a:buChar char="-"/>
            </a:pPr>
            <a:r>
              <a:rPr lang="nl-NL" sz="2400" dirty="0"/>
              <a:t>Tenminste 5,5 gemiddeld voor de examenvakken bij het CE</a:t>
            </a:r>
          </a:p>
          <a:p>
            <a:pPr>
              <a:buFontTx/>
              <a:buChar char="-"/>
            </a:pPr>
            <a:r>
              <a:rPr lang="nl-NL" sz="2400" dirty="0"/>
              <a:t>Nederlands, Engels en wiskunde niet meer dan één 5</a:t>
            </a:r>
          </a:p>
          <a:p>
            <a:pPr marL="0" indent="0">
              <a:buNone/>
            </a:pPr>
            <a:endParaRPr lang="nl-NL" sz="2400" dirty="0">
              <a:cs typeface="Arial"/>
            </a:endParaRPr>
          </a:p>
          <a:p>
            <a:pPr>
              <a:buFontTx/>
              <a:buChar char="-"/>
            </a:pPr>
            <a:endParaRPr lang="nl-NL" sz="24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246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vervolg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-119786" y="1292001"/>
            <a:ext cx="8496622" cy="4464050"/>
          </a:xfrm>
        </p:spPr>
        <p:txBody>
          <a:bodyPr/>
          <a:lstStyle/>
          <a:p>
            <a:r>
              <a:rPr lang="nl-NL" sz="3200" b="1" u="sng"/>
              <a:t>Voorlichtingsactiviteiten</a:t>
            </a:r>
          </a:p>
          <a:p>
            <a:r>
              <a:rPr lang="nl-NL" sz="3200"/>
              <a:t>- open dagen</a:t>
            </a:r>
          </a:p>
          <a:p>
            <a:r>
              <a:rPr lang="nl-NL" sz="3200"/>
              <a:t>- een dag student</a:t>
            </a:r>
          </a:p>
          <a:p>
            <a:r>
              <a:rPr lang="nl-NL" sz="3200" b="1" u="sng"/>
              <a:t>Testen</a:t>
            </a:r>
            <a:endParaRPr lang="nl-NL" sz="3200"/>
          </a:p>
          <a:p>
            <a:r>
              <a:rPr lang="nl-NL" sz="3200"/>
              <a:t>- verschillende computerprogramma’s</a:t>
            </a:r>
          </a:p>
          <a:p>
            <a:r>
              <a:rPr lang="nl-NL" sz="3200"/>
              <a:t>-interessetests, gekoppeld aan profiel-, opleidings- en beroepskeuze</a:t>
            </a:r>
          </a:p>
        </p:txBody>
      </p:sp>
      <p:sp>
        <p:nvSpPr>
          <p:cNvPr id="6" name="AutoShape 2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6571456" y="2264370"/>
            <a:ext cx="880864" cy="8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4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6" descr="data:image/jpeg;base64,/9j/4AAQSkZJRgABAQAAAQABAAD/2wBDAAkGBwgHBgkIBwgKCgkLDRYPDQwMDRsUFRAWIB0iIiAdHx8kKDQsJCYxJx8fLT0tMTU3Ojo6Iys/RD84QzQ5Ojf/2wBDAQoKCg0MDRoPDxo3JR8lNzc3Nzc3Nzc3Nzc3Nzc3Nzc3Nzc3Nzc3Nzc3Nzc3Nzc3Nzc3Nzc3Nzc3Nzc3Nzc3Nzf/wAARCAC4ARIDASIAAhEBAxEB/8QAGwAAAgMBAQEAAAAAAAAAAAAAAgMAAQUGBAf/xAA8EAABBAIBAwIEAwYEBAcAAAABAAIDBAUREgYhMRNBFCJRYRVxgQcjMpGhwRZCUuElNNHxJDM1VpKTsf/EABkBAQADAQEAAAAAAAAAAAAAAAABAgMEBf/EAC0RAAIBAwIEAwkBAQAAAAAAAAABAgMRIRIxQVFx8CJhoQQTMoGRscHR4TPx/9oADAMBAAIRAxEAPwD6IAjAVtCMNQFAIg1EGow1ACGog1EGow1AAGog1GGog1AAGog1GGouKAWGq+KYGq+KAXxV8Uzir4oBfFTimcVfFAK4qcU3ipxQCuKnFN4qcUAnipxTeKrigFcUJancVXFAJLUJanlqEtQCS1CWp5ahLUAgtQFqeWoS1AILUBanlqEtQCCEBCeWoCEAjSiZpRANaEwBRoRgICAIwFYCMBAUAiDVYCMBACAiARAIgEAICINRAKwEAICvSPSvSADSvSLSvSADSvSPSmkAGlNI9KaQAaU0i7HxpXpAL0q0maU0gF6QkJulWkAotVFqaQhIQCiEJCcQhIQCS1AQnEISEAkhAQnEISEAghLITyEBCARpRM0ogGtCY0KmhG0ICwEYCgCMBAQBEAoAjAQFAIgFYCIBAUAlVbUFsSGvI2QRvLH69nDyE9YfSzmv/ES1oafi3bboAj81ZK6bKuVmlzNwBXpWr0qlitLOp3p5srcpyQARwBpbID539VprIxw/4/kzyBOo+2j27K0bWZSTd11NZTStQg6OvOlUueepcr3PU+GkD/Tdwfr2P0SYMjHPblrsilBiB29zdN2PZePpYtbTtFzgS2zJzO9gHa8uBdG7OX3RcnNc5zg7mHAgn2/qtdCz5GPvH4fM9PSzT8JZkcDt9l5337jf3W1pcxirr4XwxQemI57srXju4nX0+i6nSiovFctSa02B0q0iUWZoDpVpHpUgFkKiFjdTWrFZ1T4e0IGueeex/EPzWx6jWwte94aCB3cdDurOLSTKqScmuRRCohczj7eVdl/h5p43Rmfk55nYRxG/la0d/p5XUEJOGkiE9fAWQgITSEJCqXFEICE0hC4IBJCWQnEICEAnSiPSiAY0JgCFqMBAEAjAVAIwEBYCIBUEQQFgIgqC8+SuChUdYLeWiBonXk/VSld2Ibsrnq8e21h9LFro8g8R+m82n8m9tg/okYPqZ+U6gvYs1WxtrDYkD98v0Xt6ciMTbzXA8nWXFx48d/ktHFwTT8jJTjNpx5sxcZ1TZgx7jfhErmwOljl9Tu/95x0Rrt7L0XOrJ60ETvw8eo6GSV7XycdBrg3tsd97WvHgMTXjm4UYg2SMtkGt7bvev591hZNuAvVYYXTuhiiB0TCXOLd99OPceFonTlL4TCSrQjbVkff6jmkZlIK0LozXhfxnHfi8NB79te/ZRmfJfdhZVdyirn1LLOzi8Rh2z28d+y2W4nG2BJO2u0i1FxkPcB7SNdx9daXP5q9SxvU9TGtxkb/j4xHJLzI+U/L3Hg9uyQ0SelImfvILVKWLlyZ+5LPSggaWRtlgbLMXgufzaXEa/l3RN6osV6cBFUzh0Jlke+XTmj1OP07rd/AcZ8RHP8HH6sfHi/3HEab/ACC51lqhJ1Y/pw4qL0mwlvq8zvj/ABa1+amLhPaO2SJqpDLlvhd2PRi8uIcm/GwVB6ctiVvqukBc5zWhxJb+qfiInR5qR8NWJjX8uTgSO3vxH56Xtb0/WbmvxPY5jlpjWBuyRokn37BZ1GterWpPh8YyrG+V49RjG8uPtvv43vuq3i14eRZRmmtXPHQ8kPqGSn6rNFuSk+Zg329j2W8/qHGsc5rpXhzXFpHpnyF4KYzcZgYYNteAJnvADgQ3ZPb6ka/VVA3NRkNdXDw+Qb5sBDG8B2H67SSUt/uTGTjsvQ2qGRr3w41nOPEDe2kL1rm6pztctAiJa+RpcHNGmN4eBo/VamFfkHwSfibA2QO+XQ1saH99rOcLZTNYVG7Jo0FSJUszU5jqyFnrVZHTyRlzta0S0EeCAPdbVuOSeg5sTYnyloLBOPl37bCxOqvnuVmmSw4NIIhjh5AH6k6/7LpWj5Bv6LWWIRMYZqSOCw8jH5aFkzsW2yJH+q6tVdzce/bl4H5rpOmf/TD873j1X6L3EnW/uudx9mvbzMUbYqkBhfIxrG3iX9t9ywDRP/4tTpa2WFlMDbXmSTkXb0QfAW1VNrvzOehJJ/X8HREISEwoNgjYII+y5DuAIQEJhCEhAKcEtwTXBA4IBWlEWlEAbUwIGpjUAQCMIQjCAqQubE9zRtwaSB9SvmWBt289kJXWOorNHJCbTK57MLd9wPv7L6e48Wl2idDeh5K+TdTz1MzJ/wCGw9ypnPW1xYzQeN+T9/uur2VXbXryOH212Sd/lnP048jp/wBoOVv1JMZi6Fh0DrbtPmb2d5A/unYvpzNV7MtK9kn28XI0ObI9+5GPB32B9lk9cUchDX6fyEsT53U2NFksGyHfKf7FbXT3U97PZ4sqUzHiWR7fJKwh3LXsfHlXs1SWi3G/f2M9Sdd678LL5Z/pzeKgyVjrLN1sTPHWkftr53DZjbv/ACj6rS/Z/lb7JM1Wv2n2W0tuaZDs7BIOvt2TOkYJmde5uR8MjWO3pzmEA9/Yrz9EUp35bqWOSKSMTFzWOe0gHbneNrSbTjJPkjOnFqpFq/xSMqtLnczhsh1F+M2IHVnHhAxxDdDvr+q3bvU9g/s9iygZGLkrvQL+I87IJ/oubo5GbC9O5Pp23Rs/GzvIj4sJB3ofqty705fH7NIKYhcbUcnruiHnRJ7fnoq1RRutVrXVuhSlKdnpbvpd+t/uZ9iTNdMQ4jKuy01hltw9WB5JaB51/JafVjufX2Af/qDT/VY2RvzdUVMLiKVGwJ6zgJi5hAb21/ut3qmtN/jrAlkUjmRhoc9rSQO/uUeJLVv4v4FmElHK8P14i+qLOUyXXUGGo5CWnG1gcHRkjR1skj3SMOy3H+04x5CSOWw2HTpIxoP+UaOvYq+p5pcJ+0ODKvqzTQPjAAjbsu+XRA+6LDOuWv2km7Zoy1hJESGuBPEcRrZ8bURxTxtp9SZZqu97619CrV6xnepcrXsZqXG1qO2wNjkDObh7n6+FrdO9R25eibmQsuE1mlzZz/1kDsT/ADXO3I6uB6tyUufxJuU7Ty+GT0+YGzvt/PS6ioyDM9H5GHE4x1Bsoe2OJzOPM67HX3VKijoWMY/ppSc/eSznOM/LyOdwVLqjL49mdo5mR1l0xHoSPIYWg9/+y6/qepctVa7/AMZOLgZ/zJYdb7ex/NcRgep72GwTMNRx8rsq2Y6bJGS3RPdaX7QnWm3MJNk675sewA2Y4gS0v9wf7KZwk6qWEs2276FadSEaDeW7K++/e4HSWYmg6u/Cq+WlyeOlYeMkpJIIG+xT+qKstSW1YyHVs1eXZdVrxHjoewIC8NGSR/X9HIsxk9WlO0xwbj4jXHWyPZeShNJXyubgyGLsW8xYLmwHhy0Dv3PgeO6s4+LUuXl31KqdoaJc3be2316G/iM7fvfs8vXZp3C5Ax7RM3s468H81gyT9R3Oi25V+WeyCBx0GuPqS/Nrbnfb2C9nTkU8fQGcoy15mTxF4LXMOySPYe6zmQ2R0UyAV7AcY3lzfTd3PPspSipO1viIcpSjHU38L+tzoYrVm/hMVPafLzmjBdK14HIjYP8AT3XQPdJBlsZXrySPgMTvUDpCe3sT9VzcMRHSOCjlkZA9oJIljJI7nvr7Lob4kqT08jbkBrVYj60wOt7134hc9RK9l5nXSb03fJGPgX125X0m3bjHixIBWfTHB3c/5+Pj9U3CRvly0BmLQWsmDRG/wOX2Xhwlo2s5E6PLQyc5HlxFtznTN76aIyNN/P7L1YhrTKeDi1whnDfIJ+bzv2UzVr9P2VpO9uv6No9PU9a9W1/97kylhatKVkkL5yWb0HSEjv8AZX04+aTC1n2Xh0jm7JH+60SuaUpJtXOyMYNKVgCgKYUBVDQW5LcmuSygFqK1EAbUbUDUbUAwIghajCAILJz07o+DI/io3gF5mgjDtAeQVrBEFMXZ3Ikrqxx0dm7LJzFvIln+UmuNEH7e69WP+Ps2/RdbvRMdsgugDWkff6LRt8j1Lj9OYA2GTbSfm/QLZC2lUxsYRp3bzsYEuNsV4yTmZuTI3HiAN/c691WLvsrWI4ZLU07Z6/rNMgA4NH1+5Q5FoOemc2QDVF4cOJOj9d/2Xnx9OZgxchZ8TGyk9r5wOw34U7xz3uRtLw97HRVLVe7VZbiG2PG2lw0V4JOo6cNKG3MyVkcxeG9vBaPH66WNjHknEcB8zYpA5jvl4/fSVxx7+nqcNyOSSKS36jRE8fKWu+p8/kEVKN897kOrLTdd7Htv5OI5PjFctVOTWteWxAsY8t5gE/XSTVz8UDW2p7d2RrXMaYXQDk8P3wcAO+ivLkLVCxaluMrziYu36T3gROIbxDyPy7aV1IsdH6bIYL00gss4PLxs+m0kDv8A5R3+60UY6coxc56sNevyNWHPvfkHRWQxkTbMjG/uyTxbGHdzvsVdnqYmCharVJhDYn4ESR/O9nEuBZ3+yy458bcsOtwMs7+Ie9/PXFxfGRr8tN2vTiK2OdA2OSe0G0OEzTM/emlpA0P9OtqrhFZaLRnNuye9+/uNn6mdJJI+GuRT/D/imSyR7LT9xv8AovezqSq27HSfFPzJawyCP5A5zOQ/osl8XTvpNgOQmY1lU1D3P7xju/08/dH62AD/AIo2pg4TMk4ke7W8B2+mkcYPgyVOon8SNOjn6+QdOKlWX1mQmZnqMDeY2QNH76WHTy3V+RqNsw08QI37IbJI4Ed/BG/Kd0/WoQT5CcXGPh+G4+kxzjwjBcd7Pjz4CwIMT0/LXuTyYO7CyGt8VH6lo7lZvz57fqrRjBN45d7opOdRpZ58bfhna9S37OO6YsXGBjbTIhojuGuOhsLi23ck66zGP6sriJ0Xrm40DkD49Pf0913Nx2Mf036l9o/DvQa5zX9/l0NBcJ+J9EHu3p+05nnkIO2vr5SgsNafRfke0vMXqt83+DsOi79nJYD1LUzZZ2SPiMzR2fxOg5P/AA/MabvLM+Xv/wCQO/5peEu4evg4Z8NC74KR5AZEwktcfOx7LzZK/TtuZLI3ItDW6DGMIa8ee6yabm7K3yN4tKmru76kzdTJGOmwl1vUxc5zGAcR7LowA6MBwBBHcELj/icb6TXxS5dwB23jvR+y1bOapTwmKWvb4aDt8C0aB+qSjJpIQnFNu5k4e1c/ExFK30miR4ETca5jNDev3nt+aDDB1rIMjLmMZLFOzcPYj5u616uOxUTBmG/FtABkPOaQgb8/LvS81PKYSq4vh9V7ow4iR0ZJ0TsgK7le+lFIxatqa7sbmPqCjShqiR0gjbxDneSnFZtLP0Ls0cMT3iWTfFrmEeBtaRXPJNPJ1QcWvCCUBRlCVUsLKAoygKABRRRAE1GEtqYEAYRhAEYQBBGEARBAIfRikvxXSXCWJpaAD2IP1Xg/xLQ28am5tt/CFnDv6n/T7rYC5CTAWz12y6Gf8O/5hx329YNLR/Za01GV9T2RjVc42cFu+2bMfUOPlyLaD2WGPke6Nj5YC1kjh5AJ8rNw/UvAWo8h8xGRNSrHDH3I0Pb7fVZkeJzljMVLd2tJJJWvOe+V0/ymI7DQxvga3+aqthMrSyD8rFUc+WLJPcIeQ/eQvGi4fcLZU6aVrnO6tZ5tx5cD3zZiCPMZSXLM5xUJo4qojZ8+3gdte+9rUuZrD1bkdGeI7jcwkiHbIXO/h5HwCVz+TwWTflMlk6tYulitRT1mOcNTANAcNfXymX8JblztmxLj7NirddFJxisCMMcNbDx76TTTdrvh+v6Q51Y3suPLr/DUyXUPT9CzZrXIT6lYtLwIOXnwf0XqlzGJr5KOsyB8liTi9zoYC7hy7NLiPG1h5XDZCax1Q6Kq5wuQRtrnY+cgdwFeWxOTdfoz4ylLDcYyJrrjJgGFo1ybI3317KFCm7Z9fJFnUqq+PTzZrZLL4OC47E2GP5u4tkMUR4xl3Zu3DwTtZdPqWnjMllauRDGQw2GQQiOLZDNduR+n3KaaeZxvUmRsUqMdmPIOiIlc8BsXEadyHn8tLPyGJvTM6kgiha6e1aikiYHDbmjWz9grQjDZvdLj0KznVvdLKb4eTt1vg6LJdQ4bHXPhbDTyAaZHMh5NiDvBcfbamV6gw2LstgtNLnFge8xw8hG0+HOI8BYGfw2VNrLx1qjZYcrFCwTGQNEJb55f7I85hMqy1fZSqCzHkKMdb1A8D0nN7Enfsqxp08Xfr0LSq1VqsvTr9eBpx3xJ1Rcp+lE+kMe2UcIxycCT237jS4xzuly7m6v1B6B+X0iDwI32b58b9l1tLDWa2cmfOCyqMUyubAOhyHnS5oto/CNx8nXDDQYRqIRDegdj5lrS0p4fLa/4Ma2prK5728ubWDrZ/gusOmLNSg98A7R8ZGFpic3RAI/ks1kPXcMTYWnEljG8Q7R8fyW26J2Kp38nj45MhPZc2VsY7Fw0AAP07rHd1T1A5pH+FLPca/i/2WUdTuopNeZtPSrObaflfb1NHoWpFUwZbFbjtPfM98skX8PMnuB+S6L20ua/Z/UtU8AY7td9eV08j/TeNEAna6VY1v8ARm9D/KOCgABoAAD2CpwBGiAQfZWVFmbFaGta7IBGxo01jQPoAjQlAA6Nhc1xY3k3wdeFCiKEoASgKIoSgAKByIoHIAVFSiAtpRtSmlMBQDAUYSwUYKAYEQSwUYQBhWhBVhAErVK0BatCrQFrHmxFx87pY8vYjBJLWBo00H2WurUqTWxWUVLc57JV7eOxty1LlJpHcGgEtA49/bSVNzGSuyxyuZIcfya5xGgddjtbGahlsY2aKAOMjgOPHW/P37LxZXHwsrz3pJHiRtUxkE/L49x+a1jK6yZSg08HkgqZa1FHN8TyY+CLQD9jYILt/X37pdalnHzycp5RGyyCSXa5t79xv2+y3sOd4qodg/um9x48L2I6jTasFSTSd2YmPo34YLsd6UT+sw8GPfsb77H2HhcxQxufpU46zcFhpGx7DXSPBOt+591u9VWq1G7SsT0slZkDJGs+DBLQCNHkPr9FxpZhgNfhPVH83f8AVb0k2r8++aOWu4xko8vzbyZ9Tr8hXjD2tY/iOTW+AfoExJpcRTg4B7W+m3Qf/EBr3+6cuN7noR2IoqUUEkVKKkBChKslCUBCUJUKElAUSgJREoCUAJKBxREpbigKUQ7UQEaUwFJaUYKAcCjBSQUwFANBRApQKMFAMBRApYKIFAGrBQAq9oA9q0O1NoAlaHam0AS8eZkZHirbpf4BE7ff7L17Qva2RhY9oc1w0QR2KlbkPY8uEeH4em5oIBhaQCd67L3JcbGRsayNoaxo0GgdgESN3dxFWSQFkONeUMBc4tOgDok6+vsuJxFzq7G1XwSYuO5p5c181scmtPgE/b6rs7bZJKszIHcJXMIY76HXZfN4qGZrxW6tfp+0JbVYQSyvn5NMm+8m1vQSaadvn/1HL7S2pRavx2/4z6ZC574WOlYGPLQXNB3o/RGvPSjfBTgildyeyNrXO+pATtrB7nUti1W1NqtqCS0JKm1RKAhKElQlCSgLJQEqEoSUBCUBKhKAlAQlLcVZKAlAVtRDtRAU0pgKQ0owUA8FGCkAowUA4FGCkgogUA4FEClAogUA0FWClAogUAzavaWCr2gGbU2g2r2gD2ptBtXtAEoh2ptABbMvws3w2vW4H09/6tdl80hu3oI7ldsObluWqojPqcvkn2dlp8Afku4zmOvZB0Ro5aegGA8hE0Hn+e1lHpzN/wDuq7/8GrooyjFZa9TkrxnOS0p46fs6aiJWUoG2DuYRtDz99d07aVC10cLGPeXua0AvPlx+qLawe51JWQW1NododqCQiVRKElUSgLJVEoSUJKAslCSqJQkoCEoCVCUBKAslLJUJQEoCbUQbUQFNKMFIDkYKAeCjBSAUQcgHhyIOSQ5EHIB4ciDkgORByAeHKw5JDkQcgG7RckkOVhyAbtXySuSvkgG8lNpXJXyQDNqbS+SnJAM2ptL5KckAfJTaXyVckAzkqLkvkq5IAy5UXIC5CXIAy5CXIS5CXIAi5CXIS5CXICyUJKEuQEoAiUBKouQEoC9qJe1EAIKMFRRAEHIw5RRAEHIg5RRAGHKw5RRAEHIg5RRAWHK+SiiAvkr5KKICclfJRRATkpyUUQE5KclFEBXJVyUUQE5IS5RRAUXKi5RRACXIS5RRACXIS5RRACSgLlFEAJKAlRRABtRR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AutoShape 8" descr="data:image/jpeg;base64,/9j/4AAQSkZJRgABAQAAAQABAAD/2wCEAAkGBxQSEhQUEhQUFhUXGBcYFhgXFx0cHRgYIBgYGBwfGiIYHSggHhslGxgcITEhJSkrLy4uFx8zODMsNygtLisBCgoKDg0OGxAQGywkICUsLy84KzEsLCwsLCwsLS0sLCwsNCwsLyw0LywsLCw0LCwsLy8sLCssLCwsMCwsLCwsN//AABEIAOQA3QMBIgACEQEDEQH/xAAcAAACAgMBAQAAAAAAAAAAAAAABQQGAQMHAgj/xABPEAACAQMCAwUDBwgGCAMJAAABAgMABBESIQUGMRMiQVFhMnGBBxQjQlKRoTM0Q2JygrHRFVNzkqLBFiREY6Oys8JUZOEXNVWDk5TT8PH/xAAbAQEAAgMBAQAAAAAAAAAAAAAABAUCAwYBB//EADQRAAICAQIDAwsDBQEAAAAAAAABAgMRBCEFEjFBUWETIjJxkaGxwdHh8BQzgQYjQnLxYv/aAAwDAQACEQMRAD8A7jRRRQBRRRQBRRRQBRRRQBRRRQBRRWqW4Vd2ZVHqQP40Btqq3XPMSyTRpBdy9i2iRooCyhsBiM58jU275xsI9nvLZT5dsmfuBzVe5BukmXiskbB0e5kKspyGHYoMg+NAW7gvF47qGOaLOiRQy5GDj1HgaYVzL5OOYrZLO3ja4gV1TBUyoGBydiCcg10a3uVYZVg3uIP8KA30VjVWaAKKKKAKKKKAKKKKAKKKKAKKKKAKKKKAKKKKAKKKKAKKgca4zBaRGW4kWNB4sep8lHUn0FVH55xHif5uDw+1P6WRQbiVfNEO0YI8W33zQFj5i5qtLFc3MyoT7KDLO3lpVcsfupEvMfEbv8ysexjPSa8bTt4FYky5233xTXgHKFnY5eNNUre1NK2uRz6s/n5DFLhzoQvbMimJo5SgXVkSxt3kYkYJ0nOw27N9zQHlOULyY5veJzkH9HagQIB5ZGXPvzmt9nyBw05zCJ2UkMZpGmIbxB1sQDv5eNQLzic96rwZaLWmhewUSq7HWGzIBpQqOzbrtqPWvEvL93cjEquIz2btHLPuX7Ls3AMesqA2HBHr7JwaAtVryzZxDEdpbp+zEg/gKZQQKg0oqqPJQAPwogUhVB6gAHGeuPXf762UAqu+WbOX8pa275370SHf4ilU3yecPO8cBgP2oJHiP/DYD8KtVYJoCknle8iJNlxOQgHBiulE658tQw6/fWG5mvrT8+sWeMdZ7Ru0XHm0ZxIv49aiQ8YubUzO0LLqkMxiKEs4LsrYZTpGiKNW8dzTu251iyFnUxsQrdzMoClO07xRe6QvXbA233oCdy/zRa3q6raZJB4gbMv7SnDD4inIaqfxXluw4jK5CslxFoIuIcoyll1Lhl2bbwOevrS5+I8Q4X+dqb21H+0QriWMZ6yxj2gB1ZaA6FRSzg3GobqNZYJFkRuhU5+B8j6GmQNAZooooAooooAooooAooooAooooAqs81c2C2ZbeBDcXkg+igXwH2pD9RB5mtfN3MzxOlpZqJb2YZRT7MSdDLL5KPAdSelbuVuWorBWd5O0uJjme4kI1Sv4Dfoo6BR4CgIXAeTSZVu+JOLm7+qv6GDxxCp8R9s7+6p/G+akiYRwhZpS2jGsKiNvgSNvo1YKrscsMbUi5l4s1wWSHtggkWPWntCUEgNEFOWCttIhwdLZ28WFjy3HHG8l6UCEmSSJmDRK2oPksyhmAYZAbZc+O1AKoIJuJhmJYxh1kTtoysTIyEGPCkN2iN1YZBwN9zh4eFWtohku5lx2pmHasqokpXDGNdsA7nBLbs3nVe4vz/LP3OGqFj/8VKpx/wDKjOC37TYHvqtjhwZ+1nZ55v6yU6iP2B7KD0UCoOo4hVTt1fcidp+H23b9F3st9z8o0IGiytpZgM4bSIoh7i+CR+yppPPzbxSQ7NaQL5KjyMP3mYL/AIai0VU2cVul6OF7y1r4VTH0sv3HiW6vXzq4jcjPhGI0A93cJ/GrJ8mV/M1veiWaWYxTOqNKdTAdmrdcDxNV6nPyYfkOJf27/wDRSpfDNTbbZJTedvmReJaeqquLgsb/ACKnwjjfEHiSUX82WGSrpGy5yf1Qcemac23OfE48ajaTjxBR4mPuZWZf8NV7l382h/Z/zNMa7SOjqlBNrsOEnr74WSSe2WW6w+UyA927hmtifrEdpF/fTOB+0BU634DBcyGeCdOwaPQottKjDHL5K5B1DAJwCMDeqHUWKz7J+1t3e3l8XiONX7anut8RUezhz6wftJVPFU9rF/KLXf8ACrnh2JYVDD6XtJIwxZ84ZTImkjuqoRRvjOcgU+4FzlHLpSYqrdmGaTpGTkKcZOQC50jPUg46Uj4L8ojRYTiKhV2AuYwdB/tE3Mfv3X1FPOL8qxTAz2vZh2AcAjMMrANoZwOpBYkEePUGq+cJQeJLBawsjNc0XlEPjfJbRyG74W4guDkvEfyE/j31HRv1h51N5T5tS71IytDcRnE0EmzofMfaQ+DCknDOOXNoewMLOqqqxxsNLBVA7SQuRgou5JAwcqF3p1zPy2l8sd1auI7pFDQTr0YHcK/2o29emawMy0q2a9VT+T+aDPrguE7K7h2miP4Onmh8CKtyNmgPVFFFAFFFFAFFFFAFIOcOYvmcS6FMlxK3Z28Q6vIemfJB1J8AKdXVwsaM7kKqgsxPQADJJqncmWrXkzcUnBGsFLONv0Vvn28eDydSfLAoBpyfy580R5Jm7S6mOu5lPi32V8o16AVUuN3zXOqPMd0skmlRHqAl0kyLG25MEqKdayjuuFBO1PueeP6B83iOHLRhmOpVUM2w1BGVtwNSbd1/CswWttwuB7ydAj6RqA0sVJORFEQoLLqOFBycYHQUBlhbcKiNzdOGmbu6sDXIzAdxFXAaQ6RkgAtpyfSj8Uup+IOJLzuxA5itge6vkZce2/4CtE929zP86vCBIdoIS3dhQnYAHrKfrMPd0qaaoddxBvzKunf3+ovtDw9JeUtW/d3esKM1VJeGzKxCA6Vk7v6yuMHPotbHe5+kQK6oFYJgAHII04I33FQf0qfSaLPynei0UVHtCdC5znAznr08a3iorWGbDNOfkw/IcS/t3/6KUmpz8mH5DiX9u/8A0Uq24P8AuS9XzKni/wC3H1/IpfLv5tD+z/malXwzG+fsn+FReXfzaH9n/M1PkQMCGAIPUHxr6JV+2vUj5pa8XSfi/iULW3zaE+cpGrUcn0Pp8ae3XHGQyhFXTFpBBzls7beVb+J9jCY1aKPQxb6o7px4DHU0TXFtrwyrqA8UPQb+Xh5VhjHaT5WRsw3Btbv3mtONPI7BEXSpUMGODgjc7n8Mb0/4HxWbhzarcGS3JzJbZ6ebQk+y36vQ+lKbZ4JmLqqsy4ySm/TI6jNaoePDUgYAK4bBGTuG04xjxrGyuFkcTNcJ2QlmqOMdUdhcW3FrXXC+zrp1DZl7wZo3HUDK4ZT60k4VxC5tJMT4Id9JjJzJJIdzLEq7LANhjwVSTvnNOsb6Wxm+c2wJB/OIeglXzA8JQOh8ehrofHUt72zF5EynEZZHDFdadWikZAWEbEAMo8qprqZVSwy60+ojdDmXsNfN3Lz3UcV3alEvYlDRupysi9WiY/WRvA+HWpfJ/Ma3cIcAq4JSWNvajkGzKw9/4Uq5A4wQxteyk0Kz4fs3VEbYlFUrhIlyVUFs9zoMitPOFoeH3S8RiGIJCEvlHwVJseYJwx8jWk3nQAazUOxuAwBBzUygCiiigCsZpDz1xk2llNKmO0IEcWf61zoTPoGOT6CkXD+TLq2iQ2d/Jr0LrS4+mhd8d5h9dATv3Tj0oDfzuTeXEHDEJ0SfTXZBxi3QjCbf1j933A1ar2wWSLsssi4AHZsUIAwRgruOlJOTeCzRNcXF52fzm4cFhGSypGg0xopYA46n3tVmoCqcB5fuLe4kaW5eSAEyJkhdTNkMJABg4xq1bAlugxVF4zxf+k7rtgc2sDFbYeEj+y0p/FV9Mnxq1/KlxhliSyiJEt1kMw6pAPyjehOdA/a9KqsEKoqqoAVQAAPADpVVxTVeTj5OPV/D7lrwzS88vKS6L4/YQc1NpktmAyQ+QPE4IIH31r/p1uzjPaLqcnI0dMeG5wPefuqwzQK27KpPqAa0GzT7CefsiqmF1fJGMo5x9y8lF5bTK+vG5TDG+pNTSaD3fDz60x4Peu7zI5B7N8AgYyN/5VO+Zp9hf7or3FbqvsqB7hik7a3FpRx/08UZZ6iCTjjqUYnu65Qy4H1cY3+PX0pvDNIZsZUx6QSPLPTB6nx36VtmgiUFmWMKNySAAPfmovDZZrttPD7YyjoZmGiEY8NWO9jyFbIw8vtVD6Guy6NKzZIbA07+TD8hxL+3f/opUWz+Te8kGbm/Ef6lvGMD96Tc/cKmW3yVLGGEfEL9NZy+mQAM2MZIC4OwxVnoNFOiTlJrdFNr9bC+KjFPZlJ5d/Nof2f8zU+RwoJYgAdSabTfJRcQqBacQOF6JPGCvuyu4+6qnzHZXluhTiFswiOP9YtsugIOcttlRkDrXW062vlUXtscddw63ncuqb7OpieS3uBmTYKzKMtjJ6HGDvWu34dbOzlMkqSrHU3lg9T5eNao+ERToGSZnUktlSuCTjPh6Uxt+HBRIMkiQ5OfDIxtipK33wjVKcYLEZNeG+xE4fLAjyBDjAXUxbII6DBz4UNw617uSPEr9IfPJI386E5eQfXfbTjptp6eFEfL8anILdMHIB3333G3Xwph9wc68tqb/ETn4igQsp16eukgke/f8aY8m8cFpOEfeyvCAVYbQzN44P1Xzgjz38aSWvBVQEBm3VV6DoDkeFMLu2WWNkcd1hg//vnWF1PlYYZ5VfGixOG67fUdp4fYRwqViUKCSx3JyT1JJ3//AJXu8tVljeOQBkdSrA+IIwaqnyZcda4tjDMcz2x7KQnq64Gh/wB5fxBq41QtNPDOjTTWUc/5JuHt5JrCZiXtiOzY9ZIG/Jt7xup9Vq+LKMDJAqrc38sTTzwXNnLHDPGGjdpFLBom3xgdWDDIzt1qt828q20VvI99fu90VJgeWTQEkHeXsokwM6h5E4rw9OoZrNV/lXi7XFtDK6lGdFLKwwQcb7H1p+KAi8UsI542jmjSRG6q6hgfga51xjhsnC2hawnmQSzxQpaue0hJZt9IbvIAoJyDgBa6hVN4yRNxiyg6iCKa6b0JxAn/ADN91AXKiikXPPFmtbG4mjOJAhWL+0buJ129og7+VAUznPl+9F7LdxxC5jdERVRsSxKvUBW7rAsSdjn02pBa8WidimSkg6xyAo496tg1a7TjXE7UDtVS/j8SmmGZR+z7D49NOamtxXhXFfoLhV7Ufop1MUqn9QnB+KGqiVWl13n1T3/Oqe/wLGjWXaZcrW352lVrGmnPEvk6ni71hc5UfoLnvD92Qd8fHV1qs3d7JbELfQSWx6am78R90iZUfvYquu4ddXulleBbU8Rps2bw/Em6ajcSvUgjaSQ4Vfx8gPU1IjkDDKkEHxByK1ckcE/pS8a4lGbO1fTGp6Szjqx81X+XrWGj0rvs5X0XU2avVKivm7X0JXKXI8nENN1xEMkGQ0NrnGseDTeO+xC7fz6xb2yxqERVVVGFVQAAPQDYVuorqIVxrjyxWEcvOyU5c0nlmMVmiiszAK8uoIIIBB6g+NeqKA5dzl8nTRlrrhYCP1kthtHKPHQPqv8Ah7qrPC+ILOmpchgSrodmRx1Vh5g13euV/Kjy982k/pK3XbIF4g+snhJ+0pxnzFTNLqXW8Pp8CBrdIro80fS+IoxRitFzfxRprd1VSMgk9R6edbuG2V5d4+a2zBD+mnzGgHmFPfb7gPWray6uv0mUdWnttfmoyahQ3/asY7WOS5kGxEQyFP6zHur8TVuTkC2hQy8Wuu1A3Ks3Ywr6YVst+8Tnyrd/pygQR8Js+0QbCRh2EC+oyNTj9kfGq3UcUjBZWEu9lpTwtLex/wAI98hcpXcF013ctHHri7PsIyWyNQZTI2wLDcbDx610GuPcbgv54pHmvX1hS0UcA7KNGAyucd59x9Y+PSun8tcSFzaQTjftI0b4kDP41U1ayGpcnF5wWsIxjHlj0RLv4maKRUYqzIwVh1ViCAR6g71yjkLhEUkazSL2l0CySySkyP2isVbBfJAyDsPOuvVzngEfYcR4hB4GVbhB+rKuT/jU/fW4yLpY22KYitdudq20AVTuBHtOMcQfqI4raAehw8pH+IGrgap/Ip1XXFn/APOBP7kMYoC41RvlTy4sIAdpbyMuPNI1aU/ioqzzcdhWdLfVqlY+yoLaO6WBkI2QEDbOM7Yquc4tniFgv2UuX+OEX/uNRdbY69PZNdkX8DOtZmkSKh8T4VDcLpniSQeGoZI9x6j4VLzRmvmcZSi8xeGXDSfURw8PvLT8xuiUHSC6JkTHkr/lF+84pjHz4i/R8Stnt87GQjtLdvPvjoP2gKmVhlBGCAQeoNXel/qDU1bWeevHr7frkjz0sJdNin/KFwCyjszdcObRJIyRxi2kHZyM7ADK7r4ncYNWu0vrfgtrZWsiyZcLGpjjLB5z1G31mYk1UL/l23HE+GpFGEDzPLIqbI3ZrqBKDu51Y3xTz5X5VWThOogY4hAxycYAO5PoPOux0eohqaldFYz7dtiBZGUXyt9DoqNkA4Iz4Gs1zvmvmTtb6ztY5Sts0zJcyxyacv2Jkjj1Icrk7ncZ2FJODcZnla2t555RatdXkSziQq0oj/JK0gIJHtbg76KlGs6/Sfj3MUdo9ukiyHt5BEhVQQGPTUSRj/0rl8PFZ5P6NWa6nSN7u5g7QSFe1hXUI2YjqTgDV8ai3l47xW8cs8jRRcX7KGdnyxjCn653OCSuqgO5UVxh+OvG01t85naH+kBFC5mxley1vG8xywjDeK5bwrRwrmZmtrWGS5lLPdXQz25VTHHkgSS+2FAOwG7bUB26tN3bLKjRuMq6lWB8QRg1xTgXGJp4eDq15P8ASz3EUpExDNGpbTqPXOMDJ3q38hcUvHtSsWm57O7nhZ5piGWJXwpyFYu2PPGfOgKtybPw7hpuIruLXeW8zJH3GlkeP2k7NTnACkDbFWK85q4hc7W8aWcZ+vN35seiL3FPvJ91QuOQCLjk2APp7aN+nih0n8MUxqk4jxG2mzycFjxMW8ClOX4y/aXDPcy/bnbXj9lfZX4Cm1FFc/ZbOx5m2zwzTP5K5P8AU2iPWGeeP3L2hZf8LCldSfkyf6biSeVwjD96FD/Grfgkv7so+Hwf3PUWp+NxCYw5bWCinunALAld+nh4dMiqlx4dnxqFv660YH1McgP8JKzfZbiCtjMkbxDu2kh1Ak5PaMdAwv1seBwa3c8ri/4a/mbhPvjDf9tdIZFusm2qVUHhx2FTqAwap3yfn6fiw/8APuf+FF/KriapvJ7aeI8WjPjLBKPc0IXP3oaA1ysBxcNrY5OgjQVRT2YONSEdo/eQ98ELqwCKzzX/AO8rM4/QXI+OqE1p5luY4b6N2lOsSRusS25ZmBQo2hlQksVU7DHs1s5vnzPwybSya3ljKuMMuuEuAw8DmPFQuJR5tJYv/L+Bsq9Nesr/ABG2K3EiIPyybeni2PuP31qsb8rGr7BjpiBIzsMk+IHiBv5U94teiJoywXDEgseq7Z2rTJfRBtBGD1xp9NXl1xXDxtlKCTjn7bfT8Zd526ECPj7mNSSoYs49nwAyOpwK9x8ZlfsArIDIGzkdCD76n2d1HL7IzjB3XGx6EZqEOLqGTKqFJkGR1BXptjqdq8Si20q9/s/D8weZ8D3I2OL8NJ8VuVz+toU/5V0W4so5MGSNHI6alBx94rlvOE3YtZXfQW9zGXz4Rv3H92xrrKtkAjoeldfwKaloorubXvz8yp1KxYyKeGQ6DH2Ueg7ldC6SfUYxXuWwiZBG0aGMYwhUFRjptjFbyK5zwzid4eIS2EtxLrWRJUcIgBtNLE57nta8KT7seNW5HH3MvKzXM9nIjRLHbMzdm0ZIfK6MbEADHoasIsYwgj7NNA6LpGkfDGK5ZFzHeLDfXMt6FSC6ltY17BWJOqNVOxHe3OOgycnaiDmm8UXsZkkKw3VrGWbs2ljikA7T8mNBYHyBx60B1D+jIdATso9CnIXQMA+YGMZ9aDwyH+pi66vYX2vPp19a5jFxm/DwQSTTA3M9z2bt2asYYwREF1JgFvaORk42xUqbivEPnPDraS5RHniue3aEIw1RKSCpI2bpkdAfCgOh/wBFQf1MX9xf5Vut7VI8iNFQHrpUDP3VW/kw45Le8OhnnIMhLqxAxq0uyg488CrVQHLucN+NxY+raPn4uMVrn43AjOrOAyY1Ag7ZIA8PHNRop/nHFeIXA3ROzt4z56Rl/wDEaicwctieUyawoMZVvVhupPoK5jiDrnq2pvCSX1Nc2+we214kgJQ5AJHQjcdevWvcM6uMoQw3GQcjIOD+NU5+W5NcJEyYQJ55YjdvgafcvWBt4uzOk4ZzlfEFiRnPjvj4VBtqrjHMZZ8DFNvqhvW/5NR/rXFD4drAPiLdKjrU/wCTOI6L2UY+kuXxn9RVj/7an8FX96T8PmjYg49cAcQVNYQN2BYaVLyESd1Yzq1ADOTsfHGN6zz83+t8NH+8mP8AwW/nUPhGfnEaSrfCVJFUsXSSMnTqbJ3ZUPh0zt7q285yauKWCfZiuJD/AIEH8TXTGRbeGdBTCl/DBsKYUAVSrc9lx5wRtc2SsD5vFKVI/uuDV1qjfKBJ83uOHXmNo7jsZT5RzKUJPoGCmgPXPVq4mSVAhIiY4YA6tDq+F1MAhwSxbr3ANsb7flGw9jHcoQRBLBcg/qBhqPxjdvvrZ8oUHaJGjW/axg9o7M4VF0soxIcFgp16sr4I1bOA6LiwNtIyMHWaAEMSsiYIzGWOplCsBq8waxlFSi4vtCeCDe2UcwGsZA6b+Y/lSu8s7eIgsDqJCjDEncafPpjat/Klwz2ypIcyQloJc7HXGdBJ9+AfjXniXDFL9o0mnUU2IG7L0wT/AAr5ulKq11Tk1jK7e8vIS5kmZjWCDUwYDACnvZwBsBivTcIhYDu5G5G5+t1++of9ADv5cksMeyPtBv8AKncY2FY2TUd4Sbf59z3PcyFxbha3FvJA3suhXPXBxsd/EHB+FTfkq48Z7U2821xaHsJQepC7K/qCB18wa9QyqxIVgSOoB6e+qxzLazWk68Tsxl0XTcxeE0Pj+8vn6elW3AteqLXTZspe5/f6ETVVcy5l2HWqjfMI+1M2gdqU7Mv46M6tPuzvUPlvmCC+gWe3cMjdR4qfEMPAimtdsVok/wBErLs5Yvm0fZykNKuNnYHOo/rZ8etI+aeR4nh02lvAC0kTTJkp2qIegYZ0tsCD/OrvRQFG5b5AiSOVLqNXRpu1hhLtJ2GFC91zhtR3JxtvjerA3KtmSjfN4wY1KxkDGhSCCFwds5Ocdc05ooCFwnhUNrH2dvGsceSdKjAyeu1KufOYhYWcko3kbuQr4tK2ygfx+FOOKcRjt4nmmcJGgyzHw/8AX0rkyXUnFLoXsoK28eRZxHx/3repHTyqPqdRGitzl/1gRwzz8NWCJtLCQMzHSSzTHcg7+LEb17l4zLc2k7sECLGQ66Tu+dwDnpjH31cZ7dXKllBKnK5HQ+Y9ajmwj0lNC6SSxXGxJ3JI865f9VCXnSj52c5/k0uLb6lMtQPnHDSABmI9Pcaaca47JE8wXAEfYndc5DEg+Pl6U7XhcQIIijBHQ6Rt7vKvcnDomJLRoScZJUb46Zr2WorlJOSykvnn7Hig0hVPxqVkimh0BGyWV+ulcljkHbAHTrmuh/JzamPh8GRhpA0rftSMZD/zVQOMcOVljt4kUNPKsYwBsrbyt/8ATU/hXSuPzi3s5SMgLHoXGMjOEXGogdSOpq54TCPI5pYy8GyKfaJeXLcPeSSMJ421PKI2jwhyTGG14y2V+rnbJ9KX3sna8amPUQW8UfuZ2aQ/hppxyJwxIUlcdluQmqNNAIQb6lDMurUTkr1xVd5F+me6uj/tFzI6/wBmp0J8NK/jVsZnQ7BdqmVotVwK30AUi524N88s54PF0Og+TjvIfgwFPa8uKAr/ACVxcX/D4ZGyGZDHKNwVkXuOPMHUCfiKScsqtvd9nKAXOtFklR9Ywe4ollYh2kUFtKAAY9KOAuLDis9qSBFe5uLcdAJQMTIPfs/31L56syhWeKBZJGKoWxqZCN4ymWCp3urkgYAzt0AhcYh+acSz0ivRnPgLlBgj3vGB8YzUbinD5ZJMggpmMqCxGNJ722MZPnTm4MfF7F0RwJUIxIoOmO5TDZjYgBwG2yuQQfWlnAOJm4iy66Jo2Mc8Z6pIuxHuPUHxBFcjx7Sypt/UwWz2fg+x/wA/nUsNJbtyi9uH3He+k6g57x73fztt3e7tXp+Hz5BVzsFxmQ9Q2Tnbfu7U+0UaKoP1Mu5ewm8xFtLcK7tpALHAx9n7tt8mlggPFZ2t42Is4WHzqQfpXBz2KHy+2fLas8UlluJhY2pKyMNU8o/2eE7Z/tG6KPjTjmTjEHBbKOGBAZCNEEfizY3dz5D2mY9T766LgnDHNrU2r/VfP6e0g6m//CJTue5E4XfRvwpuzuHGbi3H5AoBhS6j2WPhj1O3jaeV/lUtLjEdz/qs+w0ykBGO3sP0Iz54NckXUWZ5HLyyHVI56s38h0A8AKxNCrjDAEeRGa7haTMeu5pVG3ifTEcgYZUgg9CDkfhXqvmO0SSH83nuIfSOVgPuORTH/SDiXQcRnx6qhP34rU9NYa3TM+imbG52qncz/KVY2eV19vN0EUGHbP6xzhfia4veGef84u7mXzDSkL9y14trRIxhFC+4VlHSyfXYyVEu0unLvERxq/08TYoiAPb2YP0T46lz9dx5Ux4jw88LuBGc/Mp2+gYn8hIf0R8kP1fu8q57IpyrIxSRCGjcdVYdCP5eNdi5V41DxmykguVXtVGi4j9fCRPQ9QfA1F12ijODhLo+3uZhbXykIisaaV2Xa2szWV0SzqMwSn9PF5/trsCPjTWuGvonTNwkaDGmjTWaXcZuXASGHeeduzhHkfrOf1VXLH3VjXXKyahHqwMOR7T5zey3J/JWwNvF5NKcGVh54GEz+1TPnGZppUtozGuka2aQMVDsVRAQuzg6iCrbHPhimaWcfD+H9mmnEcZGXYrrcjcsw3BZidx50k5SsvnMy3MisQqAjtFVu8SSoikQ4kjUZxqBIz16iu2oqVVaguwzJnP14LPhjpEESSQC3hVAFAkk7vdA6AZJ+FeeUuGCCGKJekaKv3DFJOYLj59xVYxvDYjJ8muXHT91PxarxwuDAraBlGNq9UUUAUUUUBVufeBvcQBoDi5gYTW7eUi+B9GGVPvqVwPiUXFLHUy92VWjmjPVWxpkRvEEHNPXXNc/4kTwm8N0AfmdyyrdKOkMuwWYDwU9G+BoCTwhZ4b4pInbbqpfGNCaDpZFHdSMDuE7klSD4VnnThLwSniNspY4C3cSjJliHR1H9YmT7xkeVXZGBAIIIIyCPEV6rXdVC6DrmspnsZOLyil2V2k0ayRMGRgCrDoRS7j/ABV49ENuvaXU2REngPtO/kijcn4Uca4DNw+V57GJpreUky2qYykh+vCNhpJxqX1yKZ8scIFjFNfX7qLiRdUzE92GMdI0z0UePma5bT/0846l+U3rW/r8PqTZavMNuoRrb8DsXklYySMdUjn27ic9APf0A6AVxzid9NdSyXM5+mcYUdRGm5VF9Bnc+JqdzNzDJxG47dwViTIt4j9VftsPtt+AwPOlssgUZYgDzNd3pqFFczNdVePOYhHGnCAnGrXhxjou38/wqXNfMAp1DDSYHd+rnH3mtj8LQ9pufpME+njtWbiyUogLELHgg7eHnUnc2YZsXiaF9AJzkr02yK2fPF1lDsQAd/HPlUa3tkU6g5wx1AbYJPltmvNxaozCUyEZwAQRjy8q9yz3LJvzyP7a+XUda9tOoGosAPPO1LF4OgHtN1Db46ge6t6WqNEqBiVGMHbwOa9yz3LJD3qAE6gcY6EH0rdwriskEy3NscSxEqQeki/WRvQ+B8DSz+iF37zb58vPPl51tsF7PKsy6mYtgGsZR5lhmLWdmdzuYrfjlikkTaJFOqJvrQTDqD8diPEVW+D8QZ9cU69ncRHTKn8HXzRuoNVDlXmJ+G3HbLkwSYFyg8hsHUfaXO/mK6fzhwT52kd/YFWnRQVwdp4TuYz5n7J8DXO8T4f5WOP8l0ZDnBxeBTxC9SGNpJG0qvU/wA8yfKnPIXAHBN7dLieVcRof0EPUL+23Vj8PClvKvK8t1Kt1foY0Q5t7ZvA/bmHQtnoPCujVG4doPILnn6T9xgkUDmDjMtzOsVt7KuvZOAe/KrMJCjjUq6FO6sveywprzPxZeF2X0eXmY6IVONUkzknO23UljgYAFNhw23t3lutKxkp9I3RQBklsdAfM9TpHlXP7CVuJ3fz2QEQR5SyQ/ZOzSkebY29KtD0Z8k8C+bwqrHVIxLyv9uRjlj99Xu3jwKhcOtsCmQFAZooooAooooAqHxKySWNkkUMjAqykZBBGCDUyigOf8Bv24VMtlcsTaSHTZzN+jPhBIf8AlY9eldApTzBwmK4heOdVaNgdQPTHXOfAjrnwxVf+S28mkhlVnaW2jfRaTv7csYzqz5qrd0P4gUBdqpfyo8tXF9botu4+jbW0LHCzY6AnwIO4ztmrpRRA+ZWYq5ilVo5V9qNxhh/Meo2qFxSzeT2SMaSCCSN/PbrX0fzFyzbXyabmINj2WGzofNWG4rmXG/kuuoSWtJFuI/COTuyD0DDut8cVNhqk9pkmNye0jmjWU2WOsYIIAydulZTh8mAGfOzA947k9Puppeh4DpuYpYD/AL1CB8G9k/A0RuG9kg+41Ji4y6M2rlfQTiwkUDLbLp2BJ6DBx763LaM1uqHZts5/azTTFGKy5T3lFS2UuVy+wztqPnkeG+21RxZyBggJGx3BOAdWfvxT3FeJJAvtED3mjihyoWGwl8Xz3s+0Rkf5VItrMjQXwSoO/jnw/Cp3D4pbg6bWGWc+canSPex7o++rtwT5K7iUhryUQp/VQ7ufRnOw+A+NaZXVx8TW7IxKRBqkkEMCNNM3SNOvvYnZR6mu2fJny5PYWpjuJAxZi4jXdYQeqqT1338vKnPAOXreyTRbRLGPEjdmPmxO5PvprUK252dSPOxyCsE43NZrnvyo3cuu3tmZorSclZZV6s2RpiJ+orDx8elajAgcwcUbi0xt4SfmETfTONvnEin8mv8Aux4nxO1XDhNgFAAGAMADyFReBcMREVEUKqgBQBsBVlgiwKA9xpivdFFAFFFFAFFFFAFFFFAU75ToJ3tlESu8OtTdJEcSvAN2WP8AzHUjOKWcX5wje3htuEFe0mTClRhbWId0s4+qw3AU+IroMi5pHFy/FHI7xxojSEGRlUAsR0zQFP4WL7hu8LSXlv1eKVsyqfFomPXOM6D57Vd+XuZbe9UmF+8NnjYaZEPk6ncGpMdkMVXuYeT4rhhINUU6+xNEdMi/EdR6HIoC4UVzuPj3ErHC3MQvoR+miwkoH60fRv3TT/gnPdjdHSk6rINjHKDG4PkQ+PwoCw3Furgq6qynqGAIPwNVGbkvhF1qZYbfI9poToI3xv2ZGNx+FXA7jY/EVTH5GYAhZg2y7MmnViV5X1sh31M/ltpG3WgF8nySWLEiOe7QjBIWYNgHps6tWj/2Ow/+NvPvj/8Ax02/0Smj1tAwVwYDGe0fBCLpZXHiNyQTnwrw/AL8KAbiR8MykrJpYoF0xvvkas7sMePj0rLnl3nvM+8Xj5K+Ho6JLPdO750q02nVgZOBGq+FO4OS+FW3eaC3yuO9NhyM7D8oTS/ifKNzNHp7Qq/zlpNTSs2ItDqANtt33Axt41vTkd27QySRhn31KhYpuhwupsaQUBBxn7t/G2+oyy3cOkiaNTAUMZ9nRjT5bY261Jpfwnhy2yOA5IZ3kJbAwWOWxgAAZ3+NJ+Nc/wBjbHQZu0l8IoQZHPwTOPjXh4WikfMnNdvZKO1YtIfYiQapHPkFG/xO1VC44/xK92iQWEJ+u2JJmHovsoffmpnAeVI4SXUFpG9uVzqdvex8PQbUApv1v+I5eWV7NBvDFCx1BvqtMw9o/qjb31LvOcbeawlg4jGfnI+he3QZeSTHcaH0PtBvD4Vdbbh4FaLngMTSibs0MoGkPpGoL5A9cUAo5BjnS1iW5OZAMdcnT9UMfFguMnzq5LUG1tNNThQGaKKKAKKKKAKKKKAKKKKAKxis0UAVgrWaKAjTWoNV/jnKdvcjE8KSerDce4jcVaawRQHNl5Jkt/zK8urceC6+0T+7IDtXrt+NxezPZzgf1kTIx+KEj8K6I0QNamtRQFEHNXFl9uxt39UnI/5lrJ514l/8LH/3CVdmsR5V4PDx5UBSG5s4s3sWNunq85P/ACitJuuNy+1PaQA/1cTOw+LnFX0cPHlWxbIUBzl+S2uPzy6urnzVpNCH92PAIqwcH5YhgGmGJIx+qAPvPU1a1tgK2LGKAW2/DgKnxwAVuxRQGAKMVmigMYrNFFAFFFFAFFFFAFFFFAFFFFAFFFFAFFFFAFFFFAFFFFAFFFFAFFFFAFFFFAFFFFAFFFFAFFFFAFFFFAFFFFAf/9k="/>
          <p:cNvSpPr>
            <a:spLocks noChangeAspect="1" noChangeArrowheads="1"/>
          </p:cNvSpPr>
          <p:nvPr/>
        </p:nvSpPr>
        <p:spPr bwMode="auto">
          <a:xfrm>
            <a:off x="307975" y="-1199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780" y="178087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6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vervolg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 b="1" u="sng"/>
              <a:t>Contact met de mentoren en de ouders</a:t>
            </a:r>
          </a:p>
          <a:p>
            <a:r>
              <a:rPr lang="nl-NL" sz="3200"/>
              <a:t>- voorbereiding op de profielkeuze</a:t>
            </a:r>
          </a:p>
          <a:p>
            <a:r>
              <a:rPr lang="nl-NL" sz="3200"/>
              <a:t>- stimuleren zich in de vele keuzemogelijkheden zich te verdiepen</a:t>
            </a:r>
          </a:p>
          <a:p>
            <a:endParaRPr lang="nl-NL" sz="3200"/>
          </a:p>
          <a:p>
            <a:r>
              <a:rPr lang="nl-NL" sz="3600" b="1" u="sng"/>
              <a:t>Leerling, ouders, mentoren en decaan zorgen samen voor een goede keuze</a:t>
            </a:r>
          </a:p>
        </p:txBody>
      </p:sp>
    </p:spTree>
    <p:extLst>
      <p:ext uri="{BB962C8B-B14F-4D97-AF65-F5344CB8AC3E}">
        <p14:creationId xmlns:p14="http://schemas.microsoft.com/office/powerpoint/2010/main" val="43054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Routes ná vwo 3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347465" y="1944256"/>
            <a:ext cx="8496622" cy="4464050"/>
          </a:xfrm>
        </p:spPr>
        <p:txBody>
          <a:bodyPr anchor="t"/>
          <a:lstStyle/>
          <a:p>
            <a:r>
              <a:rPr lang="nl-NL" sz="3200" dirty="0"/>
              <a:t>Vwo 4 =&gt; 5 =&gt; 6 =&gt; WO 3 jaar bachelor</a:t>
            </a:r>
          </a:p>
          <a:p>
            <a:r>
              <a:rPr lang="nl-NL" sz="3200" dirty="0"/>
              <a:t>                                         1-2 jaar master</a:t>
            </a:r>
            <a:endParaRPr lang="nl-NL" sz="3200" dirty="0">
              <a:cs typeface="Arial"/>
            </a:endParaRPr>
          </a:p>
          <a:p>
            <a:r>
              <a:rPr lang="nl-NL" sz="3200" dirty="0"/>
              <a:t>                                 HBO 4 jaar bachelor</a:t>
            </a:r>
            <a:endParaRPr lang="nl-NL" sz="3200" dirty="0">
              <a:cs typeface="Arial"/>
            </a:endParaRPr>
          </a:p>
          <a:p>
            <a:endParaRPr lang="nl-NL" sz="3200"/>
          </a:p>
          <a:p>
            <a:r>
              <a:rPr lang="nl-NL" sz="3200" dirty="0"/>
              <a:t>Havo 4 =&gt; 5 =&gt;</a:t>
            </a:r>
            <a:endParaRPr lang="nl-NL" sz="3200" dirty="0">
              <a:cs typeface="Arial"/>
            </a:endParaRPr>
          </a:p>
          <a:p>
            <a:r>
              <a:rPr lang="nl-NL" sz="3200" dirty="0"/>
              <a:t>HBO ( 4 jaar)</a:t>
            </a:r>
            <a:endParaRPr lang="nl-NL" sz="3200" dirty="0">
              <a:cs typeface="Arial"/>
            </a:endParaRPr>
          </a:p>
          <a:p>
            <a:r>
              <a:rPr lang="nl-NL" sz="3200" dirty="0">
                <a:cs typeface="Arial"/>
              </a:rPr>
              <a:t>1 jaar master</a:t>
            </a:r>
          </a:p>
        </p:txBody>
      </p:sp>
      <p:pic>
        <p:nvPicPr>
          <p:cNvPr id="5122" name="Picture 2" descr="Teken voor Universiteit Royalty-vrije Stock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5064"/>
            <a:ext cx="3036937" cy="188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8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Kiezen in VWO 3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sz="3200" b="1" u="sng" dirty="0"/>
              <a:t>Vanaf november</a:t>
            </a:r>
          </a:p>
          <a:p>
            <a:r>
              <a:rPr lang="NL-NL" sz="3200" dirty="0"/>
              <a:t>- mentorlessen voorbereiding op profielkeuze</a:t>
            </a:r>
          </a:p>
          <a:p>
            <a:r>
              <a:rPr lang="nl-NL" sz="3200" b="1" u="sng" dirty="0"/>
              <a:t>november</a:t>
            </a:r>
            <a:endParaRPr lang="NL-NL" sz="3200" b="1" u="sng" dirty="0"/>
          </a:p>
          <a:p>
            <a:r>
              <a:rPr lang="NL-NL" sz="3200" dirty="0"/>
              <a:t>- </a:t>
            </a:r>
            <a:r>
              <a:rPr lang="NL-NL" sz="3200" dirty="0" err="1"/>
              <a:t>informatieles</a:t>
            </a:r>
            <a:r>
              <a:rPr lang="NL-NL" sz="3200" dirty="0"/>
              <a:t> decaan</a:t>
            </a:r>
          </a:p>
          <a:p>
            <a:r>
              <a:rPr lang="NL-NL" sz="3200" b="1" u="sng" dirty="0">
                <a:cs typeface="Arial"/>
              </a:rPr>
              <a:t>2 februari 2024</a:t>
            </a:r>
          </a:p>
          <a:p>
            <a:r>
              <a:rPr lang="NL-NL" sz="3200" dirty="0"/>
              <a:t>- bezoek HBO Stenden te Emmen</a:t>
            </a:r>
          </a:p>
          <a:p>
            <a:r>
              <a:rPr lang="NL-NL" sz="3200" dirty="0"/>
              <a:t>(workshop binnen te kiezen profiel)</a:t>
            </a:r>
          </a:p>
        </p:txBody>
      </p:sp>
      <p:pic>
        <p:nvPicPr>
          <p:cNvPr id="1028" name="Picture 4" descr="https://encrypted-tbn1.gstatic.com/images?q=tbn:ANd9GcQ_xA7u0T3S2uWpl2nqgVkqT3JsjnJvZgR3HXC2LDzzevNVL3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93999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13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flipV="1">
            <a:off x="323528" y="701576"/>
            <a:ext cx="6591076" cy="78534"/>
          </a:xfrm>
        </p:spPr>
        <p:txBody>
          <a:bodyPr lIns="91440" tIns="45720" rIns="91440" bIns="45720" anchor="t">
            <a:normAutofit fontScale="90000"/>
          </a:bodyPr>
          <a:lstStyle/>
          <a:p>
            <a:endParaRPr lang="nl-NL" dirty="0">
              <a:cs typeface="Arial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310828" y="435000"/>
            <a:ext cx="8509322" cy="5657850"/>
          </a:xfrm>
        </p:spPr>
        <p:txBody>
          <a:bodyPr lIns="91440" tIns="45720" rIns="91440" bIns="45720" anchor="t"/>
          <a:lstStyle/>
          <a:p>
            <a:r>
              <a:rPr lang="nl-NL" sz="3200" b="1" u="sng" dirty="0">
                <a:cs typeface="Arial"/>
              </a:rPr>
              <a:t>Presentatie nieuw vakken in de bovenbouw</a:t>
            </a:r>
          </a:p>
          <a:p>
            <a:r>
              <a:rPr lang="nl-NL" sz="3200" b="1" u="sng" dirty="0">
                <a:cs typeface="Arial"/>
              </a:rPr>
              <a:t>vakkencarrousel</a:t>
            </a:r>
            <a:endParaRPr lang="nl-NL" dirty="0"/>
          </a:p>
          <a:p>
            <a:r>
              <a:rPr lang="nl-NL" sz="3200" b="1" u="sng" dirty="0">
                <a:cs typeface="Arial"/>
              </a:rPr>
              <a:t>Vanaf </a:t>
            </a:r>
            <a:r>
              <a:rPr lang="nl-NL" sz="3200" b="1" u="sng" dirty="0" err="1">
                <a:cs typeface="Arial"/>
              </a:rPr>
              <a:t>febr</a:t>
            </a:r>
            <a:endParaRPr lang="nl-NL" sz="3200" b="1" u="sng">
              <a:cs typeface="Arial"/>
            </a:endParaRPr>
          </a:p>
          <a:p>
            <a:r>
              <a:rPr lang="nl-NL" sz="3200" dirty="0"/>
              <a:t>- individuele gesprekken met de </a:t>
            </a:r>
            <a:r>
              <a:rPr lang="nl-NL" sz="3200" u="sng" dirty="0"/>
              <a:t>decaan</a:t>
            </a:r>
          </a:p>
          <a:p>
            <a:r>
              <a:rPr lang="nl-NL" sz="3200" dirty="0"/>
              <a:t>- invullen profielkeuzeformulier</a:t>
            </a:r>
          </a:p>
          <a:p>
            <a:r>
              <a:rPr lang="nl-NL" sz="3200" dirty="0"/>
              <a:t>- indien noodzakelijk gesprek </a:t>
            </a:r>
            <a:r>
              <a:rPr lang="nl-NL" sz="3200" u="sng" dirty="0"/>
              <a:t>ouders</a:t>
            </a:r>
            <a:r>
              <a:rPr lang="nl-NL" sz="3200" dirty="0"/>
              <a:t> met</a:t>
            </a:r>
          </a:p>
          <a:p>
            <a:r>
              <a:rPr lang="nl-NL" sz="3200" u="sng" dirty="0"/>
              <a:t>Leerling</a:t>
            </a:r>
            <a:r>
              <a:rPr lang="nl-NL" sz="3200" dirty="0"/>
              <a:t> en </a:t>
            </a:r>
            <a:r>
              <a:rPr lang="nl-NL" sz="3200" u="sng" dirty="0"/>
              <a:t>decaan</a:t>
            </a:r>
          </a:p>
          <a:p>
            <a:pPr marL="0" indent="0">
              <a:buNone/>
            </a:pPr>
            <a:r>
              <a:rPr lang="nl-NL" sz="3200" b="1" u="sng" dirty="0"/>
              <a:t> 31 maart:</a:t>
            </a:r>
          </a:p>
          <a:p>
            <a:r>
              <a:rPr lang="nl-NL" sz="3200" dirty="0"/>
              <a:t>De profielkeuze is definitief</a:t>
            </a:r>
          </a:p>
          <a:p>
            <a:endParaRPr lang="nl-NL" sz="3200" u="sng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540" y="4510622"/>
            <a:ext cx="2288500" cy="219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9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portfolio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lIns="91440" tIns="45720" rIns="91440" bIns="45720" anchor="t"/>
          <a:lstStyle/>
          <a:p>
            <a:r>
              <a:rPr lang="nl-NL" sz="3200" dirty="0"/>
              <a:t>Van alle opgedane ervaringen worden korte verslagen geschreven (t/m Vwo 6)</a:t>
            </a:r>
          </a:p>
          <a:p>
            <a:r>
              <a:rPr lang="nl-NL" sz="3200" dirty="0" err="1">
                <a:cs typeface="Arial"/>
              </a:rPr>
              <a:t>Lyceolob</a:t>
            </a:r>
            <a:endParaRPr lang="nl-NL" sz="3200" dirty="0">
              <a:cs typeface="Arial"/>
            </a:endParaRPr>
          </a:p>
          <a:p>
            <a:pPr marL="0" indent="0">
              <a:buNone/>
            </a:pPr>
            <a:r>
              <a:rPr lang="nl-NL" sz="3200" dirty="0">
                <a:cs typeface="Arial"/>
              </a:rPr>
              <a:t>App.lyceolob.nl (laptop)</a:t>
            </a:r>
          </a:p>
          <a:p>
            <a:pPr marL="0" indent="0">
              <a:buNone/>
            </a:pPr>
            <a:r>
              <a:rPr lang="nl-NL" sz="3200" dirty="0">
                <a:cs typeface="Arial"/>
              </a:rPr>
              <a:t>Studiekeuzeapp (mobiel)</a:t>
            </a:r>
            <a:endParaRPr lang="nl-NL" sz="3200" dirty="0"/>
          </a:p>
          <a:p>
            <a:r>
              <a:rPr lang="nl-NL" sz="3200" dirty="0"/>
              <a:t>Kopie profielkeuzeformulier</a:t>
            </a:r>
            <a:endParaRPr lang="nl-NL" sz="3200" dirty="0">
              <a:cs typeface="Arial"/>
            </a:endParaRPr>
          </a:p>
          <a:p>
            <a:r>
              <a:rPr lang="nl-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 keuzeproces gaat dóór tot eind VWO6</a:t>
            </a:r>
            <a:endParaRPr lang="nl-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0" indent="0">
              <a:buNone/>
            </a:pPr>
            <a:endParaRPr lang="nl-NL" sz="3200"/>
          </a:p>
          <a:p>
            <a:endParaRPr lang="nl-NL" sz="3200"/>
          </a:p>
          <a:p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124848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/>
              <a:t>Waarom profielen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333CDD-B9D4-46CC-8789-4C037750219C}" type="datetime1">
              <a:rPr lang="nl-NL" smtClean="0"/>
              <a:t>5-11-2023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3200"/>
              <a:t>Betere aansluiting vervolgonderwijs</a:t>
            </a:r>
          </a:p>
          <a:p>
            <a:r>
              <a:rPr lang="nl-NL" sz="3200"/>
              <a:t>- meer samenhang in de vakken(pakketten)</a:t>
            </a:r>
          </a:p>
          <a:p>
            <a:r>
              <a:rPr lang="nl-NL" sz="3200"/>
              <a:t>- nieuwe vakken erbij, waardoor de leerling breder wordt opgeleid</a:t>
            </a:r>
          </a:p>
        </p:txBody>
      </p:sp>
      <p:pic>
        <p:nvPicPr>
          <p:cNvPr id="7170" name="Picture 2" descr="Figuurzaagstukken die Tonend Groepswerk en Samenhorigheid aansluiten zich bij Royalty-vrije Stock Foto'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9910"/>
            <a:ext cx="2474193" cy="195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1204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bbo Emmius">
      <a:dk1>
        <a:sysClr val="windowText" lastClr="000000"/>
      </a:dk1>
      <a:lt1>
        <a:srgbClr val="FFFFFF"/>
      </a:lt1>
      <a:dk2>
        <a:srgbClr val="213582"/>
      </a:dk2>
      <a:lt2>
        <a:srgbClr val="FFFFFF"/>
      </a:lt2>
      <a:accent1>
        <a:srgbClr val="000000"/>
      </a:accent1>
      <a:accent2>
        <a:srgbClr val="F39100"/>
      </a:accent2>
      <a:accent3>
        <a:srgbClr val="009236"/>
      </a:accent3>
      <a:accent4>
        <a:srgbClr val="FFE500"/>
      </a:accent4>
      <a:accent5>
        <a:srgbClr val="E50040"/>
      </a:accent5>
      <a:accent6>
        <a:srgbClr val="B94794"/>
      </a:accent6>
      <a:hlink>
        <a:srgbClr val="F39100"/>
      </a:hlink>
      <a:folHlink>
        <a:srgbClr val="FFBF61"/>
      </a:folHlink>
    </a:clrScheme>
    <a:fontScheme name="Ubbo Emmi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46F812B6FA749897DA6D65E128D6C" ma:contentTypeVersion="16" ma:contentTypeDescription="Een nieuw document maken." ma:contentTypeScope="" ma:versionID="d1b99fa49ebe5bc6bf88b86818ed5c7d">
  <xsd:schema xmlns:xsd="http://www.w3.org/2001/XMLSchema" xmlns:xs="http://www.w3.org/2001/XMLSchema" xmlns:p="http://schemas.microsoft.com/office/2006/metadata/properties" xmlns:ns3="db117a17-dfc9-4305-9e6c-ae9b272589c7" xmlns:ns4="d1d62694-f27f-48e7-8457-3ca45758437e" targetNamespace="http://schemas.microsoft.com/office/2006/metadata/properties" ma:root="true" ma:fieldsID="f0195a8bfa377838a05f09ff2f645cee" ns3:_="" ns4:_="">
    <xsd:import namespace="db117a17-dfc9-4305-9e6c-ae9b272589c7"/>
    <xsd:import namespace="d1d62694-f27f-48e7-8457-3ca4575843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17a17-dfc9-4305-9e6c-ae9b272589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62694-f27f-48e7-8457-3ca457584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DC94F-93C4-4377-A06F-7DC6ED43D901}">
  <ds:schemaRefs>
    <ds:schemaRef ds:uri="http://purl.org/dc/terms/"/>
    <ds:schemaRef ds:uri="d1d62694-f27f-48e7-8457-3ca45758437e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b117a17-dfc9-4305-9e6c-ae9b272589c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BB69FE-C2BB-4F47-BA76-C5AE2FC4CF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2169F5-3B6B-45E3-A3C2-58B65310F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117a17-dfc9-4305-9e6c-ae9b272589c7"/>
    <ds:schemaRef ds:uri="d1d62694-f27f-48e7-8457-3ca457584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845</Words>
  <Application>Microsoft Office PowerPoint</Application>
  <PresentationFormat>Diavoorstelling (4:3)</PresentationFormat>
  <Paragraphs>223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Kantoorthema</vt:lpstr>
      <vt:lpstr>Profielkeuze VWO 3</vt:lpstr>
      <vt:lpstr>Taak decaan</vt:lpstr>
      <vt:lpstr>vervolg</vt:lpstr>
      <vt:lpstr>vervolg</vt:lpstr>
      <vt:lpstr>Routes ná vwo 3</vt:lpstr>
      <vt:lpstr>Kiezen in VWO 3</vt:lpstr>
      <vt:lpstr>PowerPoint-presentatie</vt:lpstr>
      <vt:lpstr>portfolio</vt:lpstr>
      <vt:lpstr>Waarom profielen</vt:lpstr>
      <vt:lpstr>driedelig programma vwo4/5/6</vt:lpstr>
      <vt:lpstr>vervolg</vt:lpstr>
      <vt:lpstr>Gemeenschappelijk deel</vt:lpstr>
      <vt:lpstr>Natuur en techniek</vt:lpstr>
      <vt:lpstr>Natuur en Gezondheid</vt:lpstr>
      <vt:lpstr>wiskunde</vt:lpstr>
      <vt:lpstr>Technasium</vt:lpstr>
      <vt:lpstr>Economie en Maatschappij</vt:lpstr>
      <vt:lpstr>Atheneum; cultuur en maatschappij</vt:lpstr>
      <vt:lpstr>Gymnasium cultuur en maatschappij</vt:lpstr>
      <vt:lpstr>Vrije deel</vt:lpstr>
      <vt:lpstr>Extra vak</vt:lpstr>
      <vt:lpstr>PowerPoint-presentatie</vt:lpstr>
      <vt:lpstr>exameneisen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Profielkeuze VWO 3</dc:title>
  <dc:creator>Angela Haerkens</dc:creator>
  <cp:lastModifiedBy>Angela Haerkens</cp:lastModifiedBy>
  <cp:revision>178</cp:revision>
  <dcterms:modified xsi:type="dcterms:W3CDTF">2023-11-06T08:04:51Z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0x0101002D746F812B6FA749897DA6D65E128D6C</vt:lpwstr>
  </property>
</Properties>
</file>