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98" r:id="rId10"/>
    <p:sldId id="324" r:id="rId11"/>
    <p:sldId id="286" r:id="rId12"/>
    <p:sldId id="287" r:id="rId13"/>
    <p:sldId id="314" r:id="rId14"/>
    <p:sldId id="294" r:id="rId15"/>
    <p:sldId id="303" r:id="rId16"/>
    <p:sldId id="299" r:id="rId17"/>
    <p:sldId id="288" r:id="rId18"/>
    <p:sldId id="296" r:id="rId19"/>
    <p:sldId id="304" r:id="rId20"/>
    <p:sldId id="302" r:id="rId21"/>
    <p:sldId id="329" r:id="rId22"/>
    <p:sldId id="331" r:id="rId23"/>
    <p:sldId id="332" r:id="rId24"/>
    <p:sldId id="333" r:id="rId25"/>
    <p:sldId id="326" r:id="rId26"/>
    <p:sldId id="305" r:id="rId27"/>
    <p:sldId id="309" r:id="rId28"/>
    <p:sldId id="291" r:id="rId29"/>
    <p:sldId id="334" r:id="rId30"/>
    <p:sldId id="295" r:id="rId31"/>
    <p:sldId id="297" r:id="rId32"/>
    <p:sldId id="312" r:id="rId33"/>
    <p:sldId id="328" r:id="rId34"/>
    <p:sldId id="292" r:id="rId35"/>
    <p:sldId id="315" r:id="rId36"/>
    <p:sldId id="316" r:id="rId37"/>
    <p:sldId id="317" r:id="rId38"/>
    <p:sldId id="318" r:id="rId39"/>
    <p:sldId id="320" r:id="rId40"/>
    <p:sldId id="335" r:id="rId41"/>
    <p:sldId id="321" r:id="rId42"/>
    <p:sldId id="322" r:id="rId43"/>
    <p:sldId id="323" r:id="rId44"/>
    <p:sldId id="260" r:id="rId4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DBAF2-99DF-BD19-2191-9C1D2D177DD1}" v="384" dt="2021-09-06T12:11:48.799"/>
    <p1510:client id="{15E92608-F76F-0F01-2CC3-93952173E1BF}" v="11" dt="2022-09-14T10:39:51.895"/>
    <p1510:client id="{22783FCA-B31F-2BBE-EBCC-A1702F3E00D3}" v="24" dt="2022-09-07T08:28:21.069"/>
    <p1510:client id="{2A890723-AD4C-F8F3-4D87-7DEA307285C3}" v="54" dt="2022-09-07T12:08:22.026"/>
    <p1510:client id="{578C4317-DBCD-D95B-46B9-F8732D01C6C7}" v="191" dt="2022-09-14T08:35:50.646"/>
    <p1510:client id="{6433F4FE-4EFD-9B55-646F-2942E736C08A}" v="8" dt="2023-09-26T06:02:02.795"/>
    <p1510:client id="{64A02AF5-7E20-64CF-26EF-7DF8170BFC13}" v="145" dt="2021-09-06T13:08:51.593"/>
    <p1510:client id="{6DA4F995-F926-3B3B-3A11-4E09F91E28C1}" v="32" dt="2023-09-12T10:48:12.016"/>
    <p1510:client id="{7E40E2DA-2AC2-EACE-6807-291ED147C905}" v="49" dt="2020-09-21T08:27:46.875"/>
    <p1510:client id="{8322D35E-6335-0753-1B2B-7C6FA9807A0B}" v="10" dt="2023-09-21T10:26:38.414"/>
    <p1510:client id="{83459B93-D2EF-F84D-7E9A-CFD9E4E35456}" v="25" dt="2022-09-21T07:26:19.668"/>
    <p1510:client id="{846A7EDC-136E-F909-D447-BED8518FE7C3}" v="250" dt="2022-09-01T10:42:21.226"/>
    <p1510:client id="{8564DE0E-3028-A548-CC7D-371C3B1E4FFE}" v="18" dt="2021-09-20T06:52:12.024"/>
    <p1510:client id="{8872FFCD-3C47-7261-51C0-D9ECF15FF12D}" v="2" dt="2022-09-07T11:27:22.176"/>
    <p1510:client id="{8B4908EA-13D4-9A72-E338-75E7EEC5D418}" v="452" dt="2020-09-14T12:25:04.737"/>
    <p1510:client id="{98279A9D-354F-C670-33C1-84269F898203}" v="9" dt="2020-09-14T13:43:03.834"/>
    <p1510:client id="{A5D4FB60-87E9-8F2A-4F1A-4A32E9514311}" v="17" dt="2021-09-09T08:08:18.706"/>
    <p1510:client id="{A929F1CA-6D19-4A3D-A0A4-499CBEA7ACE3}" v="22" dt="2020-09-16T11:19:18.815"/>
    <p1510:client id="{B8336EFD-69C1-500B-AA6D-4B71B00BDD69}" v="21" dt="2022-09-13T10:51:28.641"/>
    <p1510:client id="{C52DED34-E3AA-2751-2B5A-085ADB454094}" v="451" dt="2020-09-14T09:05:05.838"/>
    <p1510:client id="{CD6222E4-8253-7225-F40D-0A6F9DAAB7AE}" v="358" dt="2020-09-14T12:55:48.635"/>
    <p1510:client id="{D0ECC825-E1FA-E4DD-5603-114518745B62}" v="258" dt="2021-09-09T11:03:43.911"/>
    <p1510:client id="{D1503B6B-DDF0-7054-E00A-1C5DFDC64F0E}" v="886" dt="2020-09-15T10:30:31.378"/>
    <p1510:client id="{DA173161-01F6-5057-8302-C065832AE0FF}" v="278" dt="2023-09-07T10:53:44.884"/>
    <p1510:client id="{DC866150-A4F7-B547-668C-B3C16E60E405}" v="8" dt="2019-10-02T07:02:00.363"/>
    <p1510:client id="{DD12E9DC-896D-530B-F82F-659B72A834F3}" v="63" dt="2022-09-01T09:55:58.273"/>
    <p1510:client id="{E3B0C5C6-5B88-6B90-2D23-7DD8459CB67D}" v="32" dt="2022-09-28T08:32:11.883"/>
    <p1510:client id="{EB284D37-4470-8324-BBA2-023DB496AA3B}" v="41" dt="2022-09-08T11:06:54.064"/>
    <p1510:client id="{EBD1411A-D4CD-B276-1033-31EAC1B61CD6}" v="2" dt="2020-09-29T11:19:02.895"/>
    <p1510:client id="{F5A53399-5C04-C206-823E-C7A5675D70A2}" v="342" dt="2020-09-08T09:16:35.399"/>
    <p1510:client id="{FD2F1A79-68D7-5FCB-36B9-DE6810D766A8}" v="699" dt="2020-09-15T09:08:57.8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850" y="-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Haerkens" userId="S::hrr@ubboemmius.nl::dafcfc7f-c110-4ebc-bddd-cb0826eeb3ca" providerId="AD" clId="Web-{DA173161-01F6-5057-8302-C065832AE0FF}"/>
    <pc:docChg chg="addSld delSld modSld sldOrd addMainMaster">
      <pc:chgData name="Angela Haerkens" userId="S::hrr@ubboemmius.nl::dafcfc7f-c110-4ebc-bddd-cb0826eeb3ca" providerId="AD" clId="Web-{DA173161-01F6-5057-8302-C065832AE0FF}" dt="2023-09-07T10:53:44.884" v="271"/>
      <pc:docMkLst>
        <pc:docMk/>
      </pc:docMkLst>
      <pc:sldChg chg="modSp">
        <pc:chgData name="Angela Haerkens" userId="S::hrr@ubboemmius.nl::dafcfc7f-c110-4ebc-bddd-cb0826eeb3ca" providerId="AD" clId="Web-{DA173161-01F6-5057-8302-C065832AE0FF}" dt="2023-09-07T08:42:38.630" v="22" actId="20577"/>
        <pc:sldMkLst>
          <pc:docMk/>
          <pc:sldMk cId="3383683362" sldId="287"/>
        </pc:sldMkLst>
        <pc:spChg chg="mod">
          <ac:chgData name="Angela Haerkens" userId="S::hrr@ubboemmius.nl::dafcfc7f-c110-4ebc-bddd-cb0826eeb3ca" providerId="AD" clId="Web-{DA173161-01F6-5057-8302-C065832AE0FF}" dt="2023-09-07T08:42:38.630" v="22" actId="20577"/>
          <ac:spMkLst>
            <pc:docMk/>
            <pc:sldMk cId="3383683362" sldId="287"/>
            <ac:spMk id="5123" creationId="{00000000-0000-0000-0000-000000000000}"/>
          </ac:spMkLst>
        </pc:spChg>
      </pc:sldChg>
      <pc:sldChg chg="del">
        <pc:chgData name="Angela Haerkens" userId="S::hrr@ubboemmius.nl::dafcfc7f-c110-4ebc-bddd-cb0826eeb3ca" providerId="AD" clId="Web-{DA173161-01F6-5057-8302-C065832AE0FF}" dt="2023-09-07T10:18:55.970" v="26"/>
        <pc:sldMkLst>
          <pc:docMk/>
          <pc:sldMk cId="168193692" sldId="289"/>
        </pc:sldMkLst>
      </pc:sldChg>
      <pc:sldChg chg="del">
        <pc:chgData name="Angela Haerkens" userId="S::hrr@ubboemmius.nl::dafcfc7f-c110-4ebc-bddd-cb0826eeb3ca" providerId="AD" clId="Web-{DA173161-01F6-5057-8302-C065832AE0FF}" dt="2023-09-07T10:19:54.958" v="29"/>
        <pc:sldMkLst>
          <pc:docMk/>
          <pc:sldMk cId="2205178033" sldId="290"/>
        </pc:sldMkLst>
      </pc:sldChg>
      <pc:sldChg chg="del">
        <pc:chgData name="Angela Haerkens" userId="S::hrr@ubboemmius.nl::dafcfc7f-c110-4ebc-bddd-cb0826eeb3ca" providerId="AD" clId="Web-{DA173161-01F6-5057-8302-C065832AE0FF}" dt="2023-09-07T10:19:47.427" v="28"/>
        <pc:sldMkLst>
          <pc:docMk/>
          <pc:sldMk cId="3965004074" sldId="306"/>
        </pc:sldMkLst>
      </pc:sldChg>
      <pc:sldChg chg="del">
        <pc:chgData name="Angela Haerkens" userId="S::hrr@ubboemmius.nl::dafcfc7f-c110-4ebc-bddd-cb0826eeb3ca" providerId="AD" clId="Web-{DA173161-01F6-5057-8302-C065832AE0FF}" dt="2023-09-07T10:24:55.901" v="48"/>
        <pc:sldMkLst>
          <pc:docMk/>
          <pc:sldMk cId="387433605" sldId="310"/>
        </pc:sldMkLst>
      </pc:sldChg>
      <pc:sldChg chg="del ord">
        <pc:chgData name="Angela Haerkens" userId="S::hrr@ubboemmius.nl::dafcfc7f-c110-4ebc-bddd-cb0826eeb3ca" providerId="AD" clId="Web-{DA173161-01F6-5057-8302-C065832AE0FF}" dt="2023-09-07T10:22:48.377" v="40"/>
        <pc:sldMkLst>
          <pc:docMk/>
          <pc:sldMk cId="2921382064" sldId="311"/>
        </pc:sldMkLst>
      </pc:sldChg>
      <pc:sldChg chg="modSp">
        <pc:chgData name="Angela Haerkens" userId="S::hrr@ubboemmius.nl::dafcfc7f-c110-4ebc-bddd-cb0826eeb3ca" providerId="AD" clId="Web-{DA173161-01F6-5057-8302-C065832AE0FF}" dt="2023-09-07T10:32:47.215" v="188" actId="20577"/>
        <pc:sldMkLst>
          <pc:docMk/>
          <pc:sldMk cId="23567190" sldId="318"/>
        </pc:sldMkLst>
        <pc:spChg chg="mod">
          <ac:chgData name="Angela Haerkens" userId="S::hrr@ubboemmius.nl::dafcfc7f-c110-4ebc-bddd-cb0826eeb3ca" providerId="AD" clId="Web-{DA173161-01F6-5057-8302-C065832AE0FF}" dt="2023-09-07T10:32:47.215" v="188" actId="20577"/>
          <ac:spMkLst>
            <pc:docMk/>
            <pc:sldMk cId="23567190" sldId="318"/>
            <ac:spMk id="4" creationId="{596EFC39-3C6D-4A28-B3B6-07CD2099E9C5}"/>
          </ac:spMkLst>
        </pc:spChg>
      </pc:sldChg>
      <pc:sldChg chg="del">
        <pc:chgData name="Angela Haerkens" userId="S::hrr@ubboemmius.nl::dafcfc7f-c110-4ebc-bddd-cb0826eeb3ca" providerId="AD" clId="Web-{DA173161-01F6-5057-8302-C065832AE0FF}" dt="2023-09-07T10:36:16.636" v="190"/>
        <pc:sldMkLst>
          <pc:docMk/>
          <pc:sldMk cId="2555221250" sldId="319"/>
        </pc:sldMkLst>
      </pc:sldChg>
      <pc:sldChg chg="modSp">
        <pc:chgData name="Angela Haerkens" userId="S::hrr@ubboemmius.nl::dafcfc7f-c110-4ebc-bddd-cb0826eeb3ca" providerId="AD" clId="Web-{DA173161-01F6-5057-8302-C065832AE0FF}" dt="2023-09-07T10:43:27.730" v="233" actId="1076"/>
        <pc:sldMkLst>
          <pc:docMk/>
          <pc:sldMk cId="951402691" sldId="320"/>
        </pc:sldMkLst>
        <pc:spChg chg="mod">
          <ac:chgData name="Angela Haerkens" userId="S::hrr@ubboemmius.nl::dafcfc7f-c110-4ebc-bddd-cb0826eeb3ca" providerId="AD" clId="Web-{DA173161-01F6-5057-8302-C065832AE0FF}" dt="2023-09-07T10:43:26.073" v="232" actId="20577"/>
          <ac:spMkLst>
            <pc:docMk/>
            <pc:sldMk cId="951402691" sldId="320"/>
            <ac:spMk id="3" creationId="{80AC9316-2105-4B5C-857D-B6C575943AD5}"/>
          </ac:spMkLst>
        </pc:spChg>
        <pc:picChg chg="mod">
          <ac:chgData name="Angela Haerkens" userId="S::hrr@ubboemmius.nl::dafcfc7f-c110-4ebc-bddd-cb0826eeb3ca" providerId="AD" clId="Web-{DA173161-01F6-5057-8302-C065832AE0FF}" dt="2023-09-07T10:43:27.730" v="233" actId="1076"/>
          <ac:picMkLst>
            <pc:docMk/>
            <pc:sldMk cId="951402691" sldId="320"/>
            <ac:picMk id="4" creationId="{BFDB28FA-9DC9-4F66-ABFD-E0043E225724}"/>
          </ac:picMkLst>
        </pc:picChg>
      </pc:sldChg>
      <pc:sldChg chg="modSp">
        <pc:chgData name="Angela Haerkens" userId="S::hrr@ubboemmius.nl::dafcfc7f-c110-4ebc-bddd-cb0826eeb3ca" providerId="AD" clId="Web-{DA173161-01F6-5057-8302-C065832AE0FF}" dt="2023-09-07T10:45:54.131" v="253" actId="20577"/>
        <pc:sldMkLst>
          <pc:docMk/>
          <pc:sldMk cId="1119930400" sldId="321"/>
        </pc:sldMkLst>
        <pc:spChg chg="mod">
          <ac:chgData name="Angela Haerkens" userId="S::hrr@ubboemmius.nl::dafcfc7f-c110-4ebc-bddd-cb0826eeb3ca" providerId="AD" clId="Web-{DA173161-01F6-5057-8302-C065832AE0FF}" dt="2023-09-07T10:45:54.131" v="253" actId="20577"/>
          <ac:spMkLst>
            <pc:docMk/>
            <pc:sldMk cId="1119930400" sldId="321"/>
            <ac:spMk id="2" creationId="{708711CE-19ED-46EB-BB0D-F35D74EC4201}"/>
          </ac:spMkLst>
        </pc:spChg>
        <pc:spChg chg="mod">
          <ac:chgData name="Angela Haerkens" userId="S::hrr@ubboemmius.nl::dafcfc7f-c110-4ebc-bddd-cb0826eeb3ca" providerId="AD" clId="Web-{DA173161-01F6-5057-8302-C065832AE0FF}" dt="2023-09-07T10:45:32.848" v="243" actId="20577"/>
          <ac:spMkLst>
            <pc:docMk/>
            <pc:sldMk cId="1119930400" sldId="321"/>
            <ac:spMk id="3" creationId="{B55A2A3A-01F3-4E18-9BA6-175A15E99208}"/>
          </ac:spMkLst>
        </pc:spChg>
        <pc:picChg chg="mod">
          <ac:chgData name="Angela Haerkens" userId="S::hrr@ubboemmius.nl::dafcfc7f-c110-4ebc-bddd-cb0826eeb3ca" providerId="AD" clId="Web-{DA173161-01F6-5057-8302-C065832AE0FF}" dt="2023-09-07T10:45:06.643" v="240" actId="1076"/>
          <ac:picMkLst>
            <pc:docMk/>
            <pc:sldMk cId="1119930400" sldId="321"/>
            <ac:picMk id="4" creationId="{9736F146-CC61-43CF-AE91-A8E63B718436}"/>
          </ac:picMkLst>
        </pc:picChg>
      </pc:sldChg>
      <pc:sldChg chg="addSp delSp modSp mod modClrScheme chgLayout">
        <pc:chgData name="Angela Haerkens" userId="S::hrr@ubboemmius.nl::dafcfc7f-c110-4ebc-bddd-cb0826eeb3ca" providerId="AD" clId="Web-{DA173161-01F6-5057-8302-C065832AE0FF}" dt="2023-09-07T10:53:44.884" v="271"/>
        <pc:sldMkLst>
          <pc:docMk/>
          <pc:sldMk cId="1061262396" sldId="323"/>
        </pc:sldMkLst>
        <pc:spChg chg="mod">
          <ac:chgData name="Angela Haerkens" userId="S::hrr@ubboemmius.nl::dafcfc7f-c110-4ebc-bddd-cb0826eeb3ca" providerId="AD" clId="Web-{DA173161-01F6-5057-8302-C065832AE0FF}" dt="2023-09-07T10:53:44.884" v="271"/>
          <ac:spMkLst>
            <pc:docMk/>
            <pc:sldMk cId="1061262396" sldId="323"/>
            <ac:spMk id="2" creationId="{AE9115E3-4A94-4112-BBD0-5689A93EF60A}"/>
          </ac:spMkLst>
        </pc:spChg>
        <pc:spChg chg="add del mod">
          <ac:chgData name="Angela Haerkens" userId="S::hrr@ubboemmius.nl::dafcfc7f-c110-4ebc-bddd-cb0826eeb3ca" providerId="AD" clId="Web-{DA173161-01F6-5057-8302-C065832AE0FF}" dt="2023-09-07T10:53:44.884" v="271"/>
          <ac:spMkLst>
            <pc:docMk/>
            <pc:sldMk cId="1061262396" sldId="323"/>
            <ac:spMk id="3" creationId="{39CCD245-3758-4AFD-99C9-E73DCDEC129E}"/>
          </ac:spMkLst>
        </pc:spChg>
        <pc:spChg chg="add del mod">
          <ac:chgData name="Angela Haerkens" userId="S::hrr@ubboemmius.nl::dafcfc7f-c110-4ebc-bddd-cb0826eeb3ca" providerId="AD" clId="Web-{DA173161-01F6-5057-8302-C065832AE0FF}" dt="2023-09-07T10:53:40.836" v="269"/>
          <ac:spMkLst>
            <pc:docMk/>
            <pc:sldMk cId="1061262396" sldId="323"/>
            <ac:spMk id="9" creationId="{52913115-D0AA-679E-4BFE-857D8269B3C1}"/>
          </ac:spMkLst>
        </pc:spChg>
        <pc:spChg chg="add del mod">
          <ac:chgData name="Angela Haerkens" userId="S::hrr@ubboemmius.nl::dafcfc7f-c110-4ebc-bddd-cb0826eeb3ca" providerId="AD" clId="Web-{DA173161-01F6-5057-8302-C065832AE0FF}" dt="2023-09-07T10:53:44.884" v="271"/>
          <ac:spMkLst>
            <pc:docMk/>
            <pc:sldMk cId="1061262396" sldId="323"/>
            <ac:spMk id="11" creationId="{4EFE5C44-FED9-2D0F-2381-5F41C83609E7}"/>
          </ac:spMkLst>
        </pc:spChg>
        <pc:spChg chg="add del mod">
          <ac:chgData name="Angela Haerkens" userId="S::hrr@ubboemmius.nl::dafcfc7f-c110-4ebc-bddd-cb0826eeb3ca" providerId="AD" clId="Web-{DA173161-01F6-5057-8302-C065832AE0FF}" dt="2023-09-07T10:53:44.884" v="271"/>
          <ac:spMkLst>
            <pc:docMk/>
            <pc:sldMk cId="1061262396" sldId="323"/>
            <ac:spMk id="12" creationId="{BE9BFA0F-5A64-5CDC-7D98-97A8B2EB89AD}"/>
          </ac:spMkLst>
        </pc:spChg>
        <pc:spChg chg="add del mod">
          <ac:chgData name="Angela Haerkens" userId="S::hrr@ubboemmius.nl::dafcfc7f-c110-4ebc-bddd-cb0826eeb3ca" providerId="AD" clId="Web-{DA173161-01F6-5057-8302-C065832AE0FF}" dt="2023-09-07T10:53:44.884" v="271"/>
          <ac:spMkLst>
            <pc:docMk/>
            <pc:sldMk cId="1061262396" sldId="323"/>
            <ac:spMk id="13" creationId="{EB43BBDF-57E3-2A84-BD7B-05F7619715EC}"/>
          </ac:spMkLst>
        </pc:spChg>
        <pc:graphicFrameChg chg="add del mod">
          <ac:chgData name="Angela Haerkens" userId="S::hrr@ubboemmius.nl::dafcfc7f-c110-4ebc-bddd-cb0826eeb3ca" providerId="AD" clId="Web-{DA173161-01F6-5057-8302-C065832AE0FF}" dt="2023-09-07T10:53:40.836" v="269"/>
          <ac:graphicFrameMkLst>
            <pc:docMk/>
            <pc:sldMk cId="1061262396" sldId="323"/>
            <ac:graphicFrameMk id="5" creationId="{62817412-046C-C55A-CEB0-04ED29C7E736}"/>
          </ac:graphicFrameMkLst>
        </pc:graphicFrameChg>
        <pc:graphicFrameChg chg="add del mod">
          <ac:chgData name="Angela Haerkens" userId="S::hrr@ubboemmius.nl::dafcfc7f-c110-4ebc-bddd-cb0826eeb3ca" providerId="AD" clId="Web-{DA173161-01F6-5057-8302-C065832AE0FF}" dt="2023-09-07T10:53:44.884" v="271"/>
          <ac:graphicFrameMkLst>
            <pc:docMk/>
            <pc:sldMk cId="1061262396" sldId="323"/>
            <ac:graphicFrameMk id="14" creationId="{A41C227D-6790-22AF-5D23-72D1E0E46C96}"/>
          </ac:graphicFrameMkLst>
        </pc:graphicFrameChg>
      </pc:sldChg>
      <pc:sldChg chg="del">
        <pc:chgData name="Angela Haerkens" userId="S::hrr@ubboemmius.nl::dafcfc7f-c110-4ebc-bddd-cb0826eeb3ca" providerId="AD" clId="Web-{DA173161-01F6-5057-8302-C065832AE0FF}" dt="2023-09-07T10:34:16.300" v="189"/>
        <pc:sldMkLst>
          <pc:docMk/>
          <pc:sldMk cId="4166645494" sldId="325"/>
        </pc:sldMkLst>
      </pc:sldChg>
      <pc:sldChg chg="modSp">
        <pc:chgData name="Angela Haerkens" userId="S::hrr@ubboemmius.nl::dafcfc7f-c110-4ebc-bddd-cb0826eeb3ca" providerId="AD" clId="Web-{DA173161-01F6-5057-8302-C065832AE0FF}" dt="2023-09-07T10:21:40.044" v="36" actId="20577"/>
        <pc:sldMkLst>
          <pc:docMk/>
          <pc:sldMk cId="2636980109" sldId="326"/>
        </pc:sldMkLst>
        <pc:spChg chg="mod">
          <ac:chgData name="Angela Haerkens" userId="S::hrr@ubboemmius.nl::dafcfc7f-c110-4ebc-bddd-cb0826eeb3ca" providerId="AD" clId="Web-{DA173161-01F6-5057-8302-C065832AE0FF}" dt="2023-09-07T10:21:40.044" v="36" actId="20577"/>
          <ac:spMkLst>
            <pc:docMk/>
            <pc:sldMk cId="2636980109" sldId="326"/>
            <ac:spMk id="3" creationId="{AFC036E6-6DA5-8F7F-F352-87AF47DF2915}"/>
          </ac:spMkLst>
        </pc:spChg>
      </pc:sldChg>
      <pc:sldChg chg="new del">
        <pc:chgData name="Angela Haerkens" userId="S::hrr@ubboemmius.nl::dafcfc7f-c110-4ebc-bddd-cb0826eeb3ca" providerId="AD" clId="Web-{DA173161-01F6-5057-8302-C065832AE0FF}" dt="2023-09-07T10:18:46.813" v="25"/>
        <pc:sldMkLst>
          <pc:docMk/>
          <pc:sldMk cId="2639442006" sldId="330"/>
        </pc:sldMkLst>
      </pc:sldChg>
      <pc:sldChg chg="add">
        <pc:chgData name="Angela Haerkens" userId="S::hrr@ubboemmius.nl::dafcfc7f-c110-4ebc-bddd-cb0826eeb3ca" providerId="AD" clId="Web-{DA173161-01F6-5057-8302-C065832AE0FF}" dt="2023-09-07T10:18:36.500" v="24"/>
        <pc:sldMkLst>
          <pc:docMk/>
          <pc:sldMk cId="1165123086" sldId="331"/>
        </pc:sldMkLst>
      </pc:sldChg>
      <pc:sldChg chg="add">
        <pc:chgData name="Angela Haerkens" userId="S::hrr@ubboemmius.nl::dafcfc7f-c110-4ebc-bddd-cb0826eeb3ca" providerId="AD" clId="Web-{DA173161-01F6-5057-8302-C065832AE0FF}" dt="2023-09-07T10:19:35.488" v="27"/>
        <pc:sldMkLst>
          <pc:docMk/>
          <pc:sldMk cId="3172694320" sldId="332"/>
        </pc:sldMkLst>
      </pc:sldChg>
      <pc:sldChg chg="modSp add">
        <pc:chgData name="Angela Haerkens" userId="S::hrr@ubboemmius.nl::dafcfc7f-c110-4ebc-bddd-cb0826eeb3ca" providerId="AD" clId="Web-{DA173161-01F6-5057-8302-C065832AE0FF}" dt="2023-09-07T10:24:35.915" v="47" actId="14100"/>
        <pc:sldMkLst>
          <pc:docMk/>
          <pc:sldMk cId="166395078" sldId="333"/>
        </pc:sldMkLst>
        <pc:spChg chg="mod">
          <ac:chgData name="Angela Haerkens" userId="S::hrr@ubboemmius.nl::dafcfc7f-c110-4ebc-bddd-cb0826eeb3ca" providerId="AD" clId="Web-{DA173161-01F6-5057-8302-C065832AE0FF}" dt="2023-09-07T10:24:35.915" v="47" actId="14100"/>
          <ac:spMkLst>
            <pc:docMk/>
            <pc:sldMk cId="166395078" sldId="333"/>
            <ac:spMk id="3" creationId="{AFC036E6-6DA5-8F7F-F352-87AF47DF2915}"/>
          </ac:spMkLst>
        </pc:spChg>
        <pc:picChg chg="mod">
          <ac:chgData name="Angela Haerkens" userId="S::hrr@ubboemmius.nl::dafcfc7f-c110-4ebc-bddd-cb0826eeb3ca" providerId="AD" clId="Web-{DA173161-01F6-5057-8302-C065832AE0FF}" dt="2023-09-07T10:24:13.023" v="46" actId="1076"/>
          <ac:picMkLst>
            <pc:docMk/>
            <pc:sldMk cId="166395078" sldId="333"/>
            <ac:picMk id="5" creationId="{75460E1B-781D-5BAB-3F49-000F5C051D5B}"/>
          </ac:picMkLst>
        </pc:picChg>
      </pc:sldChg>
      <pc:sldChg chg="modSp new">
        <pc:chgData name="Angela Haerkens" userId="S::hrr@ubboemmius.nl::dafcfc7f-c110-4ebc-bddd-cb0826eeb3ca" providerId="AD" clId="Web-{DA173161-01F6-5057-8302-C065832AE0FF}" dt="2023-09-07T10:29:06.137" v="166" actId="20577"/>
        <pc:sldMkLst>
          <pc:docMk/>
          <pc:sldMk cId="3921373705" sldId="334"/>
        </pc:sldMkLst>
        <pc:spChg chg="mod">
          <ac:chgData name="Angela Haerkens" userId="S::hrr@ubboemmius.nl::dafcfc7f-c110-4ebc-bddd-cb0826eeb3ca" providerId="AD" clId="Web-{DA173161-01F6-5057-8302-C065832AE0FF}" dt="2023-09-07T10:26:10.515" v="61" actId="20577"/>
          <ac:spMkLst>
            <pc:docMk/>
            <pc:sldMk cId="3921373705" sldId="334"/>
            <ac:spMk id="2" creationId="{D74185B8-60DA-899B-6D36-76D189FE2E33}"/>
          </ac:spMkLst>
        </pc:spChg>
        <pc:spChg chg="mod">
          <ac:chgData name="Angela Haerkens" userId="S::hrr@ubboemmius.nl::dafcfc7f-c110-4ebc-bddd-cb0826eeb3ca" providerId="AD" clId="Web-{DA173161-01F6-5057-8302-C065832AE0FF}" dt="2023-09-07T10:29:06.137" v="166" actId="20577"/>
          <ac:spMkLst>
            <pc:docMk/>
            <pc:sldMk cId="3921373705" sldId="334"/>
            <ac:spMk id="3" creationId="{F77C5882-1D81-E39D-848C-F6756F89A7E3}"/>
          </ac:spMkLst>
        </pc:spChg>
      </pc:sldChg>
      <pc:sldChg chg="addSp modSp new">
        <pc:chgData name="Angela Haerkens" userId="S::hrr@ubboemmius.nl::dafcfc7f-c110-4ebc-bddd-cb0826eeb3ca" providerId="AD" clId="Web-{DA173161-01F6-5057-8302-C065832AE0FF}" dt="2023-09-07T10:41:59.520" v="213" actId="14100"/>
        <pc:sldMkLst>
          <pc:docMk/>
          <pc:sldMk cId="3471150963" sldId="335"/>
        </pc:sldMkLst>
        <pc:spChg chg="mod">
          <ac:chgData name="Angela Haerkens" userId="S::hrr@ubboemmius.nl::dafcfc7f-c110-4ebc-bddd-cb0826eeb3ca" providerId="AD" clId="Web-{DA173161-01F6-5057-8302-C065832AE0FF}" dt="2023-09-07T10:39:37.291" v="195" actId="20577"/>
          <ac:spMkLst>
            <pc:docMk/>
            <pc:sldMk cId="3471150963" sldId="335"/>
            <ac:spMk id="2" creationId="{B721134A-51DC-95FB-3B2B-B5ED062B5DD7}"/>
          </ac:spMkLst>
        </pc:spChg>
        <pc:spChg chg="mod">
          <ac:chgData name="Angela Haerkens" userId="S::hrr@ubboemmius.nl::dafcfc7f-c110-4ebc-bddd-cb0826eeb3ca" providerId="AD" clId="Web-{DA173161-01F6-5057-8302-C065832AE0FF}" dt="2023-09-07T10:41:47.316" v="209" actId="20577"/>
          <ac:spMkLst>
            <pc:docMk/>
            <pc:sldMk cId="3471150963" sldId="335"/>
            <ac:spMk id="3" creationId="{167431A9-31AD-F256-1255-F5853BD9656B}"/>
          </ac:spMkLst>
        </pc:spChg>
        <pc:picChg chg="add mod">
          <ac:chgData name="Angela Haerkens" userId="S::hrr@ubboemmius.nl::dafcfc7f-c110-4ebc-bddd-cb0826eeb3ca" providerId="AD" clId="Web-{DA173161-01F6-5057-8302-C065832AE0FF}" dt="2023-09-07T10:41:59.520" v="213" actId="14100"/>
          <ac:picMkLst>
            <pc:docMk/>
            <pc:sldMk cId="3471150963" sldId="335"/>
            <ac:picMk id="4" creationId="{DB8CE587-4AF2-716F-DAC6-900376801169}"/>
          </ac:picMkLst>
        </pc:picChg>
      </pc:sldChg>
      <pc:sldMasterChg chg="add addSldLayout">
        <pc:chgData name="Angela Haerkens" userId="S::hrr@ubboemmius.nl::dafcfc7f-c110-4ebc-bddd-cb0826eeb3ca" providerId="AD" clId="Web-{DA173161-01F6-5057-8302-C065832AE0FF}" dt="2023-09-07T10:18:36.500" v="24"/>
        <pc:sldMasterMkLst>
          <pc:docMk/>
          <pc:sldMasterMk cId="4073985374" sldId="2147483756"/>
        </pc:sldMasterMkLst>
        <pc:sldLayoutChg chg="add">
          <pc:chgData name="Angela Haerkens" userId="S::hrr@ubboemmius.nl::dafcfc7f-c110-4ebc-bddd-cb0826eeb3ca" providerId="AD" clId="Web-{DA173161-01F6-5057-8302-C065832AE0FF}" dt="2023-09-07T10:18:36.500" v="24"/>
          <pc:sldLayoutMkLst>
            <pc:docMk/>
            <pc:sldMasterMk cId="4073985374" sldId="2147483756"/>
            <pc:sldLayoutMk cId="3554641893" sldId="2147483757"/>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72199577" sldId="2147483758"/>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1640955503" sldId="2147483759"/>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2317258372" sldId="2147483760"/>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3218650300" sldId="2147483761"/>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2955174423" sldId="2147483762"/>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220150011" sldId="2147483763"/>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1755048784" sldId="2147483764"/>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455986005" sldId="2147483765"/>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3096489933" sldId="2147483766"/>
          </pc:sldLayoutMkLst>
        </pc:sldLayoutChg>
        <pc:sldLayoutChg chg="add">
          <pc:chgData name="Angela Haerkens" userId="S::hrr@ubboemmius.nl::dafcfc7f-c110-4ebc-bddd-cb0826eeb3ca" providerId="AD" clId="Web-{DA173161-01F6-5057-8302-C065832AE0FF}" dt="2023-09-07T10:18:36.500" v="24"/>
          <pc:sldLayoutMkLst>
            <pc:docMk/>
            <pc:sldMasterMk cId="4073985374" sldId="2147483756"/>
            <pc:sldLayoutMk cId="190507521" sldId="2147483767"/>
          </pc:sldLayoutMkLst>
        </pc:sldLayoutChg>
      </pc:sldMasterChg>
    </pc:docChg>
  </pc:docChgLst>
  <pc:docChgLst>
    <pc:chgData name="Angela Haerkens" userId="S::hrr@ubboemmius.nl::dafcfc7f-c110-4ebc-bddd-cb0826eeb3ca" providerId="AD" clId="Web-{DC866150-A4F7-B547-668C-B3C16E60E405}"/>
    <pc:docChg chg="addSld modSld sldOrd">
      <pc:chgData name="Angela Haerkens" userId="S::hrr@ubboemmius.nl::dafcfc7f-c110-4ebc-bddd-cb0826eeb3ca" providerId="AD" clId="Web-{DC866150-A4F7-B547-668C-B3C16E60E405}" dt="2019-10-02T07:02:00.363" v="6"/>
      <pc:docMkLst>
        <pc:docMk/>
      </pc:docMkLst>
      <pc:sldChg chg="addSp modSp new ord">
        <pc:chgData name="Angela Haerkens" userId="S::hrr@ubboemmius.nl::dafcfc7f-c110-4ebc-bddd-cb0826eeb3ca" providerId="AD" clId="Web-{DC866150-A4F7-B547-668C-B3C16E60E405}" dt="2019-10-02T07:02:00.363" v="6"/>
        <pc:sldMkLst>
          <pc:docMk/>
          <pc:sldMk cId="635921024" sldId="302"/>
        </pc:sldMkLst>
        <pc:picChg chg="add mod">
          <ac:chgData name="Angela Haerkens" userId="S::hrr@ubboemmius.nl::dafcfc7f-c110-4ebc-bddd-cb0826eeb3ca" providerId="AD" clId="Web-{DC866150-A4F7-B547-668C-B3C16E60E405}" dt="2019-10-02T07:00:34.191" v="4" actId="1076"/>
          <ac:picMkLst>
            <pc:docMk/>
            <pc:sldMk cId="635921024" sldId="302"/>
            <ac:picMk id="2" creationId="{377D6BB3-0DFC-4967-AD92-1C6D217C75AF}"/>
          </ac:picMkLst>
        </pc:picChg>
      </pc:sldChg>
    </pc:docChg>
  </pc:docChgLst>
  <pc:docChgLst>
    <pc:chgData name="Angela Haerkens" userId="S::hrr@ubboemmius.nl::dafcfc7f-c110-4ebc-bddd-cb0826eeb3ca" providerId="AD" clId="Web-{CD6222E4-8253-7225-F40D-0A6F9DAAB7AE}"/>
    <pc:docChg chg="addSld modSld">
      <pc:chgData name="Angela Haerkens" userId="S::hrr@ubboemmius.nl::dafcfc7f-c110-4ebc-bddd-cb0826eeb3ca" providerId="AD" clId="Web-{CD6222E4-8253-7225-F40D-0A6F9DAAB7AE}" dt="2020-09-14T12:55:48.635" v="364" actId="20577"/>
      <pc:docMkLst>
        <pc:docMk/>
      </pc:docMkLst>
      <pc:sldChg chg="modSp">
        <pc:chgData name="Angela Haerkens" userId="S::hrr@ubboemmius.nl::dafcfc7f-c110-4ebc-bddd-cb0826eeb3ca" providerId="AD" clId="Web-{CD6222E4-8253-7225-F40D-0A6F9DAAB7AE}" dt="2020-09-14T12:38:23.159" v="161" actId="20577"/>
        <pc:sldMkLst>
          <pc:docMk/>
          <pc:sldMk cId="1959188148" sldId="301"/>
        </pc:sldMkLst>
        <pc:spChg chg="mod">
          <ac:chgData name="Angela Haerkens" userId="S::hrr@ubboemmius.nl::dafcfc7f-c110-4ebc-bddd-cb0826eeb3ca" providerId="AD" clId="Web-{CD6222E4-8253-7225-F40D-0A6F9DAAB7AE}" dt="2020-09-14T12:37:53.377" v="155" actId="20577"/>
          <ac:spMkLst>
            <pc:docMk/>
            <pc:sldMk cId="1959188148" sldId="301"/>
            <ac:spMk id="2" creationId="{00000000-0000-0000-0000-000000000000}"/>
          </ac:spMkLst>
        </pc:spChg>
        <pc:spChg chg="mod">
          <ac:chgData name="Angela Haerkens" userId="S::hrr@ubboemmius.nl::dafcfc7f-c110-4ebc-bddd-cb0826eeb3ca" providerId="AD" clId="Web-{CD6222E4-8253-7225-F40D-0A6F9DAAB7AE}" dt="2020-09-14T12:38:23.159" v="161" actId="20577"/>
          <ac:spMkLst>
            <pc:docMk/>
            <pc:sldMk cId="1959188148" sldId="301"/>
            <ac:spMk id="3" creationId="{00000000-0000-0000-0000-000000000000}"/>
          </ac:spMkLst>
        </pc:spChg>
      </pc:sldChg>
      <pc:sldChg chg="modSp">
        <pc:chgData name="Angela Haerkens" userId="S::hrr@ubboemmius.nl::dafcfc7f-c110-4ebc-bddd-cb0826eeb3ca" providerId="AD" clId="Web-{CD6222E4-8253-7225-F40D-0A6F9DAAB7AE}" dt="2020-09-14T12:28:38.248" v="0" actId="20577"/>
        <pc:sldMkLst>
          <pc:docMk/>
          <pc:sldMk cId="2921382064" sldId="311"/>
        </pc:sldMkLst>
        <pc:spChg chg="mod">
          <ac:chgData name="Angela Haerkens" userId="S::hrr@ubboemmius.nl::dafcfc7f-c110-4ebc-bddd-cb0826eeb3ca" providerId="AD" clId="Web-{CD6222E4-8253-7225-F40D-0A6F9DAAB7AE}" dt="2020-09-14T12:28:38.248" v="0" actId="20577"/>
          <ac:spMkLst>
            <pc:docMk/>
            <pc:sldMk cId="2921382064" sldId="311"/>
            <ac:spMk id="2" creationId="{2CA3BE89-BA2B-4F12-B2BE-E34B68C29BAB}"/>
          </ac:spMkLst>
        </pc:spChg>
      </pc:sldChg>
      <pc:sldChg chg="addSp modSp new mod modClrScheme chgLayout">
        <pc:chgData name="Angela Haerkens" userId="S::hrr@ubboemmius.nl::dafcfc7f-c110-4ebc-bddd-cb0826eeb3ca" providerId="AD" clId="Web-{CD6222E4-8253-7225-F40D-0A6F9DAAB7AE}" dt="2020-09-14T12:37:40.955" v="151" actId="20577"/>
        <pc:sldMkLst>
          <pc:docMk/>
          <pc:sldMk cId="3020384895" sldId="312"/>
        </pc:sldMkLst>
        <pc:spChg chg="mod">
          <ac:chgData name="Angela Haerkens" userId="S::hrr@ubboemmius.nl::dafcfc7f-c110-4ebc-bddd-cb0826eeb3ca" providerId="AD" clId="Web-{CD6222E4-8253-7225-F40D-0A6F9DAAB7AE}" dt="2020-09-14T12:34:20.423" v="38"/>
          <ac:spMkLst>
            <pc:docMk/>
            <pc:sldMk cId="3020384895" sldId="312"/>
            <ac:spMk id="2" creationId="{3276026F-C401-4C32-8B0A-A9B59F45BE57}"/>
          </ac:spMkLst>
        </pc:spChg>
        <pc:spChg chg="mod">
          <ac:chgData name="Angela Haerkens" userId="S::hrr@ubboemmius.nl::dafcfc7f-c110-4ebc-bddd-cb0826eeb3ca" providerId="AD" clId="Web-{CD6222E4-8253-7225-F40D-0A6F9DAAB7AE}" dt="2020-09-14T12:37:40.955" v="151" actId="20577"/>
          <ac:spMkLst>
            <pc:docMk/>
            <pc:sldMk cId="3020384895" sldId="312"/>
            <ac:spMk id="3" creationId="{004B3930-A329-43D0-8918-4C2642453683}"/>
          </ac:spMkLst>
        </pc:spChg>
        <pc:spChg chg="add mod">
          <ac:chgData name="Angela Haerkens" userId="S::hrr@ubboemmius.nl::dafcfc7f-c110-4ebc-bddd-cb0826eeb3ca" providerId="AD" clId="Web-{CD6222E4-8253-7225-F40D-0A6F9DAAB7AE}" dt="2020-09-14T12:34:20.423" v="38"/>
          <ac:spMkLst>
            <pc:docMk/>
            <pc:sldMk cId="3020384895" sldId="312"/>
            <ac:spMk id="9" creationId="{C29F43A7-EFDA-4B4E-9BBA-CAD5CD493A1B}"/>
          </ac:spMkLst>
        </pc:spChg>
        <pc:spChg chg="add mod">
          <ac:chgData name="Angela Haerkens" userId="S::hrr@ubboemmius.nl::dafcfc7f-c110-4ebc-bddd-cb0826eeb3ca" providerId="AD" clId="Web-{CD6222E4-8253-7225-F40D-0A6F9DAAB7AE}" dt="2020-09-14T12:34:20.423" v="38"/>
          <ac:spMkLst>
            <pc:docMk/>
            <pc:sldMk cId="3020384895" sldId="312"/>
            <ac:spMk id="11" creationId="{67C179C7-7EF3-4C63-A6D5-8E858B149845}"/>
          </ac:spMkLst>
        </pc:spChg>
        <pc:picChg chg="add mod">
          <ac:chgData name="Angela Haerkens" userId="S::hrr@ubboemmius.nl::dafcfc7f-c110-4ebc-bddd-cb0826eeb3ca" providerId="AD" clId="Web-{CD6222E4-8253-7225-F40D-0A6F9DAAB7AE}" dt="2020-09-14T12:34:35.485" v="41" actId="1076"/>
          <ac:picMkLst>
            <pc:docMk/>
            <pc:sldMk cId="3020384895" sldId="312"/>
            <ac:picMk id="4" creationId="{94D9EA35-1B78-4A44-90D0-71278C276D93}"/>
          </ac:picMkLst>
        </pc:picChg>
      </pc:sldChg>
      <pc:sldChg chg="modSp new">
        <pc:chgData name="Angela Haerkens" userId="S::hrr@ubboemmius.nl::dafcfc7f-c110-4ebc-bddd-cb0826eeb3ca" providerId="AD" clId="Web-{CD6222E4-8253-7225-F40D-0A6F9DAAB7AE}" dt="2020-09-14T12:55:48.635" v="364" actId="20577"/>
        <pc:sldMkLst>
          <pc:docMk/>
          <pc:sldMk cId="5672782" sldId="313"/>
        </pc:sldMkLst>
        <pc:spChg chg="mod">
          <ac:chgData name="Angela Haerkens" userId="S::hrr@ubboemmius.nl::dafcfc7f-c110-4ebc-bddd-cb0826eeb3ca" providerId="AD" clId="Web-{CD6222E4-8253-7225-F40D-0A6F9DAAB7AE}" dt="2020-09-14T12:52:29.743" v="311" actId="20577"/>
          <ac:spMkLst>
            <pc:docMk/>
            <pc:sldMk cId="5672782" sldId="313"/>
            <ac:spMk id="2" creationId="{142806EC-FAE7-4664-90D5-558ACDF21DA8}"/>
          </ac:spMkLst>
        </pc:spChg>
        <pc:spChg chg="mod">
          <ac:chgData name="Angela Haerkens" userId="S::hrr@ubboemmius.nl::dafcfc7f-c110-4ebc-bddd-cb0826eeb3ca" providerId="AD" clId="Web-{CD6222E4-8253-7225-F40D-0A6F9DAAB7AE}" dt="2020-09-14T12:55:48.635" v="364" actId="20577"/>
          <ac:spMkLst>
            <pc:docMk/>
            <pc:sldMk cId="5672782" sldId="313"/>
            <ac:spMk id="3" creationId="{A6BA0C5C-B7E8-4CDE-931A-967C0BE3ED91}"/>
          </ac:spMkLst>
        </pc:spChg>
      </pc:sldChg>
      <pc:sldChg chg="modSp new">
        <pc:chgData name="Angela Haerkens" userId="S::hrr@ubboemmius.nl::dafcfc7f-c110-4ebc-bddd-cb0826eeb3ca" providerId="AD" clId="Web-{CD6222E4-8253-7225-F40D-0A6F9DAAB7AE}" dt="2020-09-14T12:41:30.520" v="207" actId="14100"/>
        <pc:sldMkLst>
          <pc:docMk/>
          <pc:sldMk cId="1314350346" sldId="314"/>
        </pc:sldMkLst>
        <pc:spChg chg="mod">
          <ac:chgData name="Angela Haerkens" userId="S::hrr@ubboemmius.nl::dafcfc7f-c110-4ebc-bddd-cb0826eeb3ca" providerId="AD" clId="Web-{CD6222E4-8253-7225-F40D-0A6F9DAAB7AE}" dt="2020-09-14T12:40:40.019" v="174" actId="20577"/>
          <ac:spMkLst>
            <pc:docMk/>
            <pc:sldMk cId="1314350346" sldId="314"/>
            <ac:spMk id="2" creationId="{614163EC-4B0D-4172-807A-8BED60662900}"/>
          </ac:spMkLst>
        </pc:spChg>
        <pc:spChg chg="mod">
          <ac:chgData name="Angela Haerkens" userId="S::hrr@ubboemmius.nl::dafcfc7f-c110-4ebc-bddd-cb0826eeb3ca" providerId="AD" clId="Web-{CD6222E4-8253-7225-F40D-0A6F9DAAB7AE}" dt="2020-09-14T12:41:30.520" v="207" actId="14100"/>
          <ac:spMkLst>
            <pc:docMk/>
            <pc:sldMk cId="1314350346" sldId="314"/>
            <ac:spMk id="3" creationId="{DA42EA11-194E-49A9-91B6-8E14F2FFBE19}"/>
          </ac:spMkLst>
        </pc:spChg>
      </pc:sldChg>
      <pc:sldChg chg="addSp modSp new mod modClrScheme chgLayout">
        <pc:chgData name="Angela Haerkens" userId="S::hrr@ubboemmius.nl::dafcfc7f-c110-4ebc-bddd-cb0826eeb3ca" providerId="AD" clId="Web-{CD6222E4-8253-7225-F40D-0A6F9DAAB7AE}" dt="2020-09-14T12:44:51.693" v="237" actId="14100"/>
        <pc:sldMkLst>
          <pc:docMk/>
          <pc:sldMk cId="2435906433" sldId="315"/>
        </pc:sldMkLst>
        <pc:spChg chg="mod">
          <ac:chgData name="Angela Haerkens" userId="S::hrr@ubboemmius.nl::dafcfc7f-c110-4ebc-bddd-cb0826eeb3ca" providerId="AD" clId="Web-{CD6222E4-8253-7225-F40D-0A6F9DAAB7AE}" dt="2020-09-14T12:43:53.255" v="233"/>
          <ac:spMkLst>
            <pc:docMk/>
            <pc:sldMk cId="2435906433" sldId="315"/>
            <ac:spMk id="2" creationId="{19BFD70A-1A08-4EB4-A4FD-915CDE5F2A80}"/>
          </ac:spMkLst>
        </pc:spChg>
        <pc:spChg chg="mod">
          <ac:chgData name="Angela Haerkens" userId="S::hrr@ubboemmius.nl::dafcfc7f-c110-4ebc-bddd-cb0826eeb3ca" providerId="AD" clId="Web-{CD6222E4-8253-7225-F40D-0A6F9DAAB7AE}" dt="2020-09-14T12:43:53.255" v="233"/>
          <ac:spMkLst>
            <pc:docMk/>
            <pc:sldMk cId="2435906433" sldId="315"/>
            <ac:spMk id="3" creationId="{251AA660-5496-4FD2-8DA0-51E171DA753D}"/>
          </ac:spMkLst>
        </pc:spChg>
        <pc:spChg chg="add mod">
          <ac:chgData name="Angela Haerkens" userId="S::hrr@ubboemmius.nl::dafcfc7f-c110-4ebc-bddd-cb0826eeb3ca" providerId="AD" clId="Web-{CD6222E4-8253-7225-F40D-0A6F9DAAB7AE}" dt="2020-09-14T12:43:53.255" v="233"/>
          <ac:spMkLst>
            <pc:docMk/>
            <pc:sldMk cId="2435906433" sldId="315"/>
            <ac:spMk id="8" creationId="{6D9E4D28-3A3E-478F-A05E-DA663010D2D9}"/>
          </ac:spMkLst>
        </pc:spChg>
        <pc:picChg chg="add mod">
          <ac:chgData name="Angela Haerkens" userId="S::hrr@ubboemmius.nl::dafcfc7f-c110-4ebc-bddd-cb0826eeb3ca" providerId="AD" clId="Web-{CD6222E4-8253-7225-F40D-0A6F9DAAB7AE}" dt="2020-09-14T12:44:51.693" v="237" actId="14100"/>
          <ac:picMkLst>
            <pc:docMk/>
            <pc:sldMk cId="2435906433" sldId="315"/>
            <ac:picMk id="4" creationId="{5F830A10-7EFD-4D4E-9C30-098687139BA9}"/>
          </ac:picMkLst>
        </pc:picChg>
      </pc:sldChg>
      <pc:sldChg chg="addSp delSp modSp new mod modClrScheme chgLayout">
        <pc:chgData name="Angela Haerkens" userId="S::hrr@ubboemmius.nl::dafcfc7f-c110-4ebc-bddd-cb0826eeb3ca" providerId="AD" clId="Web-{CD6222E4-8253-7225-F40D-0A6F9DAAB7AE}" dt="2020-09-14T12:47:18.788" v="269" actId="14100"/>
        <pc:sldMkLst>
          <pc:docMk/>
          <pc:sldMk cId="2419164249" sldId="316"/>
        </pc:sldMkLst>
        <pc:spChg chg="mod">
          <ac:chgData name="Angela Haerkens" userId="S::hrr@ubboemmius.nl::dafcfc7f-c110-4ebc-bddd-cb0826eeb3ca" providerId="AD" clId="Web-{CD6222E4-8253-7225-F40D-0A6F9DAAB7AE}" dt="2020-09-14T12:46:18.225" v="263"/>
          <ac:spMkLst>
            <pc:docMk/>
            <pc:sldMk cId="2419164249" sldId="316"/>
            <ac:spMk id="2" creationId="{CCFE451E-9EA8-46AD-B091-28274512C977}"/>
          </ac:spMkLst>
        </pc:spChg>
        <pc:spChg chg="mod">
          <ac:chgData name="Angela Haerkens" userId="S::hrr@ubboemmius.nl::dafcfc7f-c110-4ebc-bddd-cb0826eeb3ca" providerId="AD" clId="Web-{CD6222E4-8253-7225-F40D-0A6F9DAAB7AE}" dt="2020-09-14T12:46:18.225" v="263"/>
          <ac:spMkLst>
            <pc:docMk/>
            <pc:sldMk cId="2419164249" sldId="316"/>
            <ac:spMk id="3" creationId="{8F5F5017-8AB0-4117-AC46-6D1B4C30089B}"/>
          </ac:spMkLst>
        </pc:spChg>
        <pc:spChg chg="add mod">
          <ac:chgData name="Angela Haerkens" userId="S::hrr@ubboemmius.nl::dafcfc7f-c110-4ebc-bddd-cb0826eeb3ca" providerId="AD" clId="Web-{CD6222E4-8253-7225-F40D-0A6F9DAAB7AE}" dt="2020-09-14T12:46:18.225" v="263"/>
          <ac:spMkLst>
            <pc:docMk/>
            <pc:sldMk cId="2419164249" sldId="316"/>
            <ac:spMk id="8" creationId="{2767AC91-33BB-48F7-9E8E-1CD379F39985}"/>
          </ac:spMkLst>
        </pc:spChg>
        <pc:spChg chg="add mod">
          <ac:chgData name="Angela Haerkens" userId="S::hrr@ubboemmius.nl::dafcfc7f-c110-4ebc-bddd-cb0826eeb3ca" providerId="AD" clId="Web-{CD6222E4-8253-7225-F40D-0A6F9DAAB7AE}" dt="2020-09-14T12:46:18.225" v="263"/>
          <ac:spMkLst>
            <pc:docMk/>
            <pc:sldMk cId="2419164249" sldId="316"/>
            <ac:spMk id="10" creationId="{6F2D8131-2D50-4233-A634-453E9E95BFB6}"/>
          </ac:spMkLst>
        </pc:spChg>
        <pc:spChg chg="add del mod">
          <ac:chgData name="Angela Haerkens" userId="S::hrr@ubboemmius.nl::dafcfc7f-c110-4ebc-bddd-cb0826eeb3ca" providerId="AD" clId="Web-{CD6222E4-8253-7225-F40D-0A6F9DAAB7AE}" dt="2020-09-14T12:46:58.881" v="264"/>
          <ac:spMkLst>
            <pc:docMk/>
            <pc:sldMk cId="2419164249" sldId="316"/>
            <ac:spMk id="12" creationId="{A4440492-2666-4155-BEFB-95F3352B60EB}"/>
          </ac:spMkLst>
        </pc:spChg>
        <pc:picChg chg="add mod ord">
          <ac:chgData name="Angela Haerkens" userId="S::hrr@ubboemmius.nl::dafcfc7f-c110-4ebc-bddd-cb0826eeb3ca" providerId="AD" clId="Web-{CD6222E4-8253-7225-F40D-0A6F9DAAB7AE}" dt="2020-09-14T12:47:18.788" v="269" actId="14100"/>
          <ac:picMkLst>
            <pc:docMk/>
            <pc:sldMk cId="2419164249" sldId="316"/>
            <ac:picMk id="4" creationId="{40AACB09-73E9-46A5-9140-26DD23C95759}"/>
          </ac:picMkLst>
        </pc:picChg>
      </pc:sldChg>
      <pc:sldChg chg="addSp delSp modSp new mod modClrScheme chgLayout">
        <pc:chgData name="Angela Haerkens" userId="S::hrr@ubboemmius.nl::dafcfc7f-c110-4ebc-bddd-cb0826eeb3ca" providerId="AD" clId="Web-{CD6222E4-8253-7225-F40D-0A6F9DAAB7AE}" dt="2020-09-14T12:50:56.352" v="307" actId="1076"/>
        <pc:sldMkLst>
          <pc:docMk/>
          <pc:sldMk cId="3377199336" sldId="317"/>
        </pc:sldMkLst>
        <pc:spChg chg="mod">
          <ac:chgData name="Angela Haerkens" userId="S::hrr@ubboemmius.nl::dafcfc7f-c110-4ebc-bddd-cb0826eeb3ca" providerId="AD" clId="Web-{CD6222E4-8253-7225-F40D-0A6F9DAAB7AE}" dt="2020-09-14T12:50:41.133" v="304"/>
          <ac:spMkLst>
            <pc:docMk/>
            <pc:sldMk cId="3377199336" sldId="317"/>
            <ac:spMk id="2" creationId="{B24D7561-F2B0-4479-B3D2-D1D7797690E5}"/>
          </ac:spMkLst>
        </pc:spChg>
        <pc:spChg chg="add del mod">
          <ac:chgData name="Angela Haerkens" userId="S::hrr@ubboemmius.nl::dafcfc7f-c110-4ebc-bddd-cb0826eeb3ca" providerId="AD" clId="Web-{CD6222E4-8253-7225-F40D-0A6F9DAAB7AE}" dt="2020-09-14T12:50:41.133" v="304"/>
          <ac:spMkLst>
            <pc:docMk/>
            <pc:sldMk cId="3377199336" sldId="317"/>
            <ac:spMk id="3" creationId="{06FC806C-6C90-4855-BDC6-37EA1A927A78}"/>
          </ac:spMkLst>
        </pc:spChg>
        <pc:spChg chg="add del mod">
          <ac:chgData name="Angela Haerkens" userId="S::hrr@ubboemmius.nl::dafcfc7f-c110-4ebc-bddd-cb0826eeb3ca" providerId="AD" clId="Web-{CD6222E4-8253-7225-F40D-0A6F9DAAB7AE}" dt="2020-09-14T12:50:41.102" v="303"/>
          <ac:spMkLst>
            <pc:docMk/>
            <pc:sldMk cId="3377199336" sldId="317"/>
            <ac:spMk id="8" creationId="{81797EAE-7B6C-44FB-B9AE-6E53EB17DC5B}"/>
          </ac:spMkLst>
        </pc:spChg>
        <pc:graphicFrameChg chg="add del">
          <ac:chgData name="Angela Haerkens" userId="S::hrr@ubboemmius.nl::dafcfc7f-c110-4ebc-bddd-cb0826eeb3ca" providerId="AD" clId="Web-{CD6222E4-8253-7225-F40D-0A6F9DAAB7AE}" dt="2020-09-14T12:50:13.008" v="301"/>
          <ac:graphicFrameMkLst>
            <pc:docMk/>
            <pc:sldMk cId="3377199336" sldId="317"/>
            <ac:graphicFrameMk id="5" creationId="{BC9D0CB1-4163-4B38-A592-5AC81A63AC64}"/>
          </ac:graphicFrameMkLst>
        </pc:graphicFrameChg>
        <pc:graphicFrameChg chg="add mod">
          <ac:chgData name="Angela Haerkens" userId="S::hrr@ubboemmius.nl::dafcfc7f-c110-4ebc-bddd-cb0826eeb3ca" providerId="AD" clId="Web-{CD6222E4-8253-7225-F40D-0A6F9DAAB7AE}" dt="2020-09-14T12:50:56.352" v="307" actId="1076"/>
          <ac:graphicFrameMkLst>
            <pc:docMk/>
            <pc:sldMk cId="3377199336" sldId="317"/>
            <ac:graphicFrameMk id="6" creationId="{BC9D0CB1-4163-4B38-A592-5AC81A63AC64}"/>
          </ac:graphicFrameMkLst>
        </pc:graphicFrameChg>
      </pc:sldChg>
    </pc:docChg>
  </pc:docChgLst>
  <pc:docChgLst>
    <pc:chgData name="Angela Haerkens" userId="S::hrr@ubboemmius.nl::dafcfc7f-c110-4ebc-bddd-cb0826eeb3ca" providerId="AD" clId="Web-{8B4908EA-13D4-9A72-E338-75E7EEC5D418}"/>
    <pc:docChg chg="addSld modSld sldOrd">
      <pc:chgData name="Angela Haerkens" userId="S::hrr@ubboemmius.nl::dafcfc7f-c110-4ebc-bddd-cb0826eeb3ca" providerId="AD" clId="Web-{8B4908EA-13D4-9A72-E338-75E7EEC5D418}" dt="2020-09-14T12:25:04.737" v="445" actId="14100"/>
      <pc:docMkLst>
        <pc:docMk/>
      </pc:docMkLst>
      <pc:sldChg chg="modSp">
        <pc:chgData name="Angela Haerkens" userId="S::hrr@ubboemmius.nl::dafcfc7f-c110-4ebc-bddd-cb0826eeb3ca" providerId="AD" clId="Web-{8B4908EA-13D4-9A72-E338-75E7EEC5D418}" dt="2020-09-14T11:47:28.078" v="6" actId="20577"/>
        <pc:sldMkLst>
          <pc:docMk/>
          <pc:sldMk cId="168193692" sldId="289"/>
        </pc:sldMkLst>
        <pc:spChg chg="mod">
          <ac:chgData name="Angela Haerkens" userId="S::hrr@ubboemmius.nl::dafcfc7f-c110-4ebc-bddd-cb0826eeb3ca" providerId="AD" clId="Web-{8B4908EA-13D4-9A72-E338-75E7EEC5D418}" dt="2020-09-14T11:47:28.078" v="6" actId="20577"/>
          <ac:spMkLst>
            <pc:docMk/>
            <pc:sldMk cId="168193692" sldId="289"/>
            <ac:spMk id="3" creationId="{9C526FEC-E926-4D00-B0ED-37311C53CC09}"/>
          </ac:spMkLst>
        </pc:spChg>
      </pc:sldChg>
      <pc:sldChg chg="addSp modSp">
        <pc:chgData name="Angela Haerkens" userId="S::hrr@ubboemmius.nl::dafcfc7f-c110-4ebc-bddd-cb0826eeb3ca" providerId="AD" clId="Web-{8B4908EA-13D4-9A72-E338-75E7EEC5D418}" dt="2020-09-14T12:19:21.906" v="286" actId="20577"/>
        <pc:sldMkLst>
          <pc:docMk/>
          <pc:sldMk cId="3734824466" sldId="300"/>
        </pc:sldMkLst>
        <pc:spChg chg="mod">
          <ac:chgData name="Angela Haerkens" userId="S::hrr@ubboemmius.nl::dafcfc7f-c110-4ebc-bddd-cb0826eeb3ca" providerId="AD" clId="Web-{8B4908EA-13D4-9A72-E338-75E7EEC5D418}" dt="2020-09-14T12:16:23.983" v="250" actId="20577"/>
          <ac:spMkLst>
            <pc:docMk/>
            <pc:sldMk cId="3734824466" sldId="300"/>
            <ac:spMk id="2" creationId="{00000000-0000-0000-0000-000000000000}"/>
          </ac:spMkLst>
        </pc:spChg>
        <pc:spChg chg="mod">
          <ac:chgData name="Angela Haerkens" userId="S::hrr@ubboemmius.nl::dafcfc7f-c110-4ebc-bddd-cb0826eeb3ca" providerId="AD" clId="Web-{8B4908EA-13D4-9A72-E338-75E7EEC5D418}" dt="2020-09-14T12:16:19.545" v="249" actId="20577"/>
          <ac:spMkLst>
            <pc:docMk/>
            <pc:sldMk cId="3734824466" sldId="300"/>
            <ac:spMk id="3" creationId="{00000000-0000-0000-0000-000000000000}"/>
          </ac:spMkLst>
        </pc:spChg>
        <pc:spChg chg="add mod">
          <ac:chgData name="Angela Haerkens" userId="S::hrr@ubboemmius.nl::dafcfc7f-c110-4ebc-bddd-cb0826eeb3ca" providerId="AD" clId="Web-{8B4908EA-13D4-9A72-E338-75E7EEC5D418}" dt="2020-09-14T12:19:21.906" v="286" actId="20577"/>
          <ac:spMkLst>
            <pc:docMk/>
            <pc:sldMk cId="3734824466" sldId="300"/>
            <ac:spMk id="4" creationId="{16336145-9998-4057-A18D-B6F46B1C45C2}"/>
          </ac:spMkLst>
        </pc:spChg>
      </pc:sldChg>
      <pc:sldChg chg="ord">
        <pc:chgData name="Angela Haerkens" userId="S::hrr@ubboemmius.nl::dafcfc7f-c110-4ebc-bddd-cb0826eeb3ca" providerId="AD" clId="Web-{8B4908EA-13D4-9A72-E338-75E7EEC5D418}" dt="2020-09-14T12:15:01.029" v="246"/>
        <pc:sldMkLst>
          <pc:docMk/>
          <pc:sldMk cId="635921024" sldId="302"/>
        </pc:sldMkLst>
      </pc:sldChg>
      <pc:sldChg chg="modSp">
        <pc:chgData name="Angela Haerkens" userId="S::hrr@ubboemmius.nl::dafcfc7f-c110-4ebc-bddd-cb0826eeb3ca" providerId="AD" clId="Web-{8B4908EA-13D4-9A72-E338-75E7EEC5D418}" dt="2020-09-14T12:22:53.861" v="435" actId="20577"/>
        <pc:sldMkLst>
          <pc:docMk/>
          <pc:sldMk cId="3965004074" sldId="306"/>
        </pc:sldMkLst>
        <pc:spChg chg="mod">
          <ac:chgData name="Angela Haerkens" userId="S::hrr@ubboemmius.nl::dafcfc7f-c110-4ebc-bddd-cb0826eeb3ca" providerId="AD" clId="Web-{8B4908EA-13D4-9A72-E338-75E7EEC5D418}" dt="2020-09-14T12:22:53.861" v="435" actId="20577"/>
          <ac:spMkLst>
            <pc:docMk/>
            <pc:sldMk cId="3965004074" sldId="306"/>
            <ac:spMk id="2" creationId="{CC13B50C-882D-4EB2-B743-483F12538F0E}"/>
          </ac:spMkLst>
        </pc:spChg>
      </pc:sldChg>
      <pc:sldChg chg="modSp new">
        <pc:chgData name="Angela Haerkens" userId="S::hrr@ubboemmius.nl::dafcfc7f-c110-4ebc-bddd-cb0826eeb3ca" providerId="AD" clId="Web-{8B4908EA-13D4-9A72-E338-75E7EEC5D418}" dt="2020-09-14T11:54:23.065" v="60" actId="20577"/>
        <pc:sldMkLst>
          <pc:docMk/>
          <pc:sldMk cId="2295148174" sldId="308"/>
        </pc:sldMkLst>
        <pc:spChg chg="mod">
          <ac:chgData name="Angela Haerkens" userId="S::hrr@ubboemmius.nl::dafcfc7f-c110-4ebc-bddd-cb0826eeb3ca" providerId="AD" clId="Web-{8B4908EA-13D4-9A72-E338-75E7EEC5D418}" dt="2020-09-14T11:49:58.673" v="10" actId="20577"/>
          <ac:spMkLst>
            <pc:docMk/>
            <pc:sldMk cId="2295148174" sldId="308"/>
            <ac:spMk id="2" creationId="{6DA30114-842E-4AA2-821D-57445943339A}"/>
          </ac:spMkLst>
        </pc:spChg>
        <pc:spChg chg="mod">
          <ac:chgData name="Angela Haerkens" userId="S::hrr@ubboemmius.nl::dafcfc7f-c110-4ebc-bddd-cb0826eeb3ca" providerId="AD" clId="Web-{8B4908EA-13D4-9A72-E338-75E7EEC5D418}" dt="2020-09-14T11:54:23.065" v="60" actId="20577"/>
          <ac:spMkLst>
            <pc:docMk/>
            <pc:sldMk cId="2295148174" sldId="308"/>
            <ac:spMk id="3" creationId="{3931116E-D1B1-4C00-89E3-5858B9EA41EC}"/>
          </ac:spMkLst>
        </pc:spChg>
      </pc:sldChg>
      <pc:sldChg chg="addSp delSp modSp new mod modClrScheme chgLayout">
        <pc:chgData name="Angela Haerkens" userId="S::hrr@ubboemmius.nl::dafcfc7f-c110-4ebc-bddd-cb0826eeb3ca" providerId="AD" clId="Web-{8B4908EA-13D4-9A72-E338-75E7EEC5D418}" dt="2020-09-14T11:59:38.318" v="156" actId="20577"/>
        <pc:sldMkLst>
          <pc:docMk/>
          <pc:sldMk cId="4022153057" sldId="309"/>
        </pc:sldMkLst>
        <pc:spChg chg="mod">
          <ac:chgData name="Angela Haerkens" userId="S::hrr@ubboemmius.nl::dafcfc7f-c110-4ebc-bddd-cb0826eeb3ca" providerId="AD" clId="Web-{8B4908EA-13D4-9A72-E338-75E7EEC5D418}" dt="2020-09-14T11:58:19.161" v="145"/>
          <ac:spMkLst>
            <pc:docMk/>
            <pc:sldMk cId="4022153057" sldId="309"/>
            <ac:spMk id="2" creationId="{A5968521-FE6F-416D-A409-FB364ED3CB33}"/>
          </ac:spMkLst>
        </pc:spChg>
        <pc:spChg chg="del">
          <ac:chgData name="Angela Haerkens" userId="S::hrr@ubboemmius.nl::dafcfc7f-c110-4ebc-bddd-cb0826eeb3ca" providerId="AD" clId="Web-{8B4908EA-13D4-9A72-E338-75E7EEC5D418}" dt="2020-09-14T11:58:11.067" v="144"/>
          <ac:spMkLst>
            <pc:docMk/>
            <pc:sldMk cId="4022153057" sldId="309"/>
            <ac:spMk id="3" creationId="{AF713367-178C-4FA5-A9E1-713BE4720FAD}"/>
          </ac:spMkLst>
        </pc:spChg>
        <pc:spChg chg="add mod">
          <ac:chgData name="Angela Haerkens" userId="S::hrr@ubboemmius.nl::dafcfc7f-c110-4ebc-bddd-cb0826eeb3ca" providerId="AD" clId="Web-{8B4908EA-13D4-9A72-E338-75E7EEC5D418}" dt="2020-09-14T11:59:38.318" v="156" actId="20577"/>
          <ac:spMkLst>
            <pc:docMk/>
            <pc:sldMk cId="4022153057" sldId="309"/>
            <ac:spMk id="4" creationId="{974E9275-375C-4F74-9799-371FC96517BF}"/>
          </ac:spMkLst>
        </pc:spChg>
        <pc:picChg chg="add mod ord">
          <ac:chgData name="Angela Haerkens" userId="S::hrr@ubboemmius.nl::dafcfc7f-c110-4ebc-bddd-cb0826eeb3ca" providerId="AD" clId="Web-{8B4908EA-13D4-9A72-E338-75E7EEC5D418}" dt="2020-09-14T11:58:44.052" v="148" actId="1076"/>
          <ac:picMkLst>
            <pc:docMk/>
            <pc:sldMk cId="4022153057" sldId="309"/>
            <ac:picMk id="5" creationId="{ACC25602-A57D-4747-BF87-18859915314D}"/>
          </ac:picMkLst>
        </pc:picChg>
      </pc:sldChg>
      <pc:sldChg chg="addSp delSp modSp new mod modClrScheme chgLayout">
        <pc:chgData name="Angela Haerkens" userId="S::hrr@ubboemmius.nl::dafcfc7f-c110-4ebc-bddd-cb0826eeb3ca" providerId="AD" clId="Web-{8B4908EA-13D4-9A72-E338-75E7EEC5D418}" dt="2020-09-14T12:03:58.976" v="244" actId="20577"/>
        <pc:sldMkLst>
          <pc:docMk/>
          <pc:sldMk cId="387433605" sldId="310"/>
        </pc:sldMkLst>
        <pc:spChg chg="mod">
          <ac:chgData name="Angela Haerkens" userId="S::hrr@ubboemmius.nl::dafcfc7f-c110-4ebc-bddd-cb0826eeb3ca" providerId="AD" clId="Web-{8B4908EA-13D4-9A72-E338-75E7EEC5D418}" dt="2020-09-14T12:03:30.273" v="231"/>
          <ac:spMkLst>
            <pc:docMk/>
            <pc:sldMk cId="387433605" sldId="310"/>
            <ac:spMk id="2" creationId="{EA864C06-B7F4-4C98-AE4A-2A38454B1E47}"/>
          </ac:spMkLst>
        </pc:spChg>
        <pc:spChg chg="del">
          <ac:chgData name="Angela Haerkens" userId="S::hrr@ubboemmius.nl::dafcfc7f-c110-4ebc-bddd-cb0826eeb3ca" providerId="AD" clId="Web-{8B4908EA-13D4-9A72-E338-75E7EEC5D418}" dt="2020-09-14T12:02:52.788" v="224"/>
          <ac:spMkLst>
            <pc:docMk/>
            <pc:sldMk cId="387433605" sldId="310"/>
            <ac:spMk id="3" creationId="{7C6778CA-D11C-4A5F-BCC1-D1B784CEA45E}"/>
          </ac:spMkLst>
        </pc:spChg>
        <pc:spChg chg="add mod">
          <ac:chgData name="Angela Haerkens" userId="S::hrr@ubboemmius.nl::dafcfc7f-c110-4ebc-bddd-cb0826eeb3ca" providerId="AD" clId="Web-{8B4908EA-13D4-9A72-E338-75E7EEC5D418}" dt="2020-09-14T12:03:58.976" v="244" actId="20577"/>
          <ac:spMkLst>
            <pc:docMk/>
            <pc:sldMk cId="387433605" sldId="310"/>
            <ac:spMk id="4" creationId="{AD81A0C1-6A5E-4D17-86C9-EB588AA9766C}"/>
          </ac:spMkLst>
        </pc:spChg>
        <pc:picChg chg="add mod ord">
          <ac:chgData name="Angela Haerkens" userId="S::hrr@ubboemmius.nl::dafcfc7f-c110-4ebc-bddd-cb0826eeb3ca" providerId="AD" clId="Web-{8B4908EA-13D4-9A72-E338-75E7EEC5D418}" dt="2020-09-14T12:03:55.023" v="243"/>
          <ac:picMkLst>
            <pc:docMk/>
            <pc:sldMk cId="387433605" sldId="310"/>
            <ac:picMk id="5" creationId="{306E8A51-9001-410D-8AFC-16241A992CDB}"/>
          </ac:picMkLst>
        </pc:picChg>
      </pc:sldChg>
      <pc:sldChg chg="addSp delSp modSp new mod modClrScheme chgLayout">
        <pc:chgData name="Angela Haerkens" userId="S::hrr@ubboemmius.nl::dafcfc7f-c110-4ebc-bddd-cb0826eeb3ca" providerId="AD" clId="Web-{8B4908EA-13D4-9A72-E338-75E7EEC5D418}" dt="2020-09-14T12:25:04.737" v="445" actId="14100"/>
        <pc:sldMkLst>
          <pc:docMk/>
          <pc:sldMk cId="2921382064" sldId="311"/>
        </pc:sldMkLst>
        <pc:spChg chg="mod">
          <ac:chgData name="Angela Haerkens" userId="S::hrr@ubboemmius.nl::dafcfc7f-c110-4ebc-bddd-cb0826eeb3ca" providerId="AD" clId="Web-{8B4908EA-13D4-9A72-E338-75E7EEC5D418}" dt="2020-09-14T12:24:21.252" v="437"/>
          <ac:spMkLst>
            <pc:docMk/>
            <pc:sldMk cId="2921382064" sldId="311"/>
            <ac:spMk id="2" creationId="{2CA3BE89-BA2B-4F12-B2BE-E34B68C29BAB}"/>
          </ac:spMkLst>
        </pc:spChg>
        <pc:spChg chg="del">
          <ac:chgData name="Angela Haerkens" userId="S::hrr@ubboemmius.nl::dafcfc7f-c110-4ebc-bddd-cb0826eeb3ca" providerId="AD" clId="Web-{8B4908EA-13D4-9A72-E338-75E7EEC5D418}" dt="2020-09-14T12:24:07.814" v="436"/>
          <ac:spMkLst>
            <pc:docMk/>
            <pc:sldMk cId="2921382064" sldId="311"/>
            <ac:spMk id="3" creationId="{B3CB139F-0CC6-4B25-903D-8317324AC993}"/>
          </ac:spMkLst>
        </pc:spChg>
        <pc:spChg chg="add mod">
          <ac:chgData name="Angela Haerkens" userId="S::hrr@ubboemmius.nl::dafcfc7f-c110-4ebc-bddd-cb0826eeb3ca" providerId="AD" clId="Web-{8B4908EA-13D4-9A72-E338-75E7EEC5D418}" dt="2020-09-14T12:25:04.737" v="445" actId="14100"/>
          <ac:spMkLst>
            <pc:docMk/>
            <pc:sldMk cId="2921382064" sldId="311"/>
            <ac:spMk id="4" creationId="{B21BA8DF-E1DC-42D9-A43A-7050D3F81038}"/>
          </ac:spMkLst>
        </pc:spChg>
        <pc:picChg chg="add mod ord">
          <ac:chgData name="Angela Haerkens" userId="S::hrr@ubboemmius.nl::dafcfc7f-c110-4ebc-bddd-cb0826eeb3ca" providerId="AD" clId="Web-{8B4908EA-13D4-9A72-E338-75E7EEC5D418}" dt="2020-09-14T12:24:26.111" v="438" actId="1076"/>
          <ac:picMkLst>
            <pc:docMk/>
            <pc:sldMk cId="2921382064" sldId="311"/>
            <ac:picMk id="5" creationId="{E59F4D91-34DB-4529-AD0D-369A85D103EE}"/>
          </ac:picMkLst>
        </pc:picChg>
      </pc:sldChg>
    </pc:docChg>
  </pc:docChgLst>
  <pc:docChgLst>
    <pc:chgData name="Angela Haerkens" userId="S::hrr@ubboemmius.nl::dafcfc7f-c110-4ebc-bddd-cb0826eeb3ca" providerId="AD" clId="Web-{C52DED34-E3AA-2751-2B5A-085ADB454094}"/>
    <pc:docChg chg="addSld delSld modSld">
      <pc:chgData name="Angela Haerkens" userId="S::hrr@ubboemmius.nl::dafcfc7f-c110-4ebc-bddd-cb0826eeb3ca" providerId="AD" clId="Web-{C52DED34-E3AA-2751-2B5A-085ADB454094}" dt="2020-09-14T09:05:05.838" v="446" actId="14100"/>
      <pc:docMkLst>
        <pc:docMk/>
      </pc:docMkLst>
      <pc:sldChg chg="modSp">
        <pc:chgData name="Angela Haerkens" userId="S::hrr@ubboemmius.nl::dafcfc7f-c110-4ebc-bddd-cb0826eeb3ca" providerId="AD" clId="Web-{C52DED34-E3AA-2751-2B5A-085ADB454094}" dt="2020-09-14T08:24:42.609" v="14" actId="20577"/>
        <pc:sldMkLst>
          <pc:docMk/>
          <pc:sldMk cId="1985542298" sldId="288"/>
        </pc:sldMkLst>
        <pc:spChg chg="mod">
          <ac:chgData name="Angela Haerkens" userId="S::hrr@ubboemmius.nl::dafcfc7f-c110-4ebc-bddd-cb0826eeb3ca" providerId="AD" clId="Web-{C52DED34-E3AA-2751-2B5A-085ADB454094}" dt="2020-09-14T08:24:42.609" v="14" actId="20577"/>
          <ac:spMkLst>
            <pc:docMk/>
            <pc:sldMk cId="1985542298" sldId="288"/>
            <ac:spMk id="6147" creationId="{00000000-0000-0000-0000-000000000000}"/>
          </ac:spMkLst>
        </pc:spChg>
      </pc:sldChg>
      <pc:sldChg chg="addSp modSp">
        <pc:chgData name="Angela Haerkens" userId="S::hrr@ubboemmius.nl::dafcfc7f-c110-4ebc-bddd-cb0826eeb3ca" providerId="AD" clId="Web-{C52DED34-E3AA-2751-2B5A-085ADB454094}" dt="2020-09-14T08:42:14.736" v="320" actId="20577"/>
        <pc:sldMkLst>
          <pc:docMk/>
          <pc:sldMk cId="168193692" sldId="289"/>
        </pc:sldMkLst>
        <pc:spChg chg="add mod">
          <ac:chgData name="Angela Haerkens" userId="S::hrr@ubboemmius.nl::dafcfc7f-c110-4ebc-bddd-cb0826eeb3ca" providerId="AD" clId="Web-{C52DED34-E3AA-2751-2B5A-085ADB454094}" dt="2020-09-14T08:42:14.736" v="320" actId="20577"/>
          <ac:spMkLst>
            <pc:docMk/>
            <pc:sldMk cId="168193692" sldId="289"/>
            <ac:spMk id="3" creationId="{9C526FEC-E926-4D00-B0ED-37311C53CC09}"/>
          </ac:spMkLst>
        </pc:spChg>
        <pc:spChg chg="mod">
          <ac:chgData name="Angela Haerkens" userId="S::hrr@ubboemmius.nl::dafcfc7f-c110-4ebc-bddd-cb0826eeb3ca" providerId="AD" clId="Web-{C52DED34-E3AA-2751-2B5A-085ADB454094}" dt="2020-09-14T08:38:54.186" v="160" actId="20577"/>
          <ac:spMkLst>
            <pc:docMk/>
            <pc:sldMk cId="168193692" sldId="289"/>
            <ac:spMk id="7170" creationId="{00000000-0000-0000-0000-000000000000}"/>
          </ac:spMkLst>
        </pc:spChg>
        <pc:spChg chg="mod">
          <ac:chgData name="Angela Haerkens" userId="S::hrr@ubboemmius.nl::dafcfc7f-c110-4ebc-bddd-cb0826eeb3ca" providerId="AD" clId="Web-{C52DED34-E3AA-2751-2B5A-085ADB454094}" dt="2020-09-14T08:37:14.747" v="134" actId="20577"/>
          <ac:spMkLst>
            <pc:docMk/>
            <pc:sldMk cId="168193692" sldId="289"/>
            <ac:spMk id="7171" creationId="{00000000-0000-0000-0000-000000000000}"/>
          </ac:spMkLst>
        </pc:spChg>
        <pc:picChg chg="mod">
          <ac:chgData name="Angela Haerkens" userId="S::hrr@ubboemmius.nl::dafcfc7f-c110-4ebc-bddd-cb0826eeb3ca" providerId="AD" clId="Web-{C52DED34-E3AA-2751-2B5A-085ADB454094}" dt="2020-09-14T08:37:21.559" v="136" actId="1076"/>
          <ac:picMkLst>
            <pc:docMk/>
            <pc:sldMk cId="168193692" sldId="289"/>
            <ac:picMk id="2" creationId="{00000000-0000-0000-0000-000000000000}"/>
          </ac:picMkLst>
        </pc:picChg>
      </pc:sldChg>
      <pc:sldChg chg="modSp">
        <pc:chgData name="Angela Haerkens" userId="S::hrr@ubboemmius.nl::dafcfc7f-c110-4ebc-bddd-cb0826eeb3ca" providerId="AD" clId="Web-{C52DED34-E3AA-2751-2B5A-085ADB454094}" dt="2020-09-14T08:44:42.145" v="351" actId="20577"/>
        <pc:sldMkLst>
          <pc:docMk/>
          <pc:sldMk cId="2205178033" sldId="290"/>
        </pc:sldMkLst>
        <pc:spChg chg="mod">
          <ac:chgData name="Angela Haerkens" userId="S::hrr@ubboemmius.nl::dafcfc7f-c110-4ebc-bddd-cb0826eeb3ca" providerId="AD" clId="Web-{C52DED34-E3AA-2751-2B5A-085ADB454094}" dt="2020-09-14T08:42:26.127" v="328" actId="1076"/>
          <ac:spMkLst>
            <pc:docMk/>
            <pc:sldMk cId="2205178033" sldId="290"/>
            <ac:spMk id="3" creationId="{00000000-0000-0000-0000-000000000000}"/>
          </ac:spMkLst>
        </pc:spChg>
        <pc:spChg chg="mod">
          <ac:chgData name="Angela Haerkens" userId="S::hrr@ubboemmius.nl::dafcfc7f-c110-4ebc-bddd-cb0826eeb3ca" providerId="AD" clId="Web-{C52DED34-E3AA-2751-2B5A-085ADB454094}" dt="2020-09-14T08:42:33.674" v="329" actId="20577"/>
          <ac:spMkLst>
            <pc:docMk/>
            <pc:sldMk cId="2205178033" sldId="290"/>
            <ac:spMk id="8194" creationId="{00000000-0000-0000-0000-000000000000}"/>
          </ac:spMkLst>
        </pc:spChg>
        <pc:spChg chg="mod">
          <ac:chgData name="Angela Haerkens" userId="S::hrr@ubboemmius.nl::dafcfc7f-c110-4ebc-bddd-cb0826eeb3ca" providerId="AD" clId="Web-{C52DED34-E3AA-2751-2B5A-085ADB454094}" dt="2020-09-14T08:44:42.145" v="351" actId="20577"/>
          <ac:spMkLst>
            <pc:docMk/>
            <pc:sldMk cId="2205178033" sldId="290"/>
            <ac:spMk id="8195" creationId="{00000000-0000-0000-0000-000000000000}"/>
          </ac:spMkLst>
        </pc:spChg>
        <pc:picChg chg="mod">
          <ac:chgData name="Angela Haerkens" userId="S::hrr@ubboemmius.nl::dafcfc7f-c110-4ebc-bddd-cb0826eeb3ca" providerId="AD" clId="Web-{C52DED34-E3AA-2751-2B5A-085ADB454094}" dt="2020-09-14T08:43:04.456" v="334" actId="14100"/>
          <ac:picMkLst>
            <pc:docMk/>
            <pc:sldMk cId="2205178033" sldId="290"/>
            <ac:picMk id="4" creationId="{00000000-0000-0000-0000-000000000000}"/>
          </ac:picMkLst>
        </pc:picChg>
      </pc:sldChg>
      <pc:sldChg chg="addSp modSp">
        <pc:chgData name="Angela Haerkens" userId="S::hrr@ubboemmius.nl::dafcfc7f-c110-4ebc-bddd-cb0826eeb3ca" providerId="AD" clId="Web-{C52DED34-E3AA-2751-2B5A-085ADB454094}" dt="2020-09-14T08:27:56.128" v="54" actId="20577"/>
        <pc:sldMkLst>
          <pc:docMk/>
          <pc:sldMk cId="1574711734" sldId="296"/>
        </pc:sldMkLst>
        <pc:spChg chg="add mod">
          <ac:chgData name="Angela Haerkens" userId="S::hrr@ubboemmius.nl::dafcfc7f-c110-4ebc-bddd-cb0826eeb3ca" providerId="AD" clId="Web-{C52DED34-E3AA-2751-2B5A-085ADB454094}" dt="2020-09-14T08:27:56.128" v="54" actId="20577"/>
          <ac:spMkLst>
            <pc:docMk/>
            <pc:sldMk cId="1574711734" sldId="296"/>
            <ac:spMk id="3" creationId="{487F0715-A97D-4DC0-BEE1-CA8887C10736}"/>
          </ac:spMkLst>
        </pc:spChg>
        <pc:picChg chg="mod">
          <ac:chgData name="Angela Haerkens" userId="S::hrr@ubboemmius.nl::dafcfc7f-c110-4ebc-bddd-cb0826eeb3ca" providerId="AD" clId="Web-{C52DED34-E3AA-2751-2B5A-085ADB454094}" dt="2020-09-14T08:25:25.875" v="21" actId="1076"/>
          <ac:picMkLst>
            <pc:docMk/>
            <pc:sldMk cId="1574711734" sldId="296"/>
            <ac:picMk id="5" creationId="{00000000-0000-0000-0000-000000000000}"/>
          </ac:picMkLst>
        </pc:picChg>
      </pc:sldChg>
      <pc:sldChg chg="addSp modSp new">
        <pc:chgData name="Angela Haerkens" userId="S::hrr@ubboemmius.nl::dafcfc7f-c110-4ebc-bddd-cb0826eeb3ca" providerId="AD" clId="Web-{C52DED34-E3AA-2751-2B5A-085ADB454094}" dt="2020-09-14T08:33:41.259" v="125" actId="20577"/>
        <pc:sldMkLst>
          <pc:docMk/>
          <pc:sldMk cId="3241228840" sldId="304"/>
        </pc:sldMkLst>
        <pc:spChg chg="mod">
          <ac:chgData name="Angela Haerkens" userId="S::hrr@ubboemmius.nl::dafcfc7f-c110-4ebc-bddd-cb0826eeb3ca" providerId="AD" clId="Web-{C52DED34-E3AA-2751-2B5A-085ADB454094}" dt="2020-09-14T08:31:54.382" v="98" actId="20577"/>
          <ac:spMkLst>
            <pc:docMk/>
            <pc:sldMk cId="3241228840" sldId="304"/>
            <ac:spMk id="2" creationId="{B637654E-98A3-4E64-A6FE-698BA341791B}"/>
          </ac:spMkLst>
        </pc:spChg>
        <pc:spChg chg="add mod">
          <ac:chgData name="Angela Haerkens" userId="S::hrr@ubboemmius.nl::dafcfc7f-c110-4ebc-bddd-cb0826eeb3ca" providerId="AD" clId="Web-{C52DED34-E3AA-2751-2B5A-085ADB454094}" dt="2020-09-14T08:33:41.259" v="125" actId="20577"/>
          <ac:spMkLst>
            <pc:docMk/>
            <pc:sldMk cId="3241228840" sldId="304"/>
            <ac:spMk id="4" creationId="{E7512EDD-B61C-42F2-A073-8441934EA125}"/>
          </ac:spMkLst>
        </pc:spChg>
      </pc:sldChg>
      <pc:sldChg chg="new del">
        <pc:chgData name="Angela Haerkens" userId="S::hrr@ubboemmius.nl::dafcfc7f-c110-4ebc-bddd-cb0826eeb3ca" providerId="AD" clId="Web-{C52DED34-E3AA-2751-2B5A-085ADB454094}" dt="2020-09-14T08:24:04.874" v="1"/>
        <pc:sldMkLst>
          <pc:docMk/>
          <pc:sldMk cId="4075526412" sldId="304"/>
        </pc:sldMkLst>
      </pc:sldChg>
      <pc:sldChg chg="addSp delSp modSp new del">
        <pc:chgData name="Angela Haerkens" userId="S::hrr@ubboemmius.nl::dafcfc7f-c110-4ebc-bddd-cb0826eeb3ca" providerId="AD" clId="Web-{C52DED34-E3AA-2751-2B5A-085ADB454094}" dt="2020-09-14T08:36:06.589" v="133"/>
        <pc:sldMkLst>
          <pc:docMk/>
          <pc:sldMk cId="6058592" sldId="305"/>
        </pc:sldMkLst>
        <pc:spChg chg="mod">
          <ac:chgData name="Angela Haerkens" userId="S::hrr@ubboemmius.nl::dafcfc7f-c110-4ebc-bddd-cb0826eeb3ca" providerId="AD" clId="Web-{C52DED34-E3AA-2751-2B5A-085ADB454094}" dt="2020-09-14T08:36:00.668" v="132" actId="20577"/>
          <ac:spMkLst>
            <pc:docMk/>
            <pc:sldMk cId="6058592" sldId="305"/>
            <ac:spMk id="3" creationId="{B4397740-8D07-4A7E-8BF5-75FB6AE842F6}"/>
          </ac:spMkLst>
        </pc:spChg>
        <pc:spChg chg="add del mod">
          <ac:chgData name="Angela Haerkens" userId="S::hrr@ubboemmius.nl::dafcfc7f-c110-4ebc-bddd-cb0826eeb3ca" providerId="AD" clId="Web-{C52DED34-E3AA-2751-2B5A-085ADB454094}" dt="2020-09-14T08:35:50.667" v="131"/>
          <ac:spMkLst>
            <pc:docMk/>
            <pc:sldMk cId="6058592" sldId="305"/>
            <ac:spMk id="4" creationId="{39346E50-E36E-45EE-8E98-C5B9294768EA}"/>
          </ac:spMkLst>
        </pc:spChg>
      </pc:sldChg>
      <pc:sldChg chg="addSp delSp modSp new">
        <pc:chgData name="Angela Haerkens" userId="S::hrr@ubboemmius.nl::dafcfc7f-c110-4ebc-bddd-cb0826eeb3ca" providerId="AD" clId="Web-{C52DED34-E3AA-2751-2B5A-085ADB454094}" dt="2020-09-14T08:47:41.992" v="388" actId="1076"/>
        <pc:sldMkLst>
          <pc:docMk/>
          <pc:sldMk cId="3631992017" sldId="305"/>
        </pc:sldMkLst>
        <pc:spChg chg="mod">
          <ac:chgData name="Angela Haerkens" userId="S::hrr@ubboemmius.nl::dafcfc7f-c110-4ebc-bddd-cb0826eeb3ca" providerId="AD" clId="Web-{C52DED34-E3AA-2751-2B5A-085ADB454094}" dt="2020-09-14T08:45:07.161" v="361" actId="20577"/>
          <ac:spMkLst>
            <pc:docMk/>
            <pc:sldMk cId="3631992017" sldId="305"/>
            <ac:spMk id="2" creationId="{070BCAAD-837A-4687-86B1-A9A8576A7BB3}"/>
          </ac:spMkLst>
        </pc:spChg>
        <pc:spChg chg="del">
          <ac:chgData name="Angela Haerkens" userId="S::hrr@ubboemmius.nl::dafcfc7f-c110-4ebc-bddd-cb0826eeb3ca" providerId="AD" clId="Web-{C52DED34-E3AA-2751-2B5A-085ADB454094}" dt="2020-09-14T08:47:22.179" v="385"/>
          <ac:spMkLst>
            <pc:docMk/>
            <pc:sldMk cId="3631992017" sldId="305"/>
            <ac:spMk id="3" creationId="{368336C1-6039-465A-BF78-98E3C935E7F8}"/>
          </ac:spMkLst>
        </pc:spChg>
        <pc:spChg chg="add mod">
          <ac:chgData name="Angela Haerkens" userId="S::hrr@ubboemmius.nl::dafcfc7f-c110-4ebc-bddd-cb0826eeb3ca" providerId="AD" clId="Web-{C52DED34-E3AA-2751-2B5A-085ADB454094}" dt="2020-09-14T08:47:35.507" v="387" actId="1076"/>
          <ac:spMkLst>
            <pc:docMk/>
            <pc:sldMk cId="3631992017" sldId="305"/>
            <ac:spMk id="4" creationId="{30D7B418-DA59-4790-8EDB-DBC8548CF5E5}"/>
          </ac:spMkLst>
        </pc:spChg>
        <pc:picChg chg="add mod ord">
          <ac:chgData name="Angela Haerkens" userId="S::hrr@ubboemmius.nl::dafcfc7f-c110-4ebc-bddd-cb0826eeb3ca" providerId="AD" clId="Web-{C52DED34-E3AA-2751-2B5A-085ADB454094}" dt="2020-09-14T08:47:41.992" v="388" actId="1076"/>
          <ac:picMkLst>
            <pc:docMk/>
            <pc:sldMk cId="3631992017" sldId="305"/>
            <ac:picMk id="5" creationId="{355FAADB-B88E-44B0-968F-F0309185C9B7}"/>
          </ac:picMkLst>
        </pc:picChg>
      </pc:sldChg>
      <pc:sldChg chg="addSp modSp new">
        <pc:chgData name="Angela Haerkens" userId="S::hrr@ubboemmius.nl::dafcfc7f-c110-4ebc-bddd-cb0826eeb3ca" providerId="AD" clId="Web-{C52DED34-E3AA-2751-2B5A-085ADB454094}" dt="2020-09-14T08:57:50.065" v="432" actId="20577"/>
        <pc:sldMkLst>
          <pc:docMk/>
          <pc:sldMk cId="3965004074" sldId="306"/>
        </pc:sldMkLst>
        <pc:spChg chg="mod">
          <ac:chgData name="Angela Haerkens" userId="S::hrr@ubboemmius.nl::dafcfc7f-c110-4ebc-bddd-cb0826eeb3ca" providerId="AD" clId="Web-{C52DED34-E3AA-2751-2B5A-085ADB454094}" dt="2020-09-14T08:49:46.900" v="415" actId="20577"/>
          <ac:spMkLst>
            <pc:docMk/>
            <pc:sldMk cId="3965004074" sldId="306"/>
            <ac:spMk id="2" creationId="{CC13B50C-882D-4EB2-B743-483F12538F0E}"/>
          </ac:spMkLst>
        </pc:spChg>
        <pc:spChg chg="add mod">
          <ac:chgData name="Angela Haerkens" userId="S::hrr@ubboemmius.nl::dafcfc7f-c110-4ebc-bddd-cb0826eeb3ca" providerId="AD" clId="Web-{C52DED34-E3AA-2751-2B5A-085ADB454094}" dt="2020-09-14T08:57:50.065" v="432" actId="20577"/>
          <ac:spMkLst>
            <pc:docMk/>
            <pc:sldMk cId="3965004074" sldId="306"/>
            <ac:spMk id="4" creationId="{1C9961B4-C219-42EE-8BFF-D38864264C21}"/>
          </ac:spMkLst>
        </pc:spChg>
      </pc:sldChg>
      <pc:sldChg chg="modSp new">
        <pc:chgData name="Angela Haerkens" userId="S::hrr@ubboemmius.nl::dafcfc7f-c110-4ebc-bddd-cb0826eeb3ca" providerId="AD" clId="Web-{C52DED34-E3AA-2751-2B5A-085ADB454094}" dt="2020-09-14T09:05:05.838" v="446" actId="14100"/>
        <pc:sldMkLst>
          <pc:docMk/>
          <pc:sldMk cId="2139630546" sldId="307"/>
        </pc:sldMkLst>
        <pc:spChg chg="mod">
          <ac:chgData name="Angela Haerkens" userId="S::hrr@ubboemmius.nl::dafcfc7f-c110-4ebc-bddd-cb0826eeb3ca" providerId="AD" clId="Web-{C52DED34-E3AA-2751-2B5A-085ADB454094}" dt="2020-09-14T08:59:05.926" v="435" actId="20577"/>
          <ac:spMkLst>
            <pc:docMk/>
            <pc:sldMk cId="2139630546" sldId="307"/>
            <ac:spMk id="2" creationId="{A2F12AE8-0052-4DEC-B3EB-73EC11B33508}"/>
          </ac:spMkLst>
        </pc:spChg>
        <pc:spChg chg="mod">
          <ac:chgData name="Angela Haerkens" userId="S::hrr@ubboemmius.nl::dafcfc7f-c110-4ebc-bddd-cb0826eeb3ca" providerId="AD" clId="Web-{C52DED34-E3AA-2751-2B5A-085ADB454094}" dt="2020-09-14T09:05:05.838" v="446" actId="14100"/>
          <ac:spMkLst>
            <pc:docMk/>
            <pc:sldMk cId="2139630546" sldId="307"/>
            <ac:spMk id="3" creationId="{F730BC4C-F51B-482F-AE57-B7AE41321E57}"/>
          </ac:spMkLst>
        </pc:spChg>
      </pc:sldChg>
    </pc:docChg>
  </pc:docChgLst>
  <pc:docChgLst>
    <pc:chgData name="Angela Haerkens" userId="S::hrr@ubboemmius.nl::dafcfc7f-c110-4ebc-bddd-cb0826eeb3ca" providerId="AD" clId="Web-{A929F1CA-6D19-4A3D-A0A4-499CBEA7ACE3}"/>
    <pc:docChg chg="addSld modSld">
      <pc:chgData name="Angela Haerkens" userId="S::hrr@ubboemmius.nl::dafcfc7f-c110-4ebc-bddd-cb0826eeb3ca" providerId="AD" clId="Web-{A929F1CA-6D19-4A3D-A0A4-499CBEA7ACE3}" dt="2020-09-16T11:19:18.815" v="19" actId="14100"/>
      <pc:docMkLst>
        <pc:docMk/>
      </pc:docMkLst>
      <pc:sldChg chg="modSp">
        <pc:chgData name="Angela Haerkens" userId="S::hrr@ubboemmius.nl::dafcfc7f-c110-4ebc-bddd-cb0826eeb3ca" providerId="AD" clId="Web-{A929F1CA-6D19-4A3D-A0A4-499CBEA7ACE3}" dt="2020-09-16T11:18:09.529" v="7" actId="20577"/>
        <pc:sldMkLst>
          <pc:docMk/>
          <pc:sldMk cId="23567190" sldId="318"/>
        </pc:sldMkLst>
        <pc:spChg chg="mod">
          <ac:chgData name="Angela Haerkens" userId="S::hrr@ubboemmius.nl::dafcfc7f-c110-4ebc-bddd-cb0826eeb3ca" providerId="AD" clId="Web-{A929F1CA-6D19-4A3D-A0A4-499CBEA7ACE3}" dt="2020-09-16T11:18:09.529" v="7" actId="20577"/>
          <ac:spMkLst>
            <pc:docMk/>
            <pc:sldMk cId="23567190" sldId="318"/>
            <ac:spMk id="4" creationId="{596EFC39-3C6D-4A28-B3B6-07CD2099E9C5}"/>
          </ac:spMkLst>
        </pc:spChg>
      </pc:sldChg>
      <pc:sldChg chg="modSp new">
        <pc:chgData name="Angela Haerkens" userId="S::hrr@ubboemmius.nl::dafcfc7f-c110-4ebc-bddd-cb0826eeb3ca" providerId="AD" clId="Web-{A929F1CA-6D19-4A3D-A0A4-499CBEA7ACE3}" dt="2020-09-16T11:19:18.815" v="19" actId="14100"/>
        <pc:sldMkLst>
          <pc:docMk/>
          <pc:sldMk cId="4166645494" sldId="325"/>
        </pc:sldMkLst>
        <pc:spChg chg="mod">
          <ac:chgData name="Angela Haerkens" userId="S::hrr@ubboemmius.nl::dafcfc7f-c110-4ebc-bddd-cb0826eeb3ca" providerId="AD" clId="Web-{A929F1CA-6D19-4A3D-A0A4-499CBEA7ACE3}" dt="2020-09-16T11:18:47.109" v="14" actId="20577"/>
          <ac:spMkLst>
            <pc:docMk/>
            <pc:sldMk cId="4166645494" sldId="325"/>
            <ac:spMk id="2" creationId="{BA93CAE5-5E79-4141-B874-9F956B0F23C3}"/>
          </ac:spMkLst>
        </pc:spChg>
        <pc:spChg chg="mod">
          <ac:chgData name="Angela Haerkens" userId="S::hrr@ubboemmius.nl::dafcfc7f-c110-4ebc-bddd-cb0826eeb3ca" providerId="AD" clId="Web-{A929F1CA-6D19-4A3D-A0A4-499CBEA7ACE3}" dt="2020-09-16T11:19:18.815" v="19" actId="14100"/>
          <ac:spMkLst>
            <pc:docMk/>
            <pc:sldMk cId="4166645494" sldId="325"/>
            <ac:spMk id="3" creationId="{DD11DB72-1B4A-4F84-8E20-9AD3C3B2D8F2}"/>
          </ac:spMkLst>
        </pc:spChg>
      </pc:sldChg>
    </pc:docChg>
  </pc:docChgLst>
  <pc:docChgLst>
    <pc:chgData name="Angela Haerkens" userId="S::hrr@ubboemmius.nl::dafcfc7f-c110-4ebc-bddd-cb0826eeb3ca" providerId="AD" clId="Web-{8872FFCD-3C47-7261-51C0-D9ECF15FF12D}"/>
    <pc:docChg chg="modSld">
      <pc:chgData name="Angela Haerkens" userId="S::hrr@ubboemmius.nl::dafcfc7f-c110-4ebc-bddd-cb0826eeb3ca" providerId="AD" clId="Web-{8872FFCD-3C47-7261-51C0-D9ECF15FF12D}" dt="2022-09-07T11:27:22.176" v="1" actId="20577"/>
      <pc:docMkLst>
        <pc:docMk/>
      </pc:docMkLst>
      <pc:sldChg chg="modSp">
        <pc:chgData name="Angela Haerkens" userId="S::hrr@ubboemmius.nl::dafcfc7f-c110-4ebc-bddd-cb0826eeb3ca" providerId="AD" clId="Web-{8872FFCD-3C47-7261-51C0-D9ECF15FF12D}" dt="2022-09-07T11:27:22.176" v="1" actId="20577"/>
        <pc:sldMkLst>
          <pc:docMk/>
          <pc:sldMk cId="2921382064" sldId="311"/>
        </pc:sldMkLst>
        <pc:spChg chg="mod">
          <ac:chgData name="Angela Haerkens" userId="S::hrr@ubboemmius.nl::dafcfc7f-c110-4ebc-bddd-cb0826eeb3ca" providerId="AD" clId="Web-{8872FFCD-3C47-7261-51C0-D9ECF15FF12D}" dt="2022-09-07T11:27:22.176" v="1" actId="20577"/>
          <ac:spMkLst>
            <pc:docMk/>
            <pc:sldMk cId="2921382064" sldId="311"/>
            <ac:spMk id="2" creationId="{2CA3BE89-BA2B-4F12-B2BE-E34B68C29BAB}"/>
          </ac:spMkLst>
        </pc:spChg>
      </pc:sldChg>
    </pc:docChg>
  </pc:docChgLst>
  <pc:docChgLst>
    <pc:chgData name="Angela Haerkens" userId="S::hrr@ubboemmius.nl::dafcfc7f-c110-4ebc-bddd-cb0826eeb3ca" providerId="AD" clId="Web-{83459B93-D2EF-F84D-7E9A-CFD9E4E35456}"/>
    <pc:docChg chg="modSld">
      <pc:chgData name="Angela Haerkens" userId="S::hrr@ubboemmius.nl::dafcfc7f-c110-4ebc-bddd-cb0826eeb3ca" providerId="AD" clId="Web-{83459B93-D2EF-F84D-7E9A-CFD9E4E35456}" dt="2022-09-21T07:26:19.668" v="24" actId="20577"/>
      <pc:docMkLst>
        <pc:docMk/>
      </pc:docMkLst>
      <pc:sldChg chg="modSp">
        <pc:chgData name="Angela Haerkens" userId="S::hrr@ubboemmius.nl::dafcfc7f-c110-4ebc-bddd-cb0826eeb3ca" providerId="AD" clId="Web-{83459B93-D2EF-F84D-7E9A-CFD9E4E35456}" dt="2022-09-21T07:26:19.668" v="24" actId="20577"/>
        <pc:sldMkLst>
          <pc:docMk/>
          <pc:sldMk cId="2205178033" sldId="290"/>
        </pc:sldMkLst>
        <pc:spChg chg="mod">
          <ac:chgData name="Angela Haerkens" userId="S::hrr@ubboemmius.nl::dafcfc7f-c110-4ebc-bddd-cb0826eeb3ca" providerId="AD" clId="Web-{83459B93-D2EF-F84D-7E9A-CFD9E4E35456}" dt="2022-09-21T07:26:19.668" v="24" actId="20577"/>
          <ac:spMkLst>
            <pc:docMk/>
            <pc:sldMk cId="2205178033" sldId="290"/>
            <ac:spMk id="8195" creationId="{00000000-0000-0000-0000-000000000000}"/>
          </ac:spMkLst>
        </pc:spChg>
      </pc:sldChg>
    </pc:docChg>
  </pc:docChgLst>
  <pc:docChgLst>
    <pc:chgData name="Angela Haerkens" userId="S::hrr@ubboemmius.nl::dafcfc7f-c110-4ebc-bddd-cb0826eeb3ca" providerId="AD" clId="Web-{F5A53399-5C04-C206-823E-C7A5675D70A2}"/>
    <pc:docChg chg="addSld modSld">
      <pc:chgData name="Angela Haerkens" userId="S::hrr@ubboemmius.nl::dafcfc7f-c110-4ebc-bddd-cb0826eeb3ca" providerId="AD" clId="Web-{F5A53399-5C04-C206-823E-C7A5675D70A2}" dt="2020-09-08T09:16:35.399" v="340" actId="20577"/>
      <pc:docMkLst>
        <pc:docMk/>
      </pc:docMkLst>
      <pc:sldChg chg="modSp new">
        <pc:chgData name="Angela Haerkens" userId="S::hrr@ubboemmius.nl::dafcfc7f-c110-4ebc-bddd-cb0826eeb3ca" providerId="AD" clId="Web-{F5A53399-5C04-C206-823E-C7A5675D70A2}" dt="2020-09-08T09:16:35.399" v="340" actId="20577"/>
        <pc:sldMkLst>
          <pc:docMk/>
          <pc:sldMk cId="3818950664" sldId="303"/>
        </pc:sldMkLst>
        <pc:spChg chg="mod">
          <ac:chgData name="Angela Haerkens" userId="S::hrr@ubboemmius.nl::dafcfc7f-c110-4ebc-bddd-cb0826eeb3ca" providerId="AD" clId="Web-{F5A53399-5C04-C206-823E-C7A5675D70A2}" dt="2020-09-08T09:07:39.769" v="13" actId="20577"/>
          <ac:spMkLst>
            <pc:docMk/>
            <pc:sldMk cId="3818950664" sldId="303"/>
            <ac:spMk id="2" creationId="{01B80B09-458E-4CBA-A75E-696FCFC37478}"/>
          </ac:spMkLst>
        </pc:spChg>
        <pc:spChg chg="mod">
          <ac:chgData name="Angela Haerkens" userId="S::hrr@ubboemmius.nl::dafcfc7f-c110-4ebc-bddd-cb0826eeb3ca" providerId="AD" clId="Web-{F5A53399-5C04-C206-823E-C7A5675D70A2}" dt="2020-09-08T09:16:35.399" v="340" actId="20577"/>
          <ac:spMkLst>
            <pc:docMk/>
            <pc:sldMk cId="3818950664" sldId="303"/>
            <ac:spMk id="3" creationId="{581DA025-E12F-4572-82DC-1F5C05E44864}"/>
          </ac:spMkLst>
        </pc:spChg>
      </pc:sldChg>
    </pc:docChg>
  </pc:docChgLst>
  <pc:docChgLst>
    <pc:chgData name="Angela Haerkens" userId="S::hrr@ubboemmius.nl::dafcfc7f-c110-4ebc-bddd-cb0826eeb3ca" providerId="AD" clId="Web-{578C4317-DBCD-D95B-46B9-F8732D01C6C7}"/>
    <pc:docChg chg="addSld modSld sldOrd">
      <pc:chgData name="Angela Haerkens" userId="S::hrr@ubboemmius.nl::dafcfc7f-c110-4ebc-bddd-cb0826eeb3ca" providerId="AD" clId="Web-{578C4317-DBCD-D95B-46B9-F8732D01C6C7}" dt="2022-09-14T08:35:45.817" v="73" actId="20577"/>
      <pc:docMkLst>
        <pc:docMk/>
      </pc:docMkLst>
      <pc:sldChg chg="modSp">
        <pc:chgData name="Angela Haerkens" userId="S::hrr@ubboemmius.nl::dafcfc7f-c110-4ebc-bddd-cb0826eeb3ca" providerId="AD" clId="Web-{578C4317-DBCD-D95B-46B9-F8732D01C6C7}" dt="2022-09-14T08:26:00.624" v="23" actId="20577"/>
        <pc:sldMkLst>
          <pc:docMk/>
          <pc:sldMk cId="3383683362" sldId="287"/>
        </pc:sldMkLst>
        <pc:spChg chg="mod">
          <ac:chgData name="Angela Haerkens" userId="S::hrr@ubboemmius.nl::dafcfc7f-c110-4ebc-bddd-cb0826eeb3ca" providerId="AD" clId="Web-{578C4317-DBCD-D95B-46B9-F8732D01C6C7}" dt="2022-09-14T08:26:00.624" v="23" actId="20577"/>
          <ac:spMkLst>
            <pc:docMk/>
            <pc:sldMk cId="3383683362" sldId="287"/>
            <ac:spMk id="5123" creationId="{00000000-0000-0000-0000-000000000000}"/>
          </ac:spMkLst>
        </pc:spChg>
      </pc:sldChg>
      <pc:sldChg chg="modSp">
        <pc:chgData name="Angela Haerkens" userId="S::hrr@ubboemmius.nl::dafcfc7f-c110-4ebc-bddd-cb0826eeb3ca" providerId="AD" clId="Web-{578C4317-DBCD-D95B-46B9-F8732D01C6C7}" dt="2022-09-14T08:34:14.908" v="56" actId="20577"/>
        <pc:sldMkLst>
          <pc:docMk/>
          <pc:sldMk cId="3631992017" sldId="305"/>
        </pc:sldMkLst>
        <pc:spChg chg="mod">
          <ac:chgData name="Angela Haerkens" userId="S::hrr@ubboemmius.nl::dafcfc7f-c110-4ebc-bddd-cb0826eeb3ca" providerId="AD" clId="Web-{578C4317-DBCD-D95B-46B9-F8732D01C6C7}" dt="2022-09-14T08:34:14.908" v="56" actId="20577"/>
          <ac:spMkLst>
            <pc:docMk/>
            <pc:sldMk cId="3631992017" sldId="305"/>
            <ac:spMk id="4" creationId="{30D7B418-DA59-4790-8EDB-DBC8548CF5E5}"/>
          </ac:spMkLst>
        </pc:spChg>
      </pc:sldChg>
      <pc:sldChg chg="modSp">
        <pc:chgData name="Angela Haerkens" userId="S::hrr@ubboemmius.nl::dafcfc7f-c110-4ebc-bddd-cb0826eeb3ca" providerId="AD" clId="Web-{578C4317-DBCD-D95B-46B9-F8732D01C6C7}" dt="2022-09-14T08:35:45.817" v="73" actId="20577"/>
        <pc:sldMkLst>
          <pc:docMk/>
          <pc:sldMk cId="4022153057" sldId="309"/>
        </pc:sldMkLst>
        <pc:spChg chg="mod">
          <ac:chgData name="Angela Haerkens" userId="S::hrr@ubboemmius.nl::dafcfc7f-c110-4ebc-bddd-cb0826eeb3ca" providerId="AD" clId="Web-{578C4317-DBCD-D95B-46B9-F8732D01C6C7}" dt="2022-09-14T08:35:45.817" v="73" actId="20577"/>
          <ac:spMkLst>
            <pc:docMk/>
            <pc:sldMk cId="4022153057" sldId="309"/>
            <ac:spMk id="2" creationId="{A5968521-FE6F-416D-A409-FB364ED3CB33}"/>
          </ac:spMkLst>
        </pc:spChg>
      </pc:sldChg>
      <pc:sldChg chg="modSp">
        <pc:chgData name="Angela Haerkens" userId="S::hrr@ubboemmius.nl::dafcfc7f-c110-4ebc-bddd-cb0826eeb3ca" providerId="AD" clId="Web-{578C4317-DBCD-D95B-46B9-F8732D01C6C7}" dt="2022-09-14T08:35:09.144" v="69" actId="20577"/>
        <pc:sldMkLst>
          <pc:docMk/>
          <pc:sldMk cId="2636980109" sldId="326"/>
        </pc:sldMkLst>
        <pc:spChg chg="mod">
          <ac:chgData name="Angela Haerkens" userId="S::hrr@ubboemmius.nl::dafcfc7f-c110-4ebc-bddd-cb0826eeb3ca" providerId="AD" clId="Web-{578C4317-DBCD-D95B-46B9-F8732D01C6C7}" dt="2022-09-14T08:35:09.144" v="69" actId="20577"/>
          <ac:spMkLst>
            <pc:docMk/>
            <pc:sldMk cId="2636980109" sldId="326"/>
            <ac:spMk id="3" creationId="{AFC036E6-6DA5-8F7F-F352-87AF47DF2915}"/>
          </ac:spMkLst>
        </pc:spChg>
      </pc:sldChg>
      <pc:sldChg chg="addSp delSp modSp new ord">
        <pc:chgData name="Angela Haerkens" userId="S::hrr@ubboemmius.nl::dafcfc7f-c110-4ebc-bddd-cb0826eeb3ca" providerId="AD" clId="Web-{578C4317-DBCD-D95B-46B9-F8732D01C6C7}" dt="2022-09-14T08:31:11.667" v="31"/>
        <pc:sldMkLst>
          <pc:docMk/>
          <pc:sldMk cId="3071715899" sldId="329"/>
        </pc:sldMkLst>
        <pc:spChg chg="mod">
          <ac:chgData name="Angela Haerkens" userId="S::hrr@ubboemmius.nl::dafcfc7f-c110-4ebc-bddd-cb0826eeb3ca" providerId="AD" clId="Web-{578C4317-DBCD-D95B-46B9-F8732D01C6C7}" dt="2022-09-14T08:28:16.082" v="27" actId="20577"/>
          <ac:spMkLst>
            <pc:docMk/>
            <pc:sldMk cId="3071715899" sldId="329"/>
            <ac:spMk id="2" creationId="{8084ECC9-EA17-5CAE-7B04-9427A413F1D6}"/>
          </ac:spMkLst>
        </pc:spChg>
        <pc:spChg chg="del">
          <ac:chgData name="Angela Haerkens" userId="S::hrr@ubboemmius.nl::dafcfc7f-c110-4ebc-bddd-cb0826eeb3ca" providerId="AD" clId="Web-{578C4317-DBCD-D95B-46B9-F8732D01C6C7}" dt="2022-09-14T08:28:18.067" v="28"/>
          <ac:spMkLst>
            <pc:docMk/>
            <pc:sldMk cId="3071715899" sldId="329"/>
            <ac:spMk id="3" creationId="{A2C4921D-6B1B-3818-F81F-E4CD2736D637}"/>
          </ac:spMkLst>
        </pc:spChg>
        <pc:graphicFrameChg chg="add mod ord modGraphic">
          <ac:chgData name="Angela Haerkens" userId="S::hrr@ubboemmius.nl::dafcfc7f-c110-4ebc-bddd-cb0826eeb3ca" providerId="AD" clId="Web-{578C4317-DBCD-D95B-46B9-F8732D01C6C7}" dt="2022-09-14T08:30:17.102" v="30"/>
          <ac:graphicFrameMkLst>
            <pc:docMk/>
            <pc:sldMk cId="3071715899" sldId="329"/>
            <ac:graphicFrameMk id="5" creationId="{8FA48482-040B-BE82-6767-C1DC127F951E}"/>
          </ac:graphicFrameMkLst>
        </pc:graphicFrameChg>
      </pc:sldChg>
    </pc:docChg>
  </pc:docChgLst>
  <pc:docChgLst>
    <pc:chgData name="Angela Haerkens" userId="S::hrr@ubboemmius.nl::dafcfc7f-c110-4ebc-bddd-cb0826eeb3ca" providerId="AD" clId="Web-{D1503B6B-DDF0-7054-E00A-1C5DFDC64F0E}"/>
    <pc:docChg chg="addSld delSld modSld">
      <pc:chgData name="Angela Haerkens" userId="S::hrr@ubboemmius.nl::dafcfc7f-c110-4ebc-bddd-cb0826eeb3ca" providerId="AD" clId="Web-{D1503B6B-DDF0-7054-E00A-1C5DFDC64F0E}" dt="2020-09-15T10:30:31.378" v="865" actId="20577"/>
      <pc:docMkLst>
        <pc:docMk/>
      </pc:docMkLst>
      <pc:sldChg chg="modSp">
        <pc:chgData name="Angela Haerkens" userId="S::hrr@ubboemmius.nl::dafcfc7f-c110-4ebc-bddd-cb0826eeb3ca" providerId="AD" clId="Web-{D1503B6B-DDF0-7054-E00A-1C5DFDC64F0E}" dt="2020-09-15T10:25:13.324" v="826" actId="20577"/>
        <pc:sldMkLst>
          <pc:docMk/>
          <pc:sldMk cId="168193692" sldId="289"/>
        </pc:sldMkLst>
        <pc:spChg chg="mod">
          <ac:chgData name="Angela Haerkens" userId="S::hrr@ubboemmius.nl::dafcfc7f-c110-4ebc-bddd-cb0826eeb3ca" providerId="AD" clId="Web-{D1503B6B-DDF0-7054-E00A-1C5DFDC64F0E}" dt="2020-09-15T10:25:13.324" v="826" actId="20577"/>
          <ac:spMkLst>
            <pc:docMk/>
            <pc:sldMk cId="168193692" sldId="289"/>
            <ac:spMk id="3" creationId="{9C526FEC-E926-4D00-B0ED-37311C53CC09}"/>
          </ac:spMkLst>
        </pc:spChg>
      </pc:sldChg>
      <pc:sldChg chg="addSp delSp modSp add del">
        <pc:chgData name="Angela Haerkens" userId="S::hrr@ubboemmius.nl::dafcfc7f-c110-4ebc-bddd-cb0826eeb3ca" providerId="AD" clId="Web-{D1503B6B-DDF0-7054-E00A-1C5DFDC64F0E}" dt="2020-09-15T10:22:26.999" v="812" actId="20577"/>
        <pc:sldMkLst>
          <pc:docMk/>
          <pc:sldMk cId="2146469489" sldId="298"/>
        </pc:sldMkLst>
        <pc:spChg chg="mod">
          <ac:chgData name="Angela Haerkens" userId="S::hrr@ubboemmius.nl::dafcfc7f-c110-4ebc-bddd-cb0826eeb3ca" providerId="AD" clId="Web-{D1503B6B-DDF0-7054-E00A-1C5DFDC64F0E}" dt="2020-09-15T10:03:55.561" v="741" actId="20577"/>
          <ac:spMkLst>
            <pc:docMk/>
            <pc:sldMk cId="2146469489" sldId="298"/>
            <ac:spMk id="3074" creationId="{00000000-0000-0000-0000-000000000000}"/>
          </ac:spMkLst>
        </pc:spChg>
        <pc:spChg chg="mod">
          <ac:chgData name="Angela Haerkens" userId="S::hrr@ubboemmius.nl::dafcfc7f-c110-4ebc-bddd-cb0826eeb3ca" providerId="AD" clId="Web-{D1503B6B-DDF0-7054-E00A-1C5DFDC64F0E}" dt="2020-09-15T10:22:26.999" v="812" actId="20577"/>
          <ac:spMkLst>
            <pc:docMk/>
            <pc:sldMk cId="2146469489" sldId="298"/>
            <ac:spMk id="3075" creationId="{00000000-0000-0000-0000-000000000000}"/>
          </ac:spMkLst>
        </pc:spChg>
        <pc:picChg chg="del mod">
          <ac:chgData name="Angela Haerkens" userId="S::hrr@ubboemmius.nl::dafcfc7f-c110-4ebc-bddd-cb0826eeb3ca" providerId="AD" clId="Web-{D1503B6B-DDF0-7054-E00A-1C5DFDC64F0E}" dt="2020-09-15T10:00:14.905" v="671"/>
          <ac:picMkLst>
            <pc:docMk/>
            <pc:sldMk cId="2146469489" sldId="298"/>
            <ac:picMk id="2" creationId="{00000000-0000-0000-0000-000000000000}"/>
          </ac:picMkLst>
        </pc:picChg>
        <pc:picChg chg="add mod">
          <ac:chgData name="Angela Haerkens" userId="S::hrr@ubboemmius.nl::dafcfc7f-c110-4ebc-bddd-cb0826eeb3ca" providerId="AD" clId="Web-{D1503B6B-DDF0-7054-E00A-1C5DFDC64F0E}" dt="2020-09-15T10:21:19.135" v="809" actId="1076"/>
          <ac:picMkLst>
            <pc:docMk/>
            <pc:sldMk cId="2146469489" sldId="298"/>
            <ac:picMk id="3" creationId="{E65A9689-6C33-4C2C-85A3-752F919363FC}"/>
          </ac:picMkLst>
        </pc:picChg>
        <pc:picChg chg="add mod">
          <ac:chgData name="Angela Haerkens" userId="S::hrr@ubboemmius.nl::dafcfc7f-c110-4ebc-bddd-cb0826eeb3ca" providerId="AD" clId="Web-{D1503B6B-DDF0-7054-E00A-1C5DFDC64F0E}" dt="2020-09-15T10:06:54.793" v="750" actId="14100"/>
          <ac:picMkLst>
            <pc:docMk/>
            <pc:sldMk cId="2146469489" sldId="298"/>
            <ac:picMk id="4" creationId="{16A8B901-E4E9-46EC-B6E1-3A0942796653}"/>
          </ac:picMkLst>
        </pc:picChg>
      </pc:sldChg>
      <pc:sldChg chg="addSp modSp">
        <pc:chgData name="Angela Haerkens" userId="S::hrr@ubboemmius.nl::dafcfc7f-c110-4ebc-bddd-cb0826eeb3ca" providerId="AD" clId="Web-{D1503B6B-DDF0-7054-E00A-1C5DFDC64F0E}" dt="2020-09-15T10:30:03.172" v="863" actId="14100"/>
        <pc:sldMkLst>
          <pc:docMk/>
          <pc:sldMk cId="3734824466" sldId="300"/>
        </pc:sldMkLst>
        <pc:spChg chg="mod">
          <ac:chgData name="Angela Haerkens" userId="S::hrr@ubboemmius.nl::dafcfc7f-c110-4ebc-bddd-cb0826eeb3ca" providerId="AD" clId="Web-{D1503B6B-DDF0-7054-E00A-1C5DFDC64F0E}" dt="2020-09-15T09:33:58.137" v="104" actId="20577"/>
          <ac:spMkLst>
            <pc:docMk/>
            <pc:sldMk cId="3734824466" sldId="300"/>
            <ac:spMk id="2" creationId="{00000000-0000-0000-0000-000000000000}"/>
          </ac:spMkLst>
        </pc:spChg>
        <pc:spChg chg="mod">
          <ac:chgData name="Angela Haerkens" userId="S::hrr@ubboemmius.nl::dafcfc7f-c110-4ebc-bddd-cb0826eeb3ca" providerId="AD" clId="Web-{D1503B6B-DDF0-7054-E00A-1C5DFDC64F0E}" dt="2020-09-15T10:29:20.513" v="858" actId="20577"/>
          <ac:spMkLst>
            <pc:docMk/>
            <pc:sldMk cId="3734824466" sldId="300"/>
            <ac:spMk id="4" creationId="{16336145-9998-4057-A18D-B6F46B1C45C2}"/>
          </ac:spMkLst>
        </pc:spChg>
        <pc:picChg chg="add mod">
          <ac:chgData name="Angela Haerkens" userId="S::hrr@ubboemmius.nl::dafcfc7f-c110-4ebc-bddd-cb0826eeb3ca" providerId="AD" clId="Web-{D1503B6B-DDF0-7054-E00A-1C5DFDC64F0E}" dt="2020-09-15T10:30:03.172" v="863" actId="14100"/>
          <ac:picMkLst>
            <pc:docMk/>
            <pc:sldMk cId="3734824466" sldId="300"/>
            <ac:picMk id="5" creationId="{FB6EE457-E849-4B6F-8721-0A2944FC65E9}"/>
          </ac:picMkLst>
        </pc:picChg>
      </pc:sldChg>
      <pc:sldChg chg="modSp">
        <pc:chgData name="Angela Haerkens" userId="S::hrr@ubboemmius.nl::dafcfc7f-c110-4ebc-bddd-cb0826eeb3ca" providerId="AD" clId="Web-{D1503B6B-DDF0-7054-E00A-1C5DFDC64F0E}" dt="2020-09-15T09:32:31.818" v="94" actId="20577"/>
        <pc:sldMkLst>
          <pc:docMk/>
          <pc:sldMk cId="2921382064" sldId="311"/>
        </pc:sldMkLst>
        <pc:spChg chg="mod">
          <ac:chgData name="Angela Haerkens" userId="S::hrr@ubboemmius.nl::dafcfc7f-c110-4ebc-bddd-cb0826eeb3ca" providerId="AD" clId="Web-{D1503B6B-DDF0-7054-E00A-1C5DFDC64F0E}" dt="2020-09-15T09:32:31.818" v="94" actId="20577"/>
          <ac:spMkLst>
            <pc:docMk/>
            <pc:sldMk cId="2921382064" sldId="311"/>
            <ac:spMk id="2" creationId="{2CA3BE89-BA2B-4F12-B2BE-E34B68C29BAB}"/>
          </ac:spMkLst>
        </pc:spChg>
      </pc:sldChg>
      <pc:sldChg chg="del">
        <pc:chgData name="Angela Haerkens" userId="S::hrr@ubboemmius.nl::dafcfc7f-c110-4ebc-bddd-cb0826eeb3ca" providerId="AD" clId="Web-{D1503B6B-DDF0-7054-E00A-1C5DFDC64F0E}" dt="2020-09-15T09:54:21.208" v="581"/>
        <pc:sldMkLst>
          <pc:docMk/>
          <pc:sldMk cId="5672782" sldId="313"/>
        </pc:sldMkLst>
      </pc:sldChg>
      <pc:sldChg chg="modSp">
        <pc:chgData name="Angela Haerkens" userId="S::hrr@ubboemmius.nl::dafcfc7f-c110-4ebc-bddd-cb0826eeb3ca" providerId="AD" clId="Web-{D1503B6B-DDF0-7054-E00A-1C5DFDC64F0E}" dt="2020-09-15T10:23:35.551" v="823" actId="20577"/>
        <pc:sldMkLst>
          <pc:docMk/>
          <pc:sldMk cId="1314350346" sldId="314"/>
        </pc:sldMkLst>
        <pc:spChg chg="mod">
          <ac:chgData name="Angela Haerkens" userId="S::hrr@ubboemmius.nl::dafcfc7f-c110-4ebc-bddd-cb0826eeb3ca" providerId="AD" clId="Web-{D1503B6B-DDF0-7054-E00A-1C5DFDC64F0E}" dt="2020-09-15T10:23:35.551" v="823" actId="20577"/>
          <ac:spMkLst>
            <pc:docMk/>
            <pc:sldMk cId="1314350346" sldId="314"/>
            <ac:spMk id="3" creationId="{DA42EA11-194E-49A9-91B6-8E14F2FFBE19}"/>
          </ac:spMkLst>
        </pc:spChg>
      </pc:sldChg>
      <pc:sldChg chg="modSp">
        <pc:chgData name="Angela Haerkens" userId="S::hrr@ubboemmius.nl::dafcfc7f-c110-4ebc-bddd-cb0826eeb3ca" providerId="AD" clId="Web-{D1503B6B-DDF0-7054-E00A-1C5DFDC64F0E}" dt="2020-09-15T09:33:39.964" v="98" actId="20577"/>
        <pc:sldMkLst>
          <pc:docMk/>
          <pc:sldMk cId="2435906433" sldId="315"/>
        </pc:sldMkLst>
        <pc:spChg chg="mod">
          <ac:chgData name="Angela Haerkens" userId="S::hrr@ubboemmius.nl::dafcfc7f-c110-4ebc-bddd-cb0826eeb3ca" providerId="AD" clId="Web-{D1503B6B-DDF0-7054-E00A-1C5DFDC64F0E}" dt="2020-09-15T09:33:39.964" v="98" actId="20577"/>
          <ac:spMkLst>
            <pc:docMk/>
            <pc:sldMk cId="2435906433" sldId="315"/>
            <ac:spMk id="2" creationId="{19BFD70A-1A08-4EB4-A4FD-915CDE5F2A80}"/>
          </ac:spMkLst>
        </pc:spChg>
        <pc:spChg chg="mod">
          <ac:chgData name="Angela Haerkens" userId="S::hrr@ubboemmius.nl::dafcfc7f-c110-4ebc-bddd-cb0826eeb3ca" providerId="AD" clId="Web-{D1503B6B-DDF0-7054-E00A-1C5DFDC64F0E}" dt="2020-09-15T09:33:19.447" v="96" actId="14100"/>
          <ac:spMkLst>
            <pc:docMk/>
            <pc:sldMk cId="2435906433" sldId="315"/>
            <ac:spMk id="8" creationId="{6D9E4D28-3A3E-478F-A05E-DA663010D2D9}"/>
          </ac:spMkLst>
        </pc:spChg>
      </pc:sldChg>
      <pc:sldChg chg="addSp delSp modSp">
        <pc:chgData name="Angela Haerkens" userId="S::hrr@ubboemmius.nl::dafcfc7f-c110-4ebc-bddd-cb0826eeb3ca" providerId="AD" clId="Web-{D1503B6B-DDF0-7054-E00A-1C5DFDC64F0E}" dt="2020-09-15T09:39:06.831" v="364" actId="14100"/>
        <pc:sldMkLst>
          <pc:docMk/>
          <pc:sldMk cId="23567190" sldId="318"/>
        </pc:sldMkLst>
        <pc:spChg chg="del">
          <ac:chgData name="Angela Haerkens" userId="S::hrr@ubboemmius.nl::dafcfc7f-c110-4ebc-bddd-cb0826eeb3ca" providerId="AD" clId="Web-{D1503B6B-DDF0-7054-E00A-1C5DFDC64F0E}" dt="2020-09-15T09:35:20.393" v="126"/>
          <ac:spMkLst>
            <pc:docMk/>
            <pc:sldMk cId="23567190" sldId="318"/>
            <ac:spMk id="3" creationId="{18A9FE76-AA50-4D2E-A0EB-3981DB037D1D}"/>
          </ac:spMkLst>
        </pc:spChg>
        <pc:spChg chg="mod">
          <ac:chgData name="Angela Haerkens" userId="S::hrr@ubboemmius.nl::dafcfc7f-c110-4ebc-bddd-cb0826eeb3ca" providerId="AD" clId="Web-{D1503B6B-DDF0-7054-E00A-1C5DFDC64F0E}" dt="2020-09-15T09:38:46.095" v="358" actId="20577"/>
          <ac:spMkLst>
            <pc:docMk/>
            <pc:sldMk cId="23567190" sldId="318"/>
            <ac:spMk id="4" creationId="{596EFC39-3C6D-4A28-B3B6-07CD2099E9C5}"/>
          </ac:spMkLst>
        </pc:spChg>
        <pc:picChg chg="add mod ord">
          <ac:chgData name="Angela Haerkens" userId="S::hrr@ubboemmius.nl::dafcfc7f-c110-4ebc-bddd-cb0826eeb3ca" providerId="AD" clId="Web-{D1503B6B-DDF0-7054-E00A-1C5DFDC64F0E}" dt="2020-09-15T09:39:06.831" v="364" actId="14100"/>
          <ac:picMkLst>
            <pc:docMk/>
            <pc:sldMk cId="23567190" sldId="318"/>
            <ac:picMk id="5" creationId="{FC456A4C-DA80-459A-8144-C12BB3FB32D8}"/>
          </ac:picMkLst>
        </pc:picChg>
      </pc:sldChg>
      <pc:sldChg chg="addSp modSp new">
        <pc:chgData name="Angela Haerkens" userId="S::hrr@ubboemmius.nl::dafcfc7f-c110-4ebc-bddd-cb0826eeb3ca" providerId="AD" clId="Web-{D1503B6B-DDF0-7054-E00A-1C5DFDC64F0E}" dt="2020-09-15T09:42:52.862" v="409" actId="1076"/>
        <pc:sldMkLst>
          <pc:docMk/>
          <pc:sldMk cId="2555221250" sldId="319"/>
        </pc:sldMkLst>
        <pc:spChg chg="mod">
          <ac:chgData name="Angela Haerkens" userId="S::hrr@ubboemmius.nl::dafcfc7f-c110-4ebc-bddd-cb0826eeb3ca" providerId="AD" clId="Web-{D1503B6B-DDF0-7054-E00A-1C5DFDC64F0E}" dt="2020-09-15T09:40:22.289" v="379" actId="20577"/>
          <ac:spMkLst>
            <pc:docMk/>
            <pc:sldMk cId="2555221250" sldId="319"/>
            <ac:spMk id="2" creationId="{6997F369-9E41-4ADB-B08D-486F118F3443}"/>
          </ac:spMkLst>
        </pc:spChg>
        <pc:spChg chg="mod">
          <ac:chgData name="Angela Haerkens" userId="S::hrr@ubboemmius.nl::dafcfc7f-c110-4ebc-bddd-cb0826eeb3ca" providerId="AD" clId="Web-{D1503B6B-DDF0-7054-E00A-1C5DFDC64F0E}" dt="2020-09-15T09:42:45.627" v="407" actId="20577"/>
          <ac:spMkLst>
            <pc:docMk/>
            <pc:sldMk cId="2555221250" sldId="319"/>
            <ac:spMk id="3" creationId="{BE34013D-B2E0-4F90-8B54-0A00796C41FE}"/>
          </ac:spMkLst>
        </pc:spChg>
        <pc:picChg chg="add mod">
          <ac:chgData name="Angela Haerkens" userId="S::hrr@ubboemmius.nl::dafcfc7f-c110-4ebc-bddd-cb0826eeb3ca" providerId="AD" clId="Web-{D1503B6B-DDF0-7054-E00A-1C5DFDC64F0E}" dt="2020-09-15T09:42:52.862" v="409" actId="1076"/>
          <ac:picMkLst>
            <pc:docMk/>
            <pc:sldMk cId="2555221250" sldId="319"/>
            <ac:picMk id="4" creationId="{A0A17C37-126B-40B1-95BB-92D176518BEA}"/>
          </ac:picMkLst>
        </pc:picChg>
      </pc:sldChg>
      <pc:sldChg chg="addSp modSp new">
        <pc:chgData name="Angela Haerkens" userId="S::hrr@ubboemmius.nl::dafcfc7f-c110-4ebc-bddd-cb0826eeb3ca" providerId="AD" clId="Web-{D1503B6B-DDF0-7054-E00A-1C5DFDC64F0E}" dt="2020-09-15T09:47:30.601" v="468" actId="1076"/>
        <pc:sldMkLst>
          <pc:docMk/>
          <pc:sldMk cId="951402691" sldId="320"/>
        </pc:sldMkLst>
        <pc:spChg chg="mod">
          <ac:chgData name="Angela Haerkens" userId="S::hrr@ubboemmius.nl::dafcfc7f-c110-4ebc-bddd-cb0826eeb3ca" providerId="AD" clId="Web-{D1503B6B-DDF0-7054-E00A-1C5DFDC64F0E}" dt="2020-09-15T09:45:23.139" v="457" actId="20577"/>
          <ac:spMkLst>
            <pc:docMk/>
            <pc:sldMk cId="951402691" sldId="320"/>
            <ac:spMk id="2" creationId="{A2D40B6D-3311-4B0F-8019-6217BCFA0006}"/>
          </ac:spMkLst>
        </pc:spChg>
        <pc:spChg chg="mod">
          <ac:chgData name="Angela Haerkens" userId="S::hrr@ubboemmius.nl::dafcfc7f-c110-4ebc-bddd-cb0826eeb3ca" providerId="AD" clId="Web-{D1503B6B-DDF0-7054-E00A-1C5DFDC64F0E}" dt="2020-09-15T09:46:23.018" v="466" actId="20577"/>
          <ac:spMkLst>
            <pc:docMk/>
            <pc:sldMk cId="951402691" sldId="320"/>
            <ac:spMk id="3" creationId="{80AC9316-2105-4B5C-857D-B6C575943AD5}"/>
          </ac:spMkLst>
        </pc:spChg>
        <pc:picChg chg="add mod">
          <ac:chgData name="Angela Haerkens" userId="S::hrr@ubboemmius.nl::dafcfc7f-c110-4ebc-bddd-cb0826eeb3ca" providerId="AD" clId="Web-{D1503B6B-DDF0-7054-E00A-1C5DFDC64F0E}" dt="2020-09-15T09:47:30.601" v="468" actId="1076"/>
          <ac:picMkLst>
            <pc:docMk/>
            <pc:sldMk cId="951402691" sldId="320"/>
            <ac:picMk id="4" creationId="{BFDB28FA-9DC9-4F66-ABFD-E0043E225724}"/>
          </ac:picMkLst>
        </pc:picChg>
      </pc:sldChg>
      <pc:sldChg chg="addSp modSp new">
        <pc:chgData name="Angela Haerkens" userId="S::hrr@ubboemmius.nl::dafcfc7f-c110-4ebc-bddd-cb0826eeb3ca" providerId="AD" clId="Web-{D1503B6B-DDF0-7054-E00A-1C5DFDC64F0E}" dt="2020-09-15T09:49:51.111" v="515" actId="1076"/>
        <pc:sldMkLst>
          <pc:docMk/>
          <pc:sldMk cId="1119930400" sldId="321"/>
        </pc:sldMkLst>
        <pc:spChg chg="mod">
          <ac:chgData name="Angela Haerkens" userId="S::hrr@ubboemmius.nl::dafcfc7f-c110-4ebc-bddd-cb0826eeb3ca" providerId="AD" clId="Web-{D1503B6B-DDF0-7054-E00A-1C5DFDC64F0E}" dt="2020-09-15T09:48:49.513" v="489" actId="20577"/>
          <ac:spMkLst>
            <pc:docMk/>
            <pc:sldMk cId="1119930400" sldId="321"/>
            <ac:spMk id="2" creationId="{708711CE-19ED-46EB-BB0D-F35D74EC4201}"/>
          </ac:spMkLst>
        </pc:spChg>
        <pc:spChg chg="mod">
          <ac:chgData name="Angela Haerkens" userId="S::hrr@ubboemmius.nl::dafcfc7f-c110-4ebc-bddd-cb0826eeb3ca" providerId="AD" clId="Web-{D1503B6B-DDF0-7054-E00A-1C5DFDC64F0E}" dt="2020-09-15T09:49:14.389" v="513" actId="20577"/>
          <ac:spMkLst>
            <pc:docMk/>
            <pc:sldMk cId="1119930400" sldId="321"/>
            <ac:spMk id="3" creationId="{B55A2A3A-01F3-4E18-9BA6-175A15E99208}"/>
          </ac:spMkLst>
        </pc:spChg>
        <pc:picChg chg="add mod">
          <ac:chgData name="Angela Haerkens" userId="S::hrr@ubboemmius.nl::dafcfc7f-c110-4ebc-bddd-cb0826eeb3ca" providerId="AD" clId="Web-{D1503B6B-DDF0-7054-E00A-1C5DFDC64F0E}" dt="2020-09-15T09:49:51.111" v="515" actId="1076"/>
          <ac:picMkLst>
            <pc:docMk/>
            <pc:sldMk cId="1119930400" sldId="321"/>
            <ac:picMk id="4" creationId="{9736F146-CC61-43CF-AE91-A8E63B718436}"/>
          </ac:picMkLst>
        </pc:picChg>
      </pc:sldChg>
      <pc:sldChg chg="modSp new">
        <pc:chgData name="Angela Haerkens" userId="S::hrr@ubboemmius.nl::dafcfc7f-c110-4ebc-bddd-cb0826eeb3ca" providerId="AD" clId="Web-{D1503B6B-DDF0-7054-E00A-1C5DFDC64F0E}" dt="2020-09-15T09:56:40.921" v="608" actId="20577"/>
        <pc:sldMkLst>
          <pc:docMk/>
          <pc:sldMk cId="589819852" sldId="322"/>
        </pc:sldMkLst>
        <pc:spChg chg="mod">
          <ac:chgData name="Angela Haerkens" userId="S::hrr@ubboemmius.nl::dafcfc7f-c110-4ebc-bddd-cb0826eeb3ca" providerId="AD" clId="Web-{D1503B6B-DDF0-7054-E00A-1C5DFDC64F0E}" dt="2020-09-15T09:55:40.620" v="585" actId="20577"/>
          <ac:spMkLst>
            <pc:docMk/>
            <pc:sldMk cId="589819852" sldId="322"/>
            <ac:spMk id="2" creationId="{517DF044-8FDE-471E-9774-39991852D196}"/>
          </ac:spMkLst>
        </pc:spChg>
        <pc:spChg chg="mod">
          <ac:chgData name="Angela Haerkens" userId="S::hrr@ubboemmius.nl::dafcfc7f-c110-4ebc-bddd-cb0826eeb3ca" providerId="AD" clId="Web-{D1503B6B-DDF0-7054-E00A-1C5DFDC64F0E}" dt="2020-09-15T09:56:40.921" v="608" actId="20577"/>
          <ac:spMkLst>
            <pc:docMk/>
            <pc:sldMk cId="589819852" sldId="322"/>
            <ac:spMk id="3" creationId="{FB88D73A-F7ED-400E-9E1A-CBF8A8E6E224}"/>
          </ac:spMkLst>
        </pc:spChg>
      </pc:sldChg>
      <pc:sldChg chg="modSp new del">
        <pc:chgData name="Angela Haerkens" userId="S::hrr@ubboemmius.nl::dafcfc7f-c110-4ebc-bddd-cb0826eeb3ca" providerId="AD" clId="Web-{D1503B6B-DDF0-7054-E00A-1C5DFDC64F0E}" dt="2020-09-15T09:54:07.723" v="580"/>
        <pc:sldMkLst>
          <pc:docMk/>
          <pc:sldMk cId="2742725463" sldId="322"/>
        </pc:sldMkLst>
        <pc:spChg chg="mod">
          <ac:chgData name="Angela Haerkens" userId="S::hrr@ubboemmius.nl::dafcfc7f-c110-4ebc-bddd-cb0826eeb3ca" providerId="AD" clId="Web-{D1503B6B-DDF0-7054-E00A-1C5DFDC64F0E}" dt="2020-09-15T09:51:43.666" v="532" actId="20577"/>
          <ac:spMkLst>
            <pc:docMk/>
            <pc:sldMk cId="2742725463" sldId="322"/>
            <ac:spMk id="2" creationId="{1CF3F0CA-8416-4C92-BE0F-0B776CA424EE}"/>
          </ac:spMkLst>
        </pc:spChg>
        <pc:spChg chg="mod">
          <ac:chgData name="Angela Haerkens" userId="S::hrr@ubboemmius.nl::dafcfc7f-c110-4ebc-bddd-cb0826eeb3ca" providerId="AD" clId="Web-{D1503B6B-DDF0-7054-E00A-1C5DFDC64F0E}" dt="2020-09-15T09:53:31.798" v="579" actId="20577"/>
          <ac:spMkLst>
            <pc:docMk/>
            <pc:sldMk cId="2742725463" sldId="322"/>
            <ac:spMk id="3" creationId="{FBE876C5-4618-4A28-AEE4-61736D8C389B}"/>
          </ac:spMkLst>
        </pc:spChg>
      </pc:sldChg>
      <pc:sldChg chg="modSp new">
        <pc:chgData name="Angela Haerkens" userId="S::hrr@ubboemmius.nl::dafcfc7f-c110-4ebc-bddd-cb0826eeb3ca" providerId="AD" clId="Web-{D1503B6B-DDF0-7054-E00A-1C5DFDC64F0E}" dt="2020-09-15T10:30:31.378" v="865" actId="20577"/>
        <pc:sldMkLst>
          <pc:docMk/>
          <pc:sldMk cId="1061262396" sldId="323"/>
        </pc:sldMkLst>
        <pc:spChg chg="mod">
          <ac:chgData name="Angela Haerkens" userId="S::hrr@ubboemmius.nl::dafcfc7f-c110-4ebc-bddd-cb0826eeb3ca" providerId="AD" clId="Web-{D1503B6B-DDF0-7054-E00A-1C5DFDC64F0E}" dt="2020-09-15T09:59:40.043" v="668" actId="20577"/>
          <ac:spMkLst>
            <pc:docMk/>
            <pc:sldMk cId="1061262396" sldId="323"/>
            <ac:spMk id="2" creationId="{AE9115E3-4A94-4112-BBD0-5689A93EF60A}"/>
          </ac:spMkLst>
        </pc:spChg>
        <pc:spChg chg="mod">
          <ac:chgData name="Angela Haerkens" userId="S::hrr@ubboemmius.nl::dafcfc7f-c110-4ebc-bddd-cb0826eeb3ca" providerId="AD" clId="Web-{D1503B6B-DDF0-7054-E00A-1C5DFDC64F0E}" dt="2020-09-15T10:30:31.378" v="865" actId="20577"/>
          <ac:spMkLst>
            <pc:docMk/>
            <pc:sldMk cId="1061262396" sldId="323"/>
            <ac:spMk id="3" creationId="{39CCD245-3758-4AFD-99C9-E73DCDEC129E}"/>
          </ac:spMkLst>
        </pc:spChg>
      </pc:sldChg>
      <pc:sldChg chg="addSp delSp modSp new">
        <pc:chgData name="Angela Haerkens" userId="S::hrr@ubboemmius.nl::dafcfc7f-c110-4ebc-bddd-cb0826eeb3ca" providerId="AD" clId="Web-{D1503B6B-DDF0-7054-E00A-1C5DFDC64F0E}" dt="2020-09-15T10:03:23.575" v="736" actId="14100"/>
        <pc:sldMkLst>
          <pc:docMk/>
          <pc:sldMk cId="3907493366" sldId="324"/>
        </pc:sldMkLst>
        <pc:spChg chg="mod">
          <ac:chgData name="Angela Haerkens" userId="S::hrr@ubboemmius.nl::dafcfc7f-c110-4ebc-bddd-cb0826eeb3ca" providerId="AD" clId="Web-{D1503B6B-DDF0-7054-E00A-1C5DFDC64F0E}" dt="2020-09-15T10:01:45.974" v="677" actId="14100"/>
          <ac:spMkLst>
            <pc:docMk/>
            <pc:sldMk cId="3907493366" sldId="324"/>
            <ac:spMk id="2" creationId="{20ADF6A3-2ABA-4011-AEC8-2228CEAF9CB4}"/>
          </ac:spMkLst>
        </pc:spChg>
        <pc:spChg chg="del">
          <ac:chgData name="Angela Haerkens" userId="S::hrr@ubboemmius.nl::dafcfc7f-c110-4ebc-bddd-cb0826eeb3ca" providerId="AD" clId="Web-{D1503B6B-DDF0-7054-E00A-1C5DFDC64F0E}" dt="2020-09-15T10:00:34.797" v="672"/>
          <ac:spMkLst>
            <pc:docMk/>
            <pc:sldMk cId="3907493366" sldId="324"/>
            <ac:spMk id="3" creationId="{DC9B34F3-740E-412D-A851-95F6A45DC477}"/>
          </ac:spMkLst>
        </pc:spChg>
        <pc:spChg chg="add mod">
          <ac:chgData name="Angela Haerkens" userId="S::hrr@ubboemmius.nl::dafcfc7f-c110-4ebc-bddd-cb0826eeb3ca" providerId="AD" clId="Web-{D1503B6B-DDF0-7054-E00A-1C5DFDC64F0E}" dt="2020-09-15T10:03:23.575" v="736" actId="14100"/>
          <ac:spMkLst>
            <pc:docMk/>
            <pc:sldMk cId="3907493366" sldId="324"/>
            <ac:spMk id="5" creationId="{57788120-E5FE-436E-B266-DCBAAB3509FA}"/>
          </ac:spMkLst>
        </pc:spChg>
        <pc:picChg chg="add mod ord">
          <ac:chgData name="Angela Haerkens" userId="S::hrr@ubboemmius.nl::dafcfc7f-c110-4ebc-bddd-cb0826eeb3ca" providerId="AD" clId="Web-{D1503B6B-DDF0-7054-E00A-1C5DFDC64F0E}" dt="2020-09-15T10:01:50.037" v="678" actId="1076"/>
          <ac:picMkLst>
            <pc:docMk/>
            <pc:sldMk cId="3907493366" sldId="324"/>
            <ac:picMk id="4" creationId="{AC2AE618-BBEB-4000-93CB-617562757199}"/>
          </ac:picMkLst>
        </pc:picChg>
      </pc:sldChg>
    </pc:docChg>
  </pc:docChgLst>
  <pc:docChgLst>
    <pc:chgData name="Angela Haerkens" userId="S::hrr@ubboemmius.nl::dafcfc7f-c110-4ebc-bddd-cb0826eeb3ca" providerId="AD" clId="Web-{DD12E9DC-896D-530B-F82F-659B72A834F3}"/>
    <pc:docChg chg="modSld">
      <pc:chgData name="Angela Haerkens" userId="S::hrr@ubboemmius.nl::dafcfc7f-c110-4ebc-bddd-cb0826eeb3ca" providerId="AD" clId="Web-{DD12E9DC-896D-530B-F82F-659B72A834F3}" dt="2022-09-01T09:55:58.273" v="37" actId="20577"/>
      <pc:docMkLst>
        <pc:docMk/>
      </pc:docMkLst>
      <pc:sldChg chg="modSp">
        <pc:chgData name="Angela Haerkens" userId="S::hrr@ubboemmius.nl::dafcfc7f-c110-4ebc-bddd-cb0826eeb3ca" providerId="AD" clId="Web-{DD12E9DC-896D-530B-F82F-659B72A834F3}" dt="2022-09-01T09:53:49.488" v="10" actId="20577"/>
        <pc:sldMkLst>
          <pc:docMk/>
          <pc:sldMk cId="1043752650" sldId="286"/>
        </pc:sldMkLst>
        <pc:spChg chg="mod">
          <ac:chgData name="Angela Haerkens" userId="S::hrr@ubboemmius.nl::dafcfc7f-c110-4ebc-bddd-cb0826eeb3ca" providerId="AD" clId="Web-{DD12E9DC-896D-530B-F82F-659B72A834F3}" dt="2022-09-01T09:53:49.488" v="10" actId="20577"/>
          <ac:spMkLst>
            <pc:docMk/>
            <pc:sldMk cId="1043752650" sldId="286"/>
            <ac:spMk id="4099" creationId="{00000000-0000-0000-0000-000000000000}"/>
          </ac:spMkLst>
        </pc:spChg>
      </pc:sldChg>
      <pc:sldChg chg="modSp">
        <pc:chgData name="Angela Haerkens" userId="S::hrr@ubboemmius.nl::dafcfc7f-c110-4ebc-bddd-cb0826eeb3ca" providerId="AD" clId="Web-{DD12E9DC-896D-530B-F82F-659B72A834F3}" dt="2022-09-01T09:55:58.273" v="37" actId="20577"/>
        <pc:sldMkLst>
          <pc:docMk/>
          <pc:sldMk cId="168193692" sldId="289"/>
        </pc:sldMkLst>
        <pc:spChg chg="mod">
          <ac:chgData name="Angela Haerkens" userId="S::hrr@ubboemmius.nl::dafcfc7f-c110-4ebc-bddd-cb0826eeb3ca" providerId="AD" clId="Web-{DD12E9DC-896D-530B-F82F-659B72A834F3}" dt="2022-09-01T09:55:58.273" v="37" actId="20577"/>
          <ac:spMkLst>
            <pc:docMk/>
            <pc:sldMk cId="168193692" sldId="289"/>
            <ac:spMk id="3" creationId="{9C526FEC-E926-4D00-B0ED-37311C53CC09}"/>
          </ac:spMkLst>
        </pc:spChg>
      </pc:sldChg>
    </pc:docChg>
  </pc:docChgLst>
  <pc:docChgLst>
    <pc:chgData name="Angela Haerkens" userId="S::hrr@ubboemmius.nl::dafcfc7f-c110-4ebc-bddd-cb0826eeb3ca" providerId="AD" clId="Web-{EBD1411A-D4CD-B276-1033-31EAC1B61CD6}"/>
    <pc:docChg chg="modSld">
      <pc:chgData name="Angela Haerkens" userId="S::hrr@ubboemmius.nl::dafcfc7f-c110-4ebc-bddd-cb0826eeb3ca" providerId="AD" clId="Web-{EBD1411A-D4CD-B276-1033-31EAC1B61CD6}" dt="2020-09-29T11:19:02.895" v="1" actId="1076"/>
      <pc:docMkLst>
        <pc:docMk/>
      </pc:docMkLst>
      <pc:sldChg chg="modSp">
        <pc:chgData name="Angela Haerkens" userId="S::hrr@ubboemmius.nl::dafcfc7f-c110-4ebc-bddd-cb0826eeb3ca" providerId="AD" clId="Web-{EBD1411A-D4CD-B276-1033-31EAC1B61CD6}" dt="2020-09-29T11:19:02.895" v="1" actId="1076"/>
        <pc:sldMkLst>
          <pc:docMk/>
          <pc:sldMk cId="2921382064" sldId="311"/>
        </pc:sldMkLst>
        <pc:spChg chg="mod">
          <ac:chgData name="Angela Haerkens" userId="S::hrr@ubboemmius.nl::dafcfc7f-c110-4ebc-bddd-cb0826eeb3ca" providerId="AD" clId="Web-{EBD1411A-D4CD-B276-1033-31EAC1B61CD6}" dt="2020-09-29T11:17:31.574" v="0" actId="1076"/>
          <ac:spMkLst>
            <pc:docMk/>
            <pc:sldMk cId="2921382064" sldId="311"/>
            <ac:spMk id="2" creationId="{2CA3BE89-BA2B-4F12-B2BE-E34B68C29BAB}"/>
          </ac:spMkLst>
        </pc:spChg>
        <pc:picChg chg="mod">
          <ac:chgData name="Angela Haerkens" userId="S::hrr@ubboemmius.nl::dafcfc7f-c110-4ebc-bddd-cb0826eeb3ca" providerId="AD" clId="Web-{EBD1411A-D4CD-B276-1033-31EAC1B61CD6}" dt="2020-09-29T11:19:02.895" v="1" actId="1076"/>
          <ac:picMkLst>
            <pc:docMk/>
            <pc:sldMk cId="2921382064" sldId="311"/>
            <ac:picMk id="5" creationId="{E59F4D91-34DB-4529-AD0D-369A85D103EE}"/>
          </ac:picMkLst>
        </pc:picChg>
      </pc:sldChg>
    </pc:docChg>
  </pc:docChgLst>
  <pc:docChgLst>
    <pc:chgData name="Angela Haerkens" userId="S::hrr@ubboemmius.nl::dafcfc7f-c110-4ebc-bddd-cb0826eeb3ca" providerId="AD" clId="Web-{8322D35E-6335-0753-1B2B-7C6FA9807A0B}"/>
    <pc:docChg chg="modSld">
      <pc:chgData name="Angela Haerkens" userId="S::hrr@ubboemmius.nl::dafcfc7f-c110-4ebc-bddd-cb0826eeb3ca" providerId="AD" clId="Web-{8322D35E-6335-0753-1B2B-7C6FA9807A0B}" dt="2023-09-21T10:26:38.414" v="9" actId="14100"/>
      <pc:docMkLst>
        <pc:docMk/>
      </pc:docMkLst>
      <pc:sldChg chg="modSp">
        <pc:chgData name="Angela Haerkens" userId="S::hrr@ubboemmius.nl::dafcfc7f-c110-4ebc-bddd-cb0826eeb3ca" providerId="AD" clId="Web-{8322D35E-6335-0753-1B2B-7C6FA9807A0B}" dt="2023-09-21T10:25:38.068" v="2" actId="20577"/>
        <pc:sldMkLst>
          <pc:docMk/>
          <pc:sldMk cId="3241228840" sldId="304"/>
        </pc:sldMkLst>
        <pc:spChg chg="mod">
          <ac:chgData name="Angela Haerkens" userId="S::hrr@ubboemmius.nl::dafcfc7f-c110-4ebc-bddd-cb0826eeb3ca" providerId="AD" clId="Web-{8322D35E-6335-0753-1B2B-7C6FA9807A0B}" dt="2023-09-21T10:25:38.068" v="2" actId="20577"/>
          <ac:spMkLst>
            <pc:docMk/>
            <pc:sldMk cId="3241228840" sldId="304"/>
            <ac:spMk id="2" creationId="{B637654E-98A3-4E64-A6FE-698BA341791B}"/>
          </ac:spMkLst>
        </pc:spChg>
      </pc:sldChg>
      <pc:sldChg chg="modSp">
        <pc:chgData name="Angela Haerkens" userId="S::hrr@ubboemmius.nl::dafcfc7f-c110-4ebc-bddd-cb0826eeb3ca" providerId="AD" clId="Web-{8322D35E-6335-0753-1B2B-7C6FA9807A0B}" dt="2023-09-21T10:26:38.414" v="9" actId="14100"/>
        <pc:sldMkLst>
          <pc:docMk/>
          <pc:sldMk cId="2636980109" sldId="326"/>
        </pc:sldMkLst>
        <pc:spChg chg="mod">
          <ac:chgData name="Angela Haerkens" userId="S::hrr@ubboemmius.nl::dafcfc7f-c110-4ebc-bddd-cb0826eeb3ca" providerId="AD" clId="Web-{8322D35E-6335-0753-1B2B-7C6FA9807A0B}" dt="2023-09-21T10:26:38.414" v="9" actId="14100"/>
          <ac:spMkLst>
            <pc:docMk/>
            <pc:sldMk cId="2636980109" sldId="326"/>
            <ac:spMk id="3" creationId="{AFC036E6-6DA5-8F7F-F352-87AF47DF2915}"/>
          </ac:spMkLst>
        </pc:spChg>
        <pc:picChg chg="mod">
          <ac:chgData name="Angela Haerkens" userId="S::hrr@ubboemmius.nl::dafcfc7f-c110-4ebc-bddd-cb0826eeb3ca" providerId="AD" clId="Web-{8322D35E-6335-0753-1B2B-7C6FA9807A0B}" dt="2023-09-21T10:26:18.585" v="3" actId="14100"/>
          <ac:picMkLst>
            <pc:docMk/>
            <pc:sldMk cId="2636980109" sldId="326"/>
            <ac:picMk id="5" creationId="{75460E1B-781D-5BAB-3F49-000F5C051D5B}"/>
          </ac:picMkLst>
        </pc:picChg>
      </pc:sldChg>
    </pc:docChg>
  </pc:docChgLst>
  <pc:docChgLst>
    <pc:chgData name="Angela Haerkens" userId="S::hrr@ubboemmius.nl::dafcfc7f-c110-4ebc-bddd-cb0826eeb3ca" providerId="AD" clId="Web-{64A02AF5-7E20-64CF-26EF-7DF8170BFC13}"/>
    <pc:docChg chg="modSld">
      <pc:chgData name="Angela Haerkens" userId="S::hrr@ubboemmius.nl::dafcfc7f-c110-4ebc-bddd-cb0826eeb3ca" providerId="AD" clId="Web-{64A02AF5-7E20-64CF-26EF-7DF8170BFC13}" dt="2021-09-06T13:08:47.656" v="95" actId="20577"/>
      <pc:docMkLst>
        <pc:docMk/>
      </pc:docMkLst>
      <pc:sldChg chg="modSp">
        <pc:chgData name="Angela Haerkens" userId="S::hrr@ubboemmius.nl::dafcfc7f-c110-4ebc-bddd-cb0826eeb3ca" providerId="AD" clId="Web-{64A02AF5-7E20-64CF-26EF-7DF8170BFC13}" dt="2021-09-06T12:58:03.839" v="16" actId="20577"/>
        <pc:sldMkLst>
          <pc:docMk/>
          <pc:sldMk cId="2921382064" sldId="311"/>
        </pc:sldMkLst>
        <pc:spChg chg="mod">
          <ac:chgData name="Angela Haerkens" userId="S::hrr@ubboemmius.nl::dafcfc7f-c110-4ebc-bddd-cb0826eeb3ca" providerId="AD" clId="Web-{64A02AF5-7E20-64CF-26EF-7DF8170BFC13}" dt="2021-09-06T12:58:03.839" v="16" actId="20577"/>
          <ac:spMkLst>
            <pc:docMk/>
            <pc:sldMk cId="2921382064" sldId="311"/>
            <ac:spMk id="2" creationId="{2CA3BE89-BA2B-4F12-B2BE-E34B68C29BAB}"/>
          </ac:spMkLst>
        </pc:spChg>
      </pc:sldChg>
      <pc:sldChg chg="modSp">
        <pc:chgData name="Angela Haerkens" userId="S::hrr@ubboemmius.nl::dafcfc7f-c110-4ebc-bddd-cb0826eeb3ca" providerId="AD" clId="Web-{64A02AF5-7E20-64CF-26EF-7DF8170BFC13}" dt="2021-09-06T13:00:04.627" v="54" actId="20577"/>
        <pc:sldMkLst>
          <pc:docMk/>
          <pc:sldMk cId="23567190" sldId="318"/>
        </pc:sldMkLst>
        <pc:spChg chg="mod">
          <ac:chgData name="Angela Haerkens" userId="S::hrr@ubboemmius.nl::dafcfc7f-c110-4ebc-bddd-cb0826eeb3ca" providerId="AD" clId="Web-{64A02AF5-7E20-64CF-26EF-7DF8170BFC13}" dt="2021-09-06T13:00:04.627" v="54" actId="20577"/>
          <ac:spMkLst>
            <pc:docMk/>
            <pc:sldMk cId="23567190" sldId="318"/>
            <ac:spMk id="4" creationId="{596EFC39-3C6D-4A28-B3B6-07CD2099E9C5}"/>
          </ac:spMkLst>
        </pc:spChg>
      </pc:sldChg>
      <pc:sldChg chg="modSp">
        <pc:chgData name="Angela Haerkens" userId="S::hrr@ubboemmius.nl::dafcfc7f-c110-4ebc-bddd-cb0826eeb3ca" providerId="AD" clId="Web-{64A02AF5-7E20-64CF-26EF-7DF8170BFC13}" dt="2021-09-06T13:04:30.548" v="86" actId="20577"/>
        <pc:sldMkLst>
          <pc:docMk/>
          <pc:sldMk cId="951402691" sldId="320"/>
        </pc:sldMkLst>
        <pc:spChg chg="mod">
          <ac:chgData name="Angela Haerkens" userId="S::hrr@ubboemmius.nl::dafcfc7f-c110-4ebc-bddd-cb0826eeb3ca" providerId="AD" clId="Web-{64A02AF5-7E20-64CF-26EF-7DF8170BFC13}" dt="2021-09-06T13:04:30.548" v="86" actId="20577"/>
          <ac:spMkLst>
            <pc:docMk/>
            <pc:sldMk cId="951402691" sldId="320"/>
            <ac:spMk id="3" creationId="{80AC9316-2105-4B5C-857D-B6C575943AD5}"/>
          </ac:spMkLst>
        </pc:spChg>
      </pc:sldChg>
      <pc:sldChg chg="modSp">
        <pc:chgData name="Angela Haerkens" userId="S::hrr@ubboemmius.nl::dafcfc7f-c110-4ebc-bddd-cb0826eeb3ca" providerId="AD" clId="Web-{64A02AF5-7E20-64CF-26EF-7DF8170BFC13}" dt="2021-09-06T13:08:47.656" v="95" actId="20577"/>
        <pc:sldMkLst>
          <pc:docMk/>
          <pc:sldMk cId="1119930400" sldId="321"/>
        </pc:sldMkLst>
        <pc:spChg chg="mod">
          <ac:chgData name="Angela Haerkens" userId="S::hrr@ubboemmius.nl::dafcfc7f-c110-4ebc-bddd-cb0826eeb3ca" providerId="AD" clId="Web-{64A02AF5-7E20-64CF-26EF-7DF8170BFC13}" dt="2021-09-06T13:08:47.656" v="95" actId="20577"/>
          <ac:spMkLst>
            <pc:docMk/>
            <pc:sldMk cId="1119930400" sldId="321"/>
            <ac:spMk id="3" creationId="{B55A2A3A-01F3-4E18-9BA6-175A15E99208}"/>
          </ac:spMkLst>
        </pc:spChg>
      </pc:sldChg>
    </pc:docChg>
  </pc:docChgLst>
  <pc:docChgLst>
    <pc:chgData name="Angela Haerkens" userId="S::hrr@ubboemmius.nl::dafcfc7f-c110-4ebc-bddd-cb0826eeb3ca" providerId="AD" clId="Web-{8564DE0E-3028-A548-CC7D-371C3B1E4FFE}"/>
    <pc:docChg chg="modSld">
      <pc:chgData name="Angela Haerkens" userId="S::hrr@ubboemmius.nl::dafcfc7f-c110-4ebc-bddd-cb0826eeb3ca" providerId="AD" clId="Web-{8564DE0E-3028-A548-CC7D-371C3B1E4FFE}" dt="2021-09-20T06:52:12.008" v="8" actId="20577"/>
      <pc:docMkLst>
        <pc:docMk/>
      </pc:docMkLst>
      <pc:sldChg chg="modSp">
        <pc:chgData name="Angela Haerkens" userId="S::hrr@ubboemmius.nl::dafcfc7f-c110-4ebc-bddd-cb0826eeb3ca" providerId="AD" clId="Web-{8564DE0E-3028-A548-CC7D-371C3B1E4FFE}" dt="2021-09-20T06:52:12.008" v="8" actId="20577"/>
        <pc:sldMkLst>
          <pc:docMk/>
          <pc:sldMk cId="168193692" sldId="289"/>
        </pc:sldMkLst>
        <pc:spChg chg="mod">
          <ac:chgData name="Angela Haerkens" userId="S::hrr@ubboemmius.nl::dafcfc7f-c110-4ebc-bddd-cb0826eeb3ca" providerId="AD" clId="Web-{8564DE0E-3028-A548-CC7D-371C3B1E4FFE}" dt="2021-09-20T06:52:12.008" v="8" actId="20577"/>
          <ac:spMkLst>
            <pc:docMk/>
            <pc:sldMk cId="168193692" sldId="289"/>
            <ac:spMk id="3" creationId="{9C526FEC-E926-4D00-B0ED-37311C53CC09}"/>
          </ac:spMkLst>
        </pc:spChg>
      </pc:sldChg>
    </pc:docChg>
  </pc:docChgLst>
  <pc:docChgLst>
    <pc:chgData name="Angela Haerkens" userId="S::hrr@ubboemmius.nl::dafcfc7f-c110-4ebc-bddd-cb0826eeb3ca" providerId="AD" clId="Web-{15E92608-F76F-0F01-2CC3-93952173E1BF}"/>
    <pc:docChg chg="delSld modSld">
      <pc:chgData name="Angela Haerkens" userId="S::hrr@ubboemmius.nl::dafcfc7f-c110-4ebc-bddd-cb0826eeb3ca" providerId="AD" clId="Web-{15E92608-F76F-0F01-2CC3-93952173E1BF}" dt="2022-09-14T10:39:51.895" v="10" actId="20577"/>
      <pc:docMkLst>
        <pc:docMk/>
      </pc:docMkLst>
      <pc:sldChg chg="del">
        <pc:chgData name="Angela Haerkens" userId="S::hrr@ubboemmius.nl::dafcfc7f-c110-4ebc-bddd-cb0826eeb3ca" providerId="AD" clId="Web-{15E92608-F76F-0F01-2CC3-93952173E1BF}" dt="2022-09-14T10:35:15.873" v="3"/>
        <pc:sldMkLst>
          <pc:docMk/>
          <pc:sldMk cId="1959188148" sldId="301"/>
        </pc:sldMkLst>
      </pc:sldChg>
      <pc:sldChg chg="del">
        <pc:chgData name="Angela Haerkens" userId="S::hrr@ubboemmius.nl::dafcfc7f-c110-4ebc-bddd-cb0826eeb3ca" providerId="AD" clId="Web-{15E92608-F76F-0F01-2CC3-93952173E1BF}" dt="2022-09-14T10:32:18.447" v="1"/>
        <pc:sldMkLst>
          <pc:docMk/>
          <pc:sldMk cId="2139630546" sldId="307"/>
        </pc:sldMkLst>
      </pc:sldChg>
      <pc:sldChg chg="del">
        <pc:chgData name="Angela Haerkens" userId="S::hrr@ubboemmius.nl::dafcfc7f-c110-4ebc-bddd-cb0826eeb3ca" providerId="AD" clId="Web-{15E92608-F76F-0F01-2CC3-93952173E1BF}" dt="2022-09-14T10:31:37.211" v="0"/>
        <pc:sldMkLst>
          <pc:docMk/>
          <pc:sldMk cId="2295148174" sldId="308"/>
        </pc:sldMkLst>
      </pc:sldChg>
      <pc:sldChg chg="modSp">
        <pc:chgData name="Angela Haerkens" userId="S::hrr@ubboemmius.nl::dafcfc7f-c110-4ebc-bddd-cb0826eeb3ca" providerId="AD" clId="Web-{15E92608-F76F-0F01-2CC3-93952173E1BF}" dt="2022-09-14T10:39:41.535" v="6" actId="20577"/>
        <pc:sldMkLst>
          <pc:docMk/>
          <pc:sldMk cId="589819852" sldId="322"/>
        </pc:sldMkLst>
        <pc:spChg chg="mod">
          <ac:chgData name="Angela Haerkens" userId="S::hrr@ubboemmius.nl::dafcfc7f-c110-4ebc-bddd-cb0826eeb3ca" providerId="AD" clId="Web-{15E92608-F76F-0F01-2CC3-93952173E1BF}" dt="2022-09-14T10:39:41.535" v="6" actId="20577"/>
          <ac:spMkLst>
            <pc:docMk/>
            <pc:sldMk cId="589819852" sldId="322"/>
            <ac:spMk id="3" creationId="{FB88D73A-F7ED-400E-9E1A-CBF8A8E6E224}"/>
          </ac:spMkLst>
        </pc:spChg>
      </pc:sldChg>
      <pc:sldChg chg="modSp">
        <pc:chgData name="Angela Haerkens" userId="S::hrr@ubboemmius.nl::dafcfc7f-c110-4ebc-bddd-cb0826eeb3ca" providerId="AD" clId="Web-{15E92608-F76F-0F01-2CC3-93952173E1BF}" dt="2022-09-14T10:39:51.895" v="10" actId="20577"/>
        <pc:sldMkLst>
          <pc:docMk/>
          <pc:sldMk cId="1061262396" sldId="323"/>
        </pc:sldMkLst>
        <pc:spChg chg="mod">
          <ac:chgData name="Angela Haerkens" userId="S::hrr@ubboemmius.nl::dafcfc7f-c110-4ebc-bddd-cb0826eeb3ca" providerId="AD" clId="Web-{15E92608-F76F-0F01-2CC3-93952173E1BF}" dt="2022-09-14T10:39:51.895" v="10" actId="20577"/>
          <ac:spMkLst>
            <pc:docMk/>
            <pc:sldMk cId="1061262396" sldId="323"/>
            <ac:spMk id="3" creationId="{39CCD245-3758-4AFD-99C9-E73DCDEC129E}"/>
          </ac:spMkLst>
        </pc:spChg>
      </pc:sldChg>
      <pc:sldChg chg="del">
        <pc:chgData name="Angela Haerkens" userId="S::hrr@ubboemmius.nl::dafcfc7f-c110-4ebc-bddd-cb0826eeb3ca" providerId="AD" clId="Web-{15E92608-F76F-0F01-2CC3-93952173E1BF}" dt="2022-09-14T10:34:21.590" v="2"/>
        <pc:sldMkLst>
          <pc:docMk/>
          <pc:sldMk cId="920573374" sldId="327"/>
        </pc:sldMkLst>
      </pc:sldChg>
    </pc:docChg>
  </pc:docChgLst>
  <pc:docChgLst>
    <pc:chgData name="Angela Haerkens" userId="S::hrr@ubboemmius.nl::dafcfc7f-c110-4ebc-bddd-cb0826eeb3ca" providerId="AD" clId="Web-{B8336EFD-69C1-500B-AA6D-4B71B00BDD69}"/>
    <pc:docChg chg="modSld">
      <pc:chgData name="Angela Haerkens" userId="S::hrr@ubboemmius.nl::dafcfc7f-c110-4ebc-bddd-cb0826eeb3ca" providerId="AD" clId="Web-{B8336EFD-69C1-500B-AA6D-4B71B00BDD69}" dt="2022-09-13T10:51:28.641" v="20" actId="20577"/>
      <pc:docMkLst>
        <pc:docMk/>
      </pc:docMkLst>
      <pc:sldChg chg="modSp">
        <pc:chgData name="Angela Haerkens" userId="S::hrr@ubboemmius.nl::dafcfc7f-c110-4ebc-bddd-cb0826eeb3ca" providerId="AD" clId="Web-{B8336EFD-69C1-500B-AA6D-4B71B00BDD69}" dt="2022-09-13T10:51:28.641" v="20" actId="20577"/>
        <pc:sldMkLst>
          <pc:docMk/>
          <pc:sldMk cId="2146469489" sldId="298"/>
        </pc:sldMkLst>
        <pc:spChg chg="mod">
          <ac:chgData name="Angela Haerkens" userId="S::hrr@ubboemmius.nl::dafcfc7f-c110-4ebc-bddd-cb0826eeb3ca" providerId="AD" clId="Web-{B8336EFD-69C1-500B-AA6D-4B71B00BDD69}" dt="2022-09-13T10:51:28.641" v="20" actId="20577"/>
          <ac:spMkLst>
            <pc:docMk/>
            <pc:sldMk cId="2146469489" sldId="298"/>
            <ac:spMk id="3075" creationId="{00000000-0000-0000-0000-000000000000}"/>
          </ac:spMkLst>
        </pc:spChg>
      </pc:sldChg>
    </pc:docChg>
  </pc:docChgLst>
  <pc:docChgLst>
    <pc:chgData name="Angela Haerkens" userId="S::hrr@ubboemmius.nl::dafcfc7f-c110-4ebc-bddd-cb0826eeb3ca" providerId="AD" clId="Web-{E3B0C5C6-5B88-6B90-2D23-7DD8459CB67D}"/>
    <pc:docChg chg="modSld">
      <pc:chgData name="Angela Haerkens" userId="S::hrr@ubboemmius.nl::dafcfc7f-c110-4ebc-bddd-cb0826eeb3ca" providerId="AD" clId="Web-{E3B0C5C6-5B88-6B90-2D23-7DD8459CB67D}" dt="2022-09-28T08:32:06.789" v="30" actId="20577"/>
      <pc:docMkLst>
        <pc:docMk/>
      </pc:docMkLst>
      <pc:sldChg chg="modSp">
        <pc:chgData name="Angela Haerkens" userId="S::hrr@ubboemmius.nl::dafcfc7f-c110-4ebc-bddd-cb0826eeb3ca" providerId="AD" clId="Web-{E3B0C5C6-5B88-6B90-2D23-7DD8459CB67D}" dt="2022-09-28T08:32:06.789" v="30" actId="20577"/>
        <pc:sldMkLst>
          <pc:docMk/>
          <pc:sldMk cId="3383683362" sldId="287"/>
        </pc:sldMkLst>
        <pc:spChg chg="mod">
          <ac:chgData name="Angela Haerkens" userId="S::hrr@ubboemmius.nl::dafcfc7f-c110-4ebc-bddd-cb0826eeb3ca" providerId="AD" clId="Web-{E3B0C5C6-5B88-6B90-2D23-7DD8459CB67D}" dt="2022-09-28T08:32:06.789" v="30" actId="20577"/>
          <ac:spMkLst>
            <pc:docMk/>
            <pc:sldMk cId="3383683362" sldId="287"/>
            <ac:spMk id="5123" creationId="{00000000-0000-0000-0000-000000000000}"/>
          </ac:spMkLst>
        </pc:spChg>
      </pc:sldChg>
    </pc:docChg>
  </pc:docChgLst>
  <pc:docChgLst>
    <pc:chgData name="Angela Haerkens" userId="S::hrr@ubboemmius.nl::dafcfc7f-c110-4ebc-bddd-cb0826eeb3ca" providerId="AD" clId="Web-{6DA4F995-F926-3B3B-3A11-4E09F91E28C1}"/>
    <pc:docChg chg="modSld">
      <pc:chgData name="Angela Haerkens" userId="S::hrr@ubboemmius.nl::dafcfc7f-c110-4ebc-bddd-cb0826eeb3ca" providerId="AD" clId="Web-{6DA4F995-F926-3B3B-3A11-4E09F91E28C1}" dt="2023-09-12T10:48:12.016" v="22" actId="20577"/>
      <pc:docMkLst>
        <pc:docMk/>
      </pc:docMkLst>
      <pc:sldChg chg="modSp">
        <pc:chgData name="Angela Haerkens" userId="S::hrr@ubboemmius.nl::dafcfc7f-c110-4ebc-bddd-cb0826eeb3ca" providerId="AD" clId="Web-{6DA4F995-F926-3B3B-3A11-4E09F91E28C1}" dt="2023-09-12T10:47:44.515" v="14" actId="20577"/>
        <pc:sldMkLst>
          <pc:docMk/>
          <pc:sldMk cId="2146469489" sldId="298"/>
        </pc:sldMkLst>
        <pc:spChg chg="mod">
          <ac:chgData name="Angela Haerkens" userId="S::hrr@ubboemmius.nl::dafcfc7f-c110-4ebc-bddd-cb0826eeb3ca" providerId="AD" clId="Web-{6DA4F995-F926-3B3B-3A11-4E09F91E28C1}" dt="2023-09-12T10:47:44.515" v="14" actId="20577"/>
          <ac:spMkLst>
            <pc:docMk/>
            <pc:sldMk cId="2146469489" sldId="298"/>
            <ac:spMk id="3075" creationId="{00000000-0000-0000-0000-000000000000}"/>
          </ac:spMkLst>
        </pc:spChg>
      </pc:sldChg>
      <pc:sldChg chg="modSp">
        <pc:chgData name="Angela Haerkens" userId="S::hrr@ubboemmius.nl::dafcfc7f-c110-4ebc-bddd-cb0826eeb3ca" providerId="AD" clId="Web-{6DA4F995-F926-3B3B-3A11-4E09F91E28C1}" dt="2023-09-12T10:48:12.016" v="22" actId="20577"/>
        <pc:sldMkLst>
          <pc:docMk/>
          <pc:sldMk cId="3907493366" sldId="324"/>
        </pc:sldMkLst>
        <pc:spChg chg="mod">
          <ac:chgData name="Angela Haerkens" userId="S::hrr@ubboemmius.nl::dafcfc7f-c110-4ebc-bddd-cb0826eeb3ca" providerId="AD" clId="Web-{6DA4F995-F926-3B3B-3A11-4E09F91E28C1}" dt="2023-09-12T10:48:12.016" v="22" actId="20577"/>
          <ac:spMkLst>
            <pc:docMk/>
            <pc:sldMk cId="3907493366" sldId="324"/>
            <ac:spMk id="5" creationId="{57788120-E5FE-436E-B266-DCBAAB3509FA}"/>
          </ac:spMkLst>
        </pc:spChg>
      </pc:sldChg>
    </pc:docChg>
  </pc:docChgLst>
  <pc:docChgLst>
    <pc:chgData name="Angela Haerkens" userId="S::hrr@ubboemmius.nl::dafcfc7f-c110-4ebc-bddd-cb0826eeb3ca" providerId="AD" clId="Web-{D0ECC825-E1FA-E4DD-5603-114518745B62}"/>
    <pc:docChg chg="modSld">
      <pc:chgData name="Angela Haerkens" userId="S::hrr@ubboemmius.nl::dafcfc7f-c110-4ebc-bddd-cb0826eeb3ca" providerId="AD" clId="Web-{D0ECC825-E1FA-E4DD-5603-114518745B62}" dt="2021-09-09T11:03:43.911" v="154" actId="20577"/>
      <pc:docMkLst>
        <pc:docMk/>
      </pc:docMkLst>
      <pc:sldChg chg="modSp">
        <pc:chgData name="Angela Haerkens" userId="S::hrr@ubboemmius.nl::dafcfc7f-c110-4ebc-bddd-cb0826eeb3ca" providerId="AD" clId="Web-{D0ECC825-E1FA-E4DD-5603-114518745B62}" dt="2021-09-09T11:03:43.911" v="154" actId="20577"/>
        <pc:sldMkLst>
          <pc:docMk/>
          <pc:sldMk cId="2205178033" sldId="290"/>
        </pc:sldMkLst>
        <pc:spChg chg="mod">
          <ac:chgData name="Angela Haerkens" userId="S::hrr@ubboemmius.nl::dafcfc7f-c110-4ebc-bddd-cb0826eeb3ca" providerId="AD" clId="Web-{D0ECC825-E1FA-E4DD-5603-114518745B62}" dt="2021-09-09T11:03:43.911" v="154" actId="20577"/>
          <ac:spMkLst>
            <pc:docMk/>
            <pc:sldMk cId="2205178033" sldId="290"/>
            <ac:spMk id="8195" creationId="{00000000-0000-0000-0000-000000000000}"/>
          </ac:spMkLst>
        </pc:spChg>
      </pc:sldChg>
      <pc:sldChg chg="modSp">
        <pc:chgData name="Angela Haerkens" userId="S::hrr@ubboemmius.nl::dafcfc7f-c110-4ebc-bddd-cb0826eeb3ca" providerId="AD" clId="Web-{D0ECC825-E1FA-E4DD-5603-114518745B62}" dt="2021-09-09T08:21:20.947" v="113" actId="20577"/>
        <pc:sldMkLst>
          <pc:docMk/>
          <pc:sldMk cId="3631992017" sldId="305"/>
        </pc:sldMkLst>
        <pc:spChg chg="mod">
          <ac:chgData name="Angela Haerkens" userId="S::hrr@ubboemmius.nl::dafcfc7f-c110-4ebc-bddd-cb0826eeb3ca" providerId="AD" clId="Web-{D0ECC825-E1FA-E4DD-5603-114518745B62}" dt="2021-09-09T08:21:20.947" v="113" actId="20577"/>
          <ac:spMkLst>
            <pc:docMk/>
            <pc:sldMk cId="3631992017" sldId="305"/>
            <ac:spMk id="4" creationId="{30D7B418-DA59-4790-8EDB-DBC8548CF5E5}"/>
          </ac:spMkLst>
        </pc:spChg>
      </pc:sldChg>
    </pc:docChg>
  </pc:docChgLst>
  <pc:docChgLst>
    <pc:chgData name="Angela Haerkens" userId="S::hrr@ubboemmius.nl::dafcfc7f-c110-4ebc-bddd-cb0826eeb3ca" providerId="AD" clId="Web-{7E40E2DA-2AC2-EACE-6807-291ED147C905}"/>
    <pc:docChg chg="modSld">
      <pc:chgData name="Angela Haerkens" userId="S::hrr@ubboemmius.nl::dafcfc7f-c110-4ebc-bddd-cb0826eeb3ca" providerId="AD" clId="Web-{7E40E2DA-2AC2-EACE-6807-291ED147C905}" dt="2020-09-21T08:27:46.875" v="48" actId="20577"/>
      <pc:docMkLst>
        <pc:docMk/>
      </pc:docMkLst>
      <pc:sldChg chg="addSp modSp">
        <pc:chgData name="Angela Haerkens" userId="S::hrr@ubboemmius.nl::dafcfc7f-c110-4ebc-bddd-cb0826eeb3ca" providerId="AD" clId="Web-{7E40E2DA-2AC2-EACE-6807-291ED147C905}" dt="2020-09-21T08:22:11.739" v="46" actId="20577"/>
        <pc:sldMkLst>
          <pc:docMk/>
          <pc:sldMk cId="3818950664" sldId="303"/>
        </pc:sldMkLst>
        <pc:spChg chg="mod">
          <ac:chgData name="Angela Haerkens" userId="S::hrr@ubboemmius.nl::dafcfc7f-c110-4ebc-bddd-cb0826eeb3ca" providerId="AD" clId="Web-{7E40E2DA-2AC2-EACE-6807-291ED147C905}" dt="2020-09-21T08:22:11.739" v="46" actId="20577"/>
          <ac:spMkLst>
            <pc:docMk/>
            <pc:sldMk cId="3818950664" sldId="303"/>
            <ac:spMk id="3" creationId="{581DA025-E12F-4572-82DC-1F5C05E44864}"/>
          </ac:spMkLst>
        </pc:spChg>
        <pc:spChg chg="add">
          <ac:chgData name="Angela Haerkens" userId="S::hrr@ubboemmius.nl::dafcfc7f-c110-4ebc-bddd-cb0826eeb3ca" providerId="AD" clId="Web-{7E40E2DA-2AC2-EACE-6807-291ED147C905}" dt="2020-09-21T08:20:35.205" v="0"/>
          <ac:spMkLst>
            <pc:docMk/>
            <pc:sldMk cId="3818950664" sldId="303"/>
            <ac:spMk id="4" creationId="{D0B6050A-C442-4474-BE2E-F28AF8378D11}"/>
          </ac:spMkLst>
        </pc:spChg>
      </pc:sldChg>
      <pc:sldChg chg="modSp">
        <pc:chgData name="Angela Haerkens" userId="S::hrr@ubboemmius.nl::dafcfc7f-c110-4ebc-bddd-cb0826eeb3ca" providerId="AD" clId="Web-{7E40E2DA-2AC2-EACE-6807-291ED147C905}" dt="2020-09-21T08:27:46.875" v="48" actId="20577"/>
        <pc:sldMkLst>
          <pc:docMk/>
          <pc:sldMk cId="589819852" sldId="322"/>
        </pc:sldMkLst>
        <pc:spChg chg="mod">
          <ac:chgData name="Angela Haerkens" userId="S::hrr@ubboemmius.nl::dafcfc7f-c110-4ebc-bddd-cb0826eeb3ca" providerId="AD" clId="Web-{7E40E2DA-2AC2-EACE-6807-291ED147C905}" dt="2020-09-21T08:27:46.875" v="48" actId="20577"/>
          <ac:spMkLst>
            <pc:docMk/>
            <pc:sldMk cId="589819852" sldId="322"/>
            <ac:spMk id="3" creationId="{FB88D73A-F7ED-400E-9E1A-CBF8A8E6E224}"/>
          </ac:spMkLst>
        </pc:spChg>
      </pc:sldChg>
    </pc:docChg>
  </pc:docChgLst>
  <pc:docChgLst>
    <pc:chgData name="Angela Haerkens" userId="S::hrr@ubboemmius.nl::dafcfc7f-c110-4ebc-bddd-cb0826eeb3ca" providerId="AD" clId="Web-{120DBAF2-99DF-BD19-2191-9C1D2D177DD1}"/>
    <pc:docChg chg="modSld">
      <pc:chgData name="Angela Haerkens" userId="S::hrr@ubboemmius.nl::dafcfc7f-c110-4ebc-bddd-cb0826eeb3ca" providerId="AD" clId="Web-{120DBAF2-99DF-BD19-2191-9C1D2D177DD1}" dt="2021-09-06T12:11:48.799" v="223" actId="20577"/>
      <pc:docMkLst>
        <pc:docMk/>
      </pc:docMkLst>
      <pc:sldChg chg="modSp">
        <pc:chgData name="Angela Haerkens" userId="S::hrr@ubboemmius.nl::dafcfc7f-c110-4ebc-bddd-cb0826eeb3ca" providerId="AD" clId="Web-{120DBAF2-99DF-BD19-2191-9C1D2D177DD1}" dt="2021-09-06T11:54:40.997" v="21" actId="20577"/>
        <pc:sldMkLst>
          <pc:docMk/>
          <pc:sldMk cId="3383683362" sldId="287"/>
        </pc:sldMkLst>
        <pc:spChg chg="mod">
          <ac:chgData name="Angela Haerkens" userId="S::hrr@ubboemmius.nl::dafcfc7f-c110-4ebc-bddd-cb0826eeb3ca" providerId="AD" clId="Web-{120DBAF2-99DF-BD19-2191-9C1D2D177DD1}" dt="2021-09-06T11:54:40.997" v="21" actId="20577"/>
          <ac:spMkLst>
            <pc:docMk/>
            <pc:sldMk cId="3383683362" sldId="287"/>
            <ac:spMk id="5123" creationId="{00000000-0000-0000-0000-000000000000}"/>
          </ac:spMkLst>
        </pc:spChg>
      </pc:sldChg>
      <pc:sldChg chg="modSp">
        <pc:chgData name="Angela Haerkens" userId="S::hrr@ubboemmius.nl::dafcfc7f-c110-4ebc-bddd-cb0826eeb3ca" providerId="AD" clId="Web-{120DBAF2-99DF-BD19-2191-9C1D2D177DD1}" dt="2021-09-06T12:05:58.698" v="115" actId="20577"/>
        <pc:sldMkLst>
          <pc:docMk/>
          <pc:sldMk cId="168193692" sldId="289"/>
        </pc:sldMkLst>
        <pc:spChg chg="mod">
          <ac:chgData name="Angela Haerkens" userId="S::hrr@ubboemmius.nl::dafcfc7f-c110-4ebc-bddd-cb0826eeb3ca" providerId="AD" clId="Web-{120DBAF2-99DF-BD19-2191-9C1D2D177DD1}" dt="2021-09-06T12:05:58.698" v="115" actId="20577"/>
          <ac:spMkLst>
            <pc:docMk/>
            <pc:sldMk cId="168193692" sldId="289"/>
            <ac:spMk id="3" creationId="{9C526FEC-E926-4D00-B0ED-37311C53CC09}"/>
          </ac:spMkLst>
        </pc:spChg>
      </pc:sldChg>
      <pc:sldChg chg="modSp">
        <pc:chgData name="Angela Haerkens" userId="S::hrr@ubboemmius.nl::dafcfc7f-c110-4ebc-bddd-cb0826eeb3ca" providerId="AD" clId="Web-{120DBAF2-99DF-BD19-2191-9C1D2D177DD1}" dt="2021-09-06T12:06:55.699" v="121" actId="20577"/>
        <pc:sldMkLst>
          <pc:docMk/>
          <pc:sldMk cId="2205178033" sldId="290"/>
        </pc:sldMkLst>
        <pc:spChg chg="mod">
          <ac:chgData name="Angela Haerkens" userId="S::hrr@ubboemmius.nl::dafcfc7f-c110-4ebc-bddd-cb0826eeb3ca" providerId="AD" clId="Web-{120DBAF2-99DF-BD19-2191-9C1D2D177DD1}" dt="2021-09-06T12:06:55.699" v="121" actId="20577"/>
          <ac:spMkLst>
            <pc:docMk/>
            <pc:sldMk cId="2205178033" sldId="290"/>
            <ac:spMk id="8195" creationId="{00000000-0000-0000-0000-000000000000}"/>
          </ac:spMkLst>
        </pc:spChg>
      </pc:sldChg>
      <pc:sldChg chg="modSp">
        <pc:chgData name="Angela Haerkens" userId="S::hrr@ubboemmius.nl::dafcfc7f-c110-4ebc-bddd-cb0826eeb3ca" providerId="AD" clId="Web-{120DBAF2-99DF-BD19-2191-9C1D2D177DD1}" dt="2021-09-06T12:08:32.233" v="152" actId="20577"/>
        <pc:sldMkLst>
          <pc:docMk/>
          <pc:sldMk cId="2127317702" sldId="295"/>
        </pc:sldMkLst>
        <pc:spChg chg="mod">
          <ac:chgData name="Angela Haerkens" userId="S::hrr@ubboemmius.nl::dafcfc7f-c110-4ebc-bddd-cb0826eeb3ca" providerId="AD" clId="Web-{120DBAF2-99DF-BD19-2191-9C1D2D177DD1}" dt="2021-09-06T12:08:32.233" v="152" actId="20577"/>
          <ac:spMkLst>
            <pc:docMk/>
            <pc:sldMk cId="2127317702" sldId="295"/>
            <ac:spMk id="3" creationId="{00000000-0000-0000-0000-000000000000}"/>
          </ac:spMkLst>
        </pc:spChg>
      </pc:sldChg>
      <pc:sldChg chg="modSp">
        <pc:chgData name="Angela Haerkens" userId="S::hrr@ubboemmius.nl::dafcfc7f-c110-4ebc-bddd-cb0826eeb3ca" providerId="AD" clId="Web-{120DBAF2-99DF-BD19-2191-9C1D2D177DD1}" dt="2021-09-06T12:11:48.799" v="223" actId="20577"/>
        <pc:sldMkLst>
          <pc:docMk/>
          <pc:sldMk cId="3734824466" sldId="300"/>
        </pc:sldMkLst>
        <pc:spChg chg="mod">
          <ac:chgData name="Angela Haerkens" userId="S::hrr@ubboemmius.nl::dafcfc7f-c110-4ebc-bddd-cb0826eeb3ca" providerId="AD" clId="Web-{120DBAF2-99DF-BD19-2191-9C1D2D177DD1}" dt="2021-09-06T12:11:48.799" v="223" actId="20577"/>
          <ac:spMkLst>
            <pc:docMk/>
            <pc:sldMk cId="3734824466" sldId="300"/>
            <ac:spMk id="4" creationId="{16336145-9998-4057-A18D-B6F46B1C45C2}"/>
          </ac:spMkLst>
        </pc:spChg>
      </pc:sldChg>
      <pc:sldChg chg="modSp">
        <pc:chgData name="Angela Haerkens" userId="S::hrr@ubboemmius.nl::dafcfc7f-c110-4ebc-bddd-cb0826eeb3ca" providerId="AD" clId="Web-{120DBAF2-99DF-BD19-2191-9C1D2D177DD1}" dt="2021-09-06T11:55:10.951" v="30" actId="20577"/>
        <pc:sldMkLst>
          <pc:docMk/>
          <pc:sldMk cId="3818950664" sldId="303"/>
        </pc:sldMkLst>
        <pc:spChg chg="mod">
          <ac:chgData name="Angela Haerkens" userId="S::hrr@ubboemmius.nl::dafcfc7f-c110-4ebc-bddd-cb0826eeb3ca" providerId="AD" clId="Web-{120DBAF2-99DF-BD19-2191-9C1D2D177DD1}" dt="2021-09-06T11:55:10.951" v="30" actId="20577"/>
          <ac:spMkLst>
            <pc:docMk/>
            <pc:sldMk cId="3818950664" sldId="303"/>
            <ac:spMk id="4" creationId="{D0B6050A-C442-4474-BE2E-F28AF8378D11}"/>
          </ac:spMkLst>
        </pc:spChg>
      </pc:sldChg>
      <pc:sldChg chg="modSp">
        <pc:chgData name="Angela Haerkens" userId="S::hrr@ubboemmius.nl::dafcfc7f-c110-4ebc-bddd-cb0826eeb3ca" providerId="AD" clId="Web-{120DBAF2-99DF-BD19-2191-9C1D2D177DD1}" dt="2021-09-06T12:07:27.263" v="125" actId="20577"/>
        <pc:sldMkLst>
          <pc:docMk/>
          <pc:sldMk cId="2295148174" sldId="308"/>
        </pc:sldMkLst>
        <pc:spChg chg="mod">
          <ac:chgData name="Angela Haerkens" userId="S::hrr@ubboemmius.nl::dafcfc7f-c110-4ebc-bddd-cb0826eeb3ca" providerId="AD" clId="Web-{120DBAF2-99DF-BD19-2191-9C1D2D177DD1}" dt="2021-09-06T12:07:27.263" v="125" actId="20577"/>
          <ac:spMkLst>
            <pc:docMk/>
            <pc:sldMk cId="2295148174" sldId="308"/>
            <ac:spMk id="3" creationId="{3931116E-D1B1-4C00-89E3-5858B9EA41EC}"/>
          </ac:spMkLst>
        </pc:spChg>
      </pc:sldChg>
    </pc:docChg>
  </pc:docChgLst>
  <pc:docChgLst>
    <pc:chgData name="Angela Haerkens" userId="S::hrr@ubboemmius.nl::dafcfc7f-c110-4ebc-bddd-cb0826eeb3ca" providerId="AD" clId="Web-{FD2F1A79-68D7-5FCB-36B9-DE6810D766A8}"/>
    <pc:docChg chg="addSld modSld">
      <pc:chgData name="Angela Haerkens" userId="S::hrr@ubboemmius.nl::dafcfc7f-c110-4ebc-bddd-cb0826eeb3ca" providerId="AD" clId="Web-{FD2F1A79-68D7-5FCB-36B9-DE6810D766A8}" dt="2020-09-15T09:08:57.801" v="692" actId="20577"/>
      <pc:docMkLst>
        <pc:docMk/>
      </pc:docMkLst>
      <pc:sldChg chg="modSp">
        <pc:chgData name="Angela Haerkens" userId="S::hrr@ubboemmius.nl::dafcfc7f-c110-4ebc-bddd-cb0826eeb3ca" providerId="AD" clId="Web-{FD2F1A79-68D7-5FCB-36B9-DE6810D766A8}" dt="2020-09-15T08:38:23.986" v="307" actId="20577"/>
        <pc:sldMkLst>
          <pc:docMk/>
          <pc:sldMk cId="168193692" sldId="289"/>
        </pc:sldMkLst>
        <pc:spChg chg="mod">
          <ac:chgData name="Angela Haerkens" userId="S::hrr@ubboemmius.nl::dafcfc7f-c110-4ebc-bddd-cb0826eeb3ca" providerId="AD" clId="Web-{FD2F1A79-68D7-5FCB-36B9-DE6810D766A8}" dt="2020-09-15T08:38:23.986" v="307" actId="20577"/>
          <ac:spMkLst>
            <pc:docMk/>
            <pc:sldMk cId="168193692" sldId="289"/>
            <ac:spMk id="3" creationId="{9C526FEC-E926-4D00-B0ED-37311C53CC09}"/>
          </ac:spMkLst>
        </pc:spChg>
      </pc:sldChg>
      <pc:sldChg chg="modSp">
        <pc:chgData name="Angela Haerkens" userId="S::hrr@ubboemmius.nl::dafcfc7f-c110-4ebc-bddd-cb0826eeb3ca" providerId="AD" clId="Web-{FD2F1A79-68D7-5FCB-36B9-DE6810D766A8}" dt="2020-09-15T08:39:33.829" v="332" actId="20577"/>
        <pc:sldMkLst>
          <pc:docMk/>
          <pc:sldMk cId="2205178033" sldId="290"/>
        </pc:sldMkLst>
        <pc:spChg chg="mod">
          <ac:chgData name="Angela Haerkens" userId="S::hrr@ubboemmius.nl::dafcfc7f-c110-4ebc-bddd-cb0826eeb3ca" providerId="AD" clId="Web-{FD2F1A79-68D7-5FCB-36B9-DE6810D766A8}" dt="2020-09-15T08:39:33.829" v="332" actId="20577"/>
          <ac:spMkLst>
            <pc:docMk/>
            <pc:sldMk cId="2205178033" sldId="290"/>
            <ac:spMk id="8195" creationId="{00000000-0000-0000-0000-000000000000}"/>
          </ac:spMkLst>
        </pc:spChg>
      </pc:sldChg>
      <pc:sldChg chg="modSp">
        <pc:chgData name="Angela Haerkens" userId="S::hrr@ubboemmius.nl::dafcfc7f-c110-4ebc-bddd-cb0826eeb3ca" providerId="AD" clId="Web-{FD2F1A79-68D7-5FCB-36B9-DE6810D766A8}" dt="2020-09-15T08:31:39.860" v="15" actId="20577"/>
        <pc:sldMkLst>
          <pc:docMk/>
          <pc:sldMk cId="1574711734" sldId="296"/>
        </pc:sldMkLst>
        <pc:spChg chg="mod">
          <ac:chgData name="Angela Haerkens" userId="S::hrr@ubboemmius.nl::dafcfc7f-c110-4ebc-bddd-cb0826eeb3ca" providerId="AD" clId="Web-{FD2F1A79-68D7-5FCB-36B9-DE6810D766A8}" dt="2020-09-15T08:31:39.860" v="15" actId="20577"/>
          <ac:spMkLst>
            <pc:docMk/>
            <pc:sldMk cId="1574711734" sldId="296"/>
            <ac:spMk id="3" creationId="{487F0715-A97D-4DC0-BEE1-CA8887C10736}"/>
          </ac:spMkLst>
        </pc:spChg>
      </pc:sldChg>
      <pc:sldChg chg="modSp">
        <pc:chgData name="Angela Haerkens" userId="S::hrr@ubboemmius.nl::dafcfc7f-c110-4ebc-bddd-cb0826eeb3ca" providerId="AD" clId="Web-{FD2F1A79-68D7-5FCB-36B9-DE6810D766A8}" dt="2020-09-15T08:34:19.963" v="120" actId="20577"/>
        <pc:sldMkLst>
          <pc:docMk/>
          <pc:sldMk cId="3241228840" sldId="304"/>
        </pc:sldMkLst>
        <pc:spChg chg="mod">
          <ac:chgData name="Angela Haerkens" userId="S::hrr@ubboemmius.nl::dafcfc7f-c110-4ebc-bddd-cb0826eeb3ca" providerId="AD" clId="Web-{FD2F1A79-68D7-5FCB-36B9-DE6810D766A8}" dt="2020-09-15T08:34:19.963" v="120" actId="20577"/>
          <ac:spMkLst>
            <pc:docMk/>
            <pc:sldMk cId="3241228840" sldId="304"/>
            <ac:spMk id="4" creationId="{E7512EDD-B61C-42F2-A073-8441934EA125}"/>
          </ac:spMkLst>
        </pc:spChg>
      </pc:sldChg>
      <pc:sldChg chg="modSp">
        <pc:chgData name="Angela Haerkens" userId="S::hrr@ubboemmius.nl::dafcfc7f-c110-4ebc-bddd-cb0826eeb3ca" providerId="AD" clId="Web-{FD2F1A79-68D7-5FCB-36B9-DE6810D766A8}" dt="2020-09-15T08:41:16.767" v="397" actId="20577"/>
        <pc:sldMkLst>
          <pc:docMk/>
          <pc:sldMk cId="3631992017" sldId="305"/>
        </pc:sldMkLst>
        <pc:spChg chg="mod">
          <ac:chgData name="Angela Haerkens" userId="S::hrr@ubboemmius.nl::dafcfc7f-c110-4ebc-bddd-cb0826eeb3ca" providerId="AD" clId="Web-{FD2F1A79-68D7-5FCB-36B9-DE6810D766A8}" dt="2020-09-15T08:41:16.767" v="397" actId="20577"/>
          <ac:spMkLst>
            <pc:docMk/>
            <pc:sldMk cId="3631992017" sldId="305"/>
            <ac:spMk id="4" creationId="{30D7B418-DA59-4790-8EDB-DBC8548CF5E5}"/>
          </ac:spMkLst>
        </pc:spChg>
      </pc:sldChg>
      <pc:sldChg chg="modSp">
        <pc:chgData name="Angela Haerkens" userId="S::hrr@ubboemmius.nl::dafcfc7f-c110-4ebc-bddd-cb0826eeb3ca" providerId="AD" clId="Web-{FD2F1A79-68D7-5FCB-36B9-DE6810D766A8}" dt="2020-09-15T08:42:10.908" v="421" actId="20577"/>
        <pc:sldMkLst>
          <pc:docMk/>
          <pc:sldMk cId="3965004074" sldId="306"/>
        </pc:sldMkLst>
        <pc:spChg chg="mod">
          <ac:chgData name="Angela Haerkens" userId="S::hrr@ubboemmius.nl::dafcfc7f-c110-4ebc-bddd-cb0826eeb3ca" providerId="AD" clId="Web-{FD2F1A79-68D7-5FCB-36B9-DE6810D766A8}" dt="2020-09-15T08:42:10.908" v="421" actId="20577"/>
          <ac:spMkLst>
            <pc:docMk/>
            <pc:sldMk cId="3965004074" sldId="306"/>
            <ac:spMk id="4" creationId="{1C9961B4-C219-42EE-8BFF-D38864264C21}"/>
          </ac:spMkLst>
        </pc:spChg>
      </pc:sldChg>
      <pc:sldChg chg="modSp">
        <pc:chgData name="Angela Haerkens" userId="S::hrr@ubboemmius.nl::dafcfc7f-c110-4ebc-bddd-cb0826eeb3ca" providerId="AD" clId="Web-{FD2F1A79-68D7-5FCB-36B9-DE6810D766A8}" dt="2020-09-15T08:44:42.252" v="517" actId="20577"/>
        <pc:sldMkLst>
          <pc:docMk/>
          <pc:sldMk cId="2139630546" sldId="307"/>
        </pc:sldMkLst>
        <pc:spChg chg="mod">
          <ac:chgData name="Angela Haerkens" userId="S::hrr@ubboemmius.nl::dafcfc7f-c110-4ebc-bddd-cb0826eeb3ca" providerId="AD" clId="Web-{FD2F1A79-68D7-5FCB-36B9-DE6810D766A8}" dt="2020-09-15T08:44:42.252" v="517" actId="20577"/>
          <ac:spMkLst>
            <pc:docMk/>
            <pc:sldMk cId="2139630546" sldId="307"/>
            <ac:spMk id="3" creationId="{F730BC4C-F51B-482F-AE57-B7AE41321E57}"/>
          </ac:spMkLst>
        </pc:spChg>
      </pc:sldChg>
      <pc:sldChg chg="modSp">
        <pc:chgData name="Angela Haerkens" userId="S::hrr@ubboemmius.nl::dafcfc7f-c110-4ebc-bddd-cb0826eeb3ca" providerId="AD" clId="Web-{FD2F1A79-68D7-5FCB-36B9-DE6810D766A8}" dt="2020-09-15T09:00:46.691" v="558" actId="20577"/>
        <pc:sldMkLst>
          <pc:docMk/>
          <pc:sldMk cId="4022153057" sldId="309"/>
        </pc:sldMkLst>
        <pc:spChg chg="mod">
          <ac:chgData name="Angela Haerkens" userId="S::hrr@ubboemmius.nl::dafcfc7f-c110-4ebc-bddd-cb0826eeb3ca" providerId="AD" clId="Web-{FD2F1A79-68D7-5FCB-36B9-DE6810D766A8}" dt="2020-09-15T08:59:49.253" v="547" actId="1076"/>
          <ac:spMkLst>
            <pc:docMk/>
            <pc:sldMk cId="4022153057" sldId="309"/>
            <ac:spMk id="2" creationId="{A5968521-FE6F-416D-A409-FB364ED3CB33}"/>
          </ac:spMkLst>
        </pc:spChg>
        <pc:spChg chg="mod">
          <ac:chgData name="Angela Haerkens" userId="S::hrr@ubboemmius.nl::dafcfc7f-c110-4ebc-bddd-cb0826eeb3ca" providerId="AD" clId="Web-{FD2F1A79-68D7-5FCB-36B9-DE6810D766A8}" dt="2020-09-15T09:00:46.691" v="558" actId="20577"/>
          <ac:spMkLst>
            <pc:docMk/>
            <pc:sldMk cId="4022153057" sldId="309"/>
            <ac:spMk id="4" creationId="{974E9275-375C-4F74-9799-371FC96517BF}"/>
          </ac:spMkLst>
        </pc:spChg>
      </pc:sldChg>
      <pc:sldChg chg="modSp">
        <pc:chgData name="Angela Haerkens" userId="S::hrr@ubboemmius.nl::dafcfc7f-c110-4ebc-bddd-cb0826eeb3ca" providerId="AD" clId="Web-{FD2F1A79-68D7-5FCB-36B9-DE6810D766A8}" dt="2020-09-15T08:58:45.238" v="535" actId="20577"/>
        <pc:sldMkLst>
          <pc:docMk/>
          <pc:sldMk cId="387433605" sldId="310"/>
        </pc:sldMkLst>
        <pc:spChg chg="mod">
          <ac:chgData name="Angela Haerkens" userId="S::hrr@ubboemmius.nl::dafcfc7f-c110-4ebc-bddd-cb0826eeb3ca" providerId="AD" clId="Web-{FD2F1A79-68D7-5FCB-36B9-DE6810D766A8}" dt="2020-09-15T08:58:45.238" v="535" actId="20577"/>
          <ac:spMkLst>
            <pc:docMk/>
            <pc:sldMk cId="387433605" sldId="310"/>
            <ac:spMk id="4" creationId="{AD81A0C1-6A5E-4D17-86C9-EB588AA9766C}"/>
          </ac:spMkLst>
        </pc:spChg>
      </pc:sldChg>
      <pc:sldChg chg="modSp">
        <pc:chgData name="Angela Haerkens" userId="S::hrr@ubboemmius.nl::dafcfc7f-c110-4ebc-bddd-cb0826eeb3ca" providerId="AD" clId="Web-{FD2F1A79-68D7-5FCB-36B9-DE6810D766A8}" dt="2020-09-15T08:44:05.564" v="508" actId="20577"/>
        <pc:sldMkLst>
          <pc:docMk/>
          <pc:sldMk cId="2921382064" sldId="311"/>
        </pc:sldMkLst>
        <pc:spChg chg="mod">
          <ac:chgData name="Angela Haerkens" userId="S::hrr@ubboemmius.nl::dafcfc7f-c110-4ebc-bddd-cb0826eeb3ca" providerId="AD" clId="Web-{FD2F1A79-68D7-5FCB-36B9-DE6810D766A8}" dt="2020-09-15T08:44:05.564" v="508" actId="20577"/>
          <ac:spMkLst>
            <pc:docMk/>
            <pc:sldMk cId="2921382064" sldId="311"/>
            <ac:spMk id="2" creationId="{2CA3BE89-BA2B-4F12-B2BE-E34B68C29BAB}"/>
          </ac:spMkLst>
        </pc:spChg>
        <pc:spChg chg="mod">
          <ac:chgData name="Angela Haerkens" userId="S::hrr@ubboemmius.nl::dafcfc7f-c110-4ebc-bddd-cb0826eeb3ca" providerId="AD" clId="Web-{FD2F1A79-68D7-5FCB-36B9-DE6810D766A8}" dt="2020-09-15T08:43:40.314" v="491" actId="20577"/>
          <ac:spMkLst>
            <pc:docMk/>
            <pc:sldMk cId="2921382064" sldId="311"/>
            <ac:spMk id="4" creationId="{B21BA8DF-E1DC-42D9-A43A-7050D3F81038}"/>
          </ac:spMkLst>
        </pc:spChg>
      </pc:sldChg>
      <pc:sldChg chg="modSp">
        <pc:chgData name="Angela Haerkens" userId="S::hrr@ubboemmius.nl::dafcfc7f-c110-4ebc-bddd-cb0826eeb3ca" providerId="AD" clId="Web-{FD2F1A79-68D7-5FCB-36B9-DE6810D766A8}" dt="2020-09-15T09:02:07.410" v="577" actId="20577"/>
        <pc:sldMkLst>
          <pc:docMk/>
          <pc:sldMk cId="3020384895" sldId="312"/>
        </pc:sldMkLst>
        <pc:spChg chg="mod">
          <ac:chgData name="Angela Haerkens" userId="S::hrr@ubboemmius.nl::dafcfc7f-c110-4ebc-bddd-cb0826eeb3ca" providerId="AD" clId="Web-{FD2F1A79-68D7-5FCB-36B9-DE6810D766A8}" dt="2020-09-15T09:02:07.410" v="577" actId="20577"/>
          <ac:spMkLst>
            <pc:docMk/>
            <pc:sldMk cId="3020384895" sldId="312"/>
            <ac:spMk id="3" creationId="{004B3930-A329-43D0-8918-4C2642453683}"/>
          </ac:spMkLst>
        </pc:spChg>
      </pc:sldChg>
      <pc:sldChg chg="modSp">
        <pc:chgData name="Angela Haerkens" userId="S::hrr@ubboemmius.nl::dafcfc7f-c110-4ebc-bddd-cb0826eeb3ca" providerId="AD" clId="Web-{FD2F1A79-68D7-5FCB-36B9-DE6810D766A8}" dt="2020-09-15T09:04:20.332" v="624" actId="14100"/>
        <pc:sldMkLst>
          <pc:docMk/>
          <pc:sldMk cId="2435906433" sldId="315"/>
        </pc:sldMkLst>
        <pc:spChg chg="mod">
          <ac:chgData name="Angela Haerkens" userId="S::hrr@ubboemmius.nl::dafcfc7f-c110-4ebc-bddd-cb0826eeb3ca" providerId="AD" clId="Web-{FD2F1A79-68D7-5FCB-36B9-DE6810D766A8}" dt="2020-09-15T09:04:20.332" v="624" actId="14100"/>
          <ac:spMkLst>
            <pc:docMk/>
            <pc:sldMk cId="2435906433" sldId="315"/>
            <ac:spMk id="3" creationId="{251AA660-5496-4FD2-8DA0-51E171DA753D}"/>
          </ac:spMkLst>
        </pc:spChg>
      </pc:sldChg>
      <pc:sldChg chg="modSp">
        <pc:chgData name="Angela Haerkens" userId="S::hrr@ubboemmius.nl::dafcfc7f-c110-4ebc-bddd-cb0826eeb3ca" providerId="AD" clId="Web-{FD2F1A79-68D7-5FCB-36B9-DE6810D766A8}" dt="2020-09-15T09:03:09.207" v="591" actId="20577"/>
        <pc:sldMkLst>
          <pc:docMk/>
          <pc:sldMk cId="2419164249" sldId="316"/>
        </pc:sldMkLst>
        <pc:spChg chg="mod">
          <ac:chgData name="Angela Haerkens" userId="S::hrr@ubboemmius.nl::dafcfc7f-c110-4ebc-bddd-cb0826eeb3ca" providerId="AD" clId="Web-{FD2F1A79-68D7-5FCB-36B9-DE6810D766A8}" dt="2020-09-15T09:03:09.207" v="591" actId="20577"/>
          <ac:spMkLst>
            <pc:docMk/>
            <pc:sldMk cId="2419164249" sldId="316"/>
            <ac:spMk id="3" creationId="{8F5F5017-8AB0-4117-AC46-6D1B4C30089B}"/>
          </ac:spMkLst>
        </pc:spChg>
      </pc:sldChg>
      <pc:sldChg chg="addSp modSp new">
        <pc:chgData name="Angela Haerkens" userId="S::hrr@ubboemmius.nl::dafcfc7f-c110-4ebc-bddd-cb0826eeb3ca" providerId="AD" clId="Web-{FD2F1A79-68D7-5FCB-36B9-DE6810D766A8}" dt="2020-09-15T09:08:57.801" v="691" actId="20577"/>
        <pc:sldMkLst>
          <pc:docMk/>
          <pc:sldMk cId="23567190" sldId="318"/>
        </pc:sldMkLst>
        <pc:spChg chg="mod">
          <ac:chgData name="Angela Haerkens" userId="S::hrr@ubboemmius.nl::dafcfc7f-c110-4ebc-bddd-cb0826eeb3ca" providerId="AD" clId="Web-{FD2F1A79-68D7-5FCB-36B9-DE6810D766A8}" dt="2020-09-15T09:07:50.817" v="654" actId="20577"/>
          <ac:spMkLst>
            <pc:docMk/>
            <pc:sldMk cId="23567190" sldId="318"/>
            <ac:spMk id="2" creationId="{2AB653BA-680C-483A-971A-CD47F67AE86E}"/>
          </ac:spMkLst>
        </pc:spChg>
        <pc:spChg chg="add mod">
          <ac:chgData name="Angela Haerkens" userId="S::hrr@ubboemmius.nl::dafcfc7f-c110-4ebc-bddd-cb0826eeb3ca" providerId="AD" clId="Web-{FD2F1A79-68D7-5FCB-36B9-DE6810D766A8}" dt="2020-09-15T09:08:57.801" v="691" actId="20577"/>
          <ac:spMkLst>
            <pc:docMk/>
            <pc:sldMk cId="23567190" sldId="318"/>
            <ac:spMk id="4" creationId="{596EFC39-3C6D-4A28-B3B6-07CD2099E9C5}"/>
          </ac:spMkLst>
        </pc:spChg>
      </pc:sldChg>
    </pc:docChg>
  </pc:docChgLst>
  <pc:docChgLst>
    <pc:chgData name="Angela Haerkens" userId="S::hrr@ubboemmius.nl::dafcfc7f-c110-4ebc-bddd-cb0826eeb3ca" providerId="AD" clId="Web-{846A7EDC-136E-F909-D447-BED8518FE7C3}"/>
    <pc:docChg chg="addSld delSld modSld sldOrd">
      <pc:chgData name="Angela Haerkens" userId="S::hrr@ubboemmius.nl::dafcfc7f-c110-4ebc-bddd-cb0826eeb3ca" providerId="AD" clId="Web-{846A7EDC-136E-F909-D447-BED8518FE7C3}" dt="2022-09-01T10:42:21.226" v="199" actId="20577"/>
      <pc:docMkLst>
        <pc:docMk/>
      </pc:docMkLst>
      <pc:sldChg chg="modSp">
        <pc:chgData name="Angela Haerkens" userId="S::hrr@ubboemmius.nl::dafcfc7f-c110-4ebc-bddd-cb0826eeb3ca" providerId="AD" clId="Web-{846A7EDC-136E-F909-D447-BED8518FE7C3}" dt="2022-09-01T10:00:24.221" v="46" actId="20577"/>
        <pc:sldMkLst>
          <pc:docMk/>
          <pc:sldMk cId="168193692" sldId="289"/>
        </pc:sldMkLst>
        <pc:spChg chg="mod">
          <ac:chgData name="Angela Haerkens" userId="S::hrr@ubboemmius.nl::dafcfc7f-c110-4ebc-bddd-cb0826eeb3ca" providerId="AD" clId="Web-{846A7EDC-136E-F909-D447-BED8518FE7C3}" dt="2022-09-01T10:00:24.221" v="46" actId="20577"/>
          <ac:spMkLst>
            <pc:docMk/>
            <pc:sldMk cId="168193692" sldId="289"/>
            <ac:spMk id="3" creationId="{9C526FEC-E926-4D00-B0ED-37311C53CC09}"/>
          </ac:spMkLst>
        </pc:spChg>
      </pc:sldChg>
      <pc:sldChg chg="delSp modSp">
        <pc:chgData name="Angela Haerkens" userId="S::hrr@ubboemmius.nl::dafcfc7f-c110-4ebc-bddd-cb0826eeb3ca" providerId="AD" clId="Web-{846A7EDC-136E-F909-D447-BED8518FE7C3}" dt="2022-09-01T10:16:33.226" v="87" actId="20577"/>
        <pc:sldMkLst>
          <pc:docMk/>
          <pc:sldMk cId="2205178033" sldId="290"/>
        </pc:sldMkLst>
        <pc:spChg chg="mod">
          <ac:chgData name="Angela Haerkens" userId="S::hrr@ubboemmius.nl::dafcfc7f-c110-4ebc-bddd-cb0826eeb3ca" providerId="AD" clId="Web-{846A7EDC-136E-F909-D447-BED8518FE7C3}" dt="2022-09-01T10:16:33.226" v="87" actId="20577"/>
          <ac:spMkLst>
            <pc:docMk/>
            <pc:sldMk cId="2205178033" sldId="290"/>
            <ac:spMk id="8195" creationId="{00000000-0000-0000-0000-000000000000}"/>
          </ac:spMkLst>
        </pc:spChg>
        <pc:picChg chg="del mod">
          <ac:chgData name="Angela Haerkens" userId="S::hrr@ubboemmius.nl::dafcfc7f-c110-4ebc-bddd-cb0826eeb3ca" providerId="AD" clId="Web-{846A7EDC-136E-F909-D447-BED8518FE7C3}" dt="2022-09-01T10:05:45.228" v="79"/>
          <ac:picMkLst>
            <pc:docMk/>
            <pc:sldMk cId="2205178033" sldId="290"/>
            <ac:picMk id="4" creationId="{00000000-0000-0000-0000-000000000000}"/>
          </ac:picMkLst>
        </pc:picChg>
      </pc:sldChg>
      <pc:sldChg chg="modSp">
        <pc:chgData name="Angela Haerkens" userId="S::hrr@ubboemmius.nl::dafcfc7f-c110-4ebc-bddd-cb0826eeb3ca" providerId="AD" clId="Web-{846A7EDC-136E-F909-D447-BED8518FE7C3}" dt="2022-09-01T10:26:31.565" v="129" actId="20577"/>
        <pc:sldMkLst>
          <pc:docMk/>
          <pc:sldMk cId="2127317702" sldId="295"/>
        </pc:sldMkLst>
        <pc:spChg chg="mod">
          <ac:chgData name="Angela Haerkens" userId="S::hrr@ubboemmius.nl::dafcfc7f-c110-4ebc-bddd-cb0826eeb3ca" providerId="AD" clId="Web-{846A7EDC-136E-F909-D447-BED8518FE7C3}" dt="2022-09-01T10:26:31.565" v="129" actId="20577"/>
          <ac:spMkLst>
            <pc:docMk/>
            <pc:sldMk cId="2127317702" sldId="295"/>
            <ac:spMk id="3" creationId="{00000000-0000-0000-0000-000000000000}"/>
          </ac:spMkLst>
        </pc:spChg>
      </pc:sldChg>
      <pc:sldChg chg="del">
        <pc:chgData name="Angela Haerkens" userId="S::hrr@ubboemmius.nl::dafcfc7f-c110-4ebc-bddd-cb0826eeb3ca" providerId="AD" clId="Web-{846A7EDC-136E-F909-D447-BED8518FE7C3}" dt="2022-09-01T10:28:13.166" v="137"/>
        <pc:sldMkLst>
          <pc:docMk/>
          <pc:sldMk cId="3734824466" sldId="300"/>
        </pc:sldMkLst>
      </pc:sldChg>
      <pc:sldChg chg="modSp">
        <pc:chgData name="Angela Haerkens" userId="S::hrr@ubboemmius.nl::dafcfc7f-c110-4ebc-bddd-cb0826eeb3ca" providerId="AD" clId="Web-{846A7EDC-136E-F909-D447-BED8518FE7C3}" dt="2022-09-01T10:27:34.523" v="136" actId="20577"/>
        <pc:sldMkLst>
          <pc:docMk/>
          <pc:sldMk cId="1959188148" sldId="301"/>
        </pc:sldMkLst>
        <pc:spChg chg="mod">
          <ac:chgData name="Angela Haerkens" userId="S::hrr@ubboemmius.nl::dafcfc7f-c110-4ebc-bddd-cb0826eeb3ca" providerId="AD" clId="Web-{846A7EDC-136E-F909-D447-BED8518FE7C3}" dt="2022-09-01T10:27:34.523" v="136" actId="20577"/>
          <ac:spMkLst>
            <pc:docMk/>
            <pc:sldMk cId="1959188148" sldId="301"/>
            <ac:spMk id="2" creationId="{00000000-0000-0000-0000-000000000000}"/>
          </ac:spMkLst>
        </pc:spChg>
      </pc:sldChg>
      <pc:sldChg chg="ord">
        <pc:chgData name="Angela Haerkens" userId="S::hrr@ubboemmius.nl::dafcfc7f-c110-4ebc-bddd-cb0826eeb3ca" providerId="AD" clId="Web-{846A7EDC-136E-F909-D447-BED8518FE7C3}" dt="2022-09-01T10:22:22.501" v="119"/>
        <pc:sldMkLst>
          <pc:docMk/>
          <pc:sldMk cId="3965004074" sldId="306"/>
        </pc:sldMkLst>
      </pc:sldChg>
      <pc:sldChg chg="modSp ord">
        <pc:chgData name="Angela Haerkens" userId="S::hrr@ubboemmius.nl::dafcfc7f-c110-4ebc-bddd-cb0826eeb3ca" providerId="AD" clId="Web-{846A7EDC-136E-F909-D447-BED8518FE7C3}" dt="2022-09-01T10:22:59.988" v="120"/>
        <pc:sldMkLst>
          <pc:docMk/>
          <pc:sldMk cId="2921382064" sldId="311"/>
        </pc:sldMkLst>
        <pc:spChg chg="mod">
          <ac:chgData name="Angela Haerkens" userId="S::hrr@ubboemmius.nl::dafcfc7f-c110-4ebc-bddd-cb0826eeb3ca" providerId="AD" clId="Web-{846A7EDC-136E-F909-D447-BED8518FE7C3}" dt="2022-09-01T10:21:32.951" v="118" actId="20577"/>
          <ac:spMkLst>
            <pc:docMk/>
            <pc:sldMk cId="2921382064" sldId="311"/>
            <ac:spMk id="2" creationId="{2CA3BE89-BA2B-4F12-B2BE-E34B68C29BAB}"/>
          </ac:spMkLst>
        </pc:spChg>
        <pc:spChg chg="mod">
          <ac:chgData name="Angela Haerkens" userId="S::hrr@ubboemmius.nl::dafcfc7f-c110-4ebc-bddd-cb0826eeb3ca" providerId="AD" clId="Web-{846A7EDC-136E-F909-D447-BED8518FE7C3}" dt="2022-09-01T10:21:10.824" v="116" actId="20577"/>
          <ac:spMkLst>
            <pc:docMk/>
            <pc:sldMk cId="2921382064" sldId="311"/>
            <ac:spMk id="4" creationId="{B21BA8DF-E1DC-42D9-A43A-7050D3F81038}"/>
          </ac:spMkLst>
        </pc:spChg>
      </pc:sldChg>
      <pc:sldChg chg="modSp">
        <pc:chgData name="Angela Haerkens" userId="S::hrr@ubboemmius.nl::dafcfc7f-c110-4ebc-bddd-cb0826eeb3ca" providerId="AD" clId="Web-{846A7EDC-136E-F909-D447-BED8518FE7C3}" dt="2022-09-01T10:37:32.003" v="167" actId="20577"/>
        <pc:sldMkLst>
          <pc:docMk/>
          <pc:sldMk cId="23567190" sldId="318"/>
        </pc:sldMkLst>
        <pc:spChg chg="mod">
          <ac:chgData name="Angela Haerkens" userId="S::hrr@ubboemmius.nl::dafcfc7f-c110-4ebc-bddd-cb0826eeb3ca" providerId="AD" clId="Web-{846A7EDC-136E-F909-D447-BED8518FE7C3}" dt="2022-09-01T10:37:32.003" v="167" actId="20577"/>
          <ac:spMkLst>
            <pc:docMk/>
            <pc:sldMk cId="23567190" sldId="318"/>
            <ac:spMk id="4" creationId="{596EFC39-3C6D-4A28-B3B6-07CD2099E9C5}"/>
          </ac:spMkLst>
        </pc:spChg>
      </pc:sldChg>
      <pc:sldChg chg="modSp">
        <pc:chgData name="Angela Haerkens" userId="S::hrr@ubboemmius.nl::dafcfc7f-c110-4ebc-bddd-cb0826eeb3ca" providerId="AD" clId="Web-{846A7EDC-136E-F909-D447-BED8518FE7C3}" dt="2022-09-01T10:39:09.103" v="172" actId="20577"/>
        <pc:sldMkLst>
          <pc:docMk/>
          <pc:sldMk cId="2555221250" sldId="319"/>
        </pc:sldMkLst>
        <pc:spChg chg="mod">
          <ac:chgData name="Angela Haerkens" userId="S::hrr@ubboemmius.nl::dafcfc7f-c110-4ebc-bddd-cb0826eeb3ca" providerId="AD" clId="Web-{846A7EDC-136E-F909-D447-BED8518FE7C3}" dt="2022-09-01T10:39:09.103" v="172" actId="20577"/>
          <ac:spMkLst>
            <pc:docMk/>
            <pc:sldMk cId="2555221250" sldId="319"/>
            <ac:spMk id="3" creationId="{BE34013D-B2E0-4F90-8B54-0A00796C41FE}"/>
          </ac:spMkLst>
        </pc:spChg>
      </pc:sldChg>
      <pc:sldChg chg="modSp">
        <pc:chgData name="Angela Haerkens" userId="S::hrr@ubboemmius.nl::dafcfc7f-c110-4ebc-bddd-cb0826eeb3ca" providerId="AD" clId="Web-{846A7EDC-136E-F909-D447-BED8518FE7C3}" dt="2022-09-01T10:40:59.158" v="188" actId="20577"/>
        <pc:sldMkLst>
          <pc:docMk/>
          <pc:sldMk cId="951402691" sldId="320"/>
        </pc:sldMkLst>
        <pc:spChg chg="mod">
          <ac:chgData name="Angela Haerkens" userId="S::hrr@ubboemmius.nl::dafcfc7f-c110-4ebc-bddd-cb0826eeb3ca" providerId="AD" clId="Web-{846A7EDC-136E-F909-D447-BED8518FE7C3}" dt="2022-09-01T10:40:59.158" v="188" actId="20577"/>
          <ac:spMkLst>
            <pc:docMk/>
            <pc:sldMk cId="951402691" sldId="320"/>
            <ac:spMk id="3" creationId="{80AC9316-2105-4B5C-857D-B6C575943AD5}"/>
          </ac:spMkLst>
        </pc:spChg>
      </pc:sldChg>
      <pc:sldChg chg="modSp">
        <pc:chgData name="Angela Haerkens" userId="S::hrr@ubboemmius.nl::dafcfc7f-c110-4ebc-bddd-cb0826eeb3ca" providerId="AD" clId="Web-{846A7EDC-136E-F909-D447-BED8518FE7C3}" dt="2022-09-01T10:42:21.226" v="199" actId="20577"/>
        <pc:sldMkLst>
          <pc:docMk/>
          <pc:sldMk cId="1119930400" sldId="321"/>
        </pc:sldMkLst>
        <pc:spChg chg="mod">
          <ac:chgData name="Angela Haerkens" userId="S::hrr@ubboemmius.nl::dafcfc7f-c110-4ebc-bddd-cb0826eeb3ca" providerId="AD" clId="Web-{846A7EDC-136E-F909-D447-BED8518FE7C3}" dt="2022-09-01T10:42:21.226" v="199" actId="20577"/>
          <ac:spMkLst>
            <pc:docMk/>
            <pc:sldMk cId="1119930400" sldId="321"/>
            <ac:spMk id="3" creationId="{B55A2A3A-01F3-4E18-9BA6-175A15E99208}"/>
          </ac:spMkLst>
        </pc:spChg>
      </pc:sldChg>
      <pc:sldChg chg="addSp modSp new mod modClrScheme chgLayout">
        <pc:chgData name="Angela Haerkens" userId="S::hrr@ubboemmius.nl::dafcfc7f-c110-4ebc-bddd-cb0826eeb3ca" providerId="AD" clId="Web-{846A7EDC-136E-F909-D447-BED8518FE7C3}" dt="2022-09-01T10:05:34.008" v="78"/>
        <pc:sldMkLst>
          <pc:docMk/>
          <pc:sldMk cId="2636980109" sldId="326"/>
        </pc:sldMkLst>
        <pc:spChg chg="mod">
          <ac:chgData name="Angela Haerkens" userId="S::hrr@ubboemmius.nl::dafcfc7f-c110-4ebc-bddd-cb0826eeb3ca" providerId="AD" clId="Web-{846A7EDC-136E-F909-D447-BED8518FE7C3}" dt="2022-09-01T10:05:34.008" v="78"/>
          <ac:spMkLst>
            <pc:docMk/>
            <pc:sldMk cId="2636980109" sldId="326"/>
            <ac:spMk id="2" creationId="{AF53FD48-C51D-2357-0C94-026B14BDAE1D}"/>
          </ac:spMkLst>
        </pc:spChg>
        <pc:spChg chg="mod">
          <ac:chgData name="Angela Haerkens" userId="S::hrr@ubboemmius.nl::dafcfc7f-c110-4ebc-bddd-cb0826eeb3ca" providerId="AD" clId="Web-{846A7EDC-136E-F909-D447-BED8518FE7C3}" dt="2022-09-01T10:05:34.008" v="78"/>
          <ac:spMkLst>
            <pc:docMk/>
            <pc:sldMk cId="2636980109" sldId="326"/>
            <ac:spMk id="3" creationId="{AFC036E6-6DA5-8F7F-F352-87AF47DF2915}"/>
          </ac:spMkLst>
        </pc:spChg>
        <pc:spChg chg="add mod">
          <ac:chgData name="Angela Haerkens" userId="S::hrr@ubboemmius.nl::dafcfc7f-c110-4ebc-bddd-cb0826eeb3ca" providerId="AD" clId="Web-{846A7EDC-136E-F909-D447-BED8518FE7C3}" dt="2022-09-01T10:05:34.008" v="78"/>
          <ac:spMkLst>
            <pc:docMk/>
            <pc:sldMk cId="2636980109" sldId="326"/>
            <ac:spMk id="10" creationId="{8975BE65-BDD5-9675-C7DD-28730653E804}"/>
          </ac:spMkLst>
        </pc:spChg>
        <pc:spChg chg="add mod">
          <ac:chgData name="Angela Haerkens" userId="S::hrr@ubboemmius.nl::dafcfc7f-c110-4ebc-bddd-cb0826eeb3ca" providerId="AD" clId="Web-{846A7EDC-136E-F909-D447-BED8518FE7C3}" dt="2022-09-01T10:05:34.008" v="78"/>
          <ac:spMkLst>
            <pc:docMk/>
            <pc:sldMk cId="2636980109" sldId="326"/>
            <ac:spMk id="12" creationId="{C894CD9D-07D9-F6ED-41A5-FFA1D429B763}"/>
          </ac:spMkLst>
        </pc:spChg>
        <pc:picChg chg="add mod">
          <ac:chgData name="Angela Haerkens" userId="S::hrr@ubboemmius.nl::dafcfc7f-c110-4ebc-bddd-cb0826eeb3ca" providerId="AD" clId="Web-{846A7EDC-136E-F909-D447-BED8518FE7C3}" dt="2022-09-01T10:05:34.008" v="78"/>
          <ac:picMkLst>
            <pc:docMk/>
            <pc:sldMk cId="2636980109" sldId="326"/>
            <ac:picMk id="5" creationId="{75460E1B-781D-5BAB-3F49-000F5C051D5B}"/>
          </ac:picMkLst>
        </pc:picChg>
      </pc:sldChg>
      <pc:sldChg chg="add del replId">
        <pc:chgData name="Angela Haerkens" userId="S::hrr@ubboemmius.nl::dafcfc7f-c110-4ebc-bddd-cb0826eeb3ca" providerId="AD" clId="Web-{846A7EDC-136E-F909-D447-BED8518FE7C3}" dt="2022-09-01T10:33:27.501" v="149"/>
        <pc:sldMkLst>
          <pc:docMk/>
          <pc:sldMk cId="1121731448" sldId="327"/>
        </pc:sldMkLst>
      </pc:sldChg>
    </pc:docChg>
  </pc:docChgLst>
  <pc:docChgLst>
    <pc:chgData name="Angela Haerkens" userId="S::hrr@ubboemmius.nl::dafcfc7f-c110-4ebc-bddd-cb0826eeb3ca" providerId="AD" clId="Web-{2A890723-AD4C-F8F3-4D87-7DEA307285C3}"/>
    <pc:docChg chg="modSld">
      <pc:chgData name="Angela Haerkens" userId="S::hrr@ubboemmius.nl::dafcfc7f-c110-4ebc-bddd-cb0826eeb3ca" providerId="AD" clId="Web-{2A890723-AD4C-F8F3-4D87-7DEA307285C3}" dt="2022-09-07T12:08:22.026" v="28" actId="20577"/>
      <pc:docMkLst>
        <pc:docMk/>
      </pc:docMkLst>
      <pc:sldChg chg="modSp">
        <pc:chgData name="Angela Haerkens" userId="S::hrr@ubboemmius.nl::dafcfc7f-c110-4ebc-bddd-cb0826eeb3ca" providerId="AD" clId="Web-{2A890723-AD4C-F8F3-4D87-7DEA307285C3}" dt="2022-09-07T12:08:22.026" v="28" actId="20577"/>
        <pc:sldMkLst>
          <pc:docMk/>
          <pc:sldMk cId="168193692" sldId="289"/>
        </pc:sldMkLst>
        <pc:spChg chg="mod">
          <ac:chgData name="Angela Haerkens" userId="S::hrr@ubboemmius.nl::dafcfc7f-c110-4ebc-bddd-cb0826eeb3ca" providerId="AD" clId="Web-{2A890723-AD4C-F8F3-4D87-7DEA307285C3}" dt="2022-09-07T12:08:22.026" v="28" actId="20577"/>
          <ac:spMkLst>
            <pc:docMk/>
            <pc:sldMk cId="168193692" sldId="289"/>
            <ac:spMk id="3" creationId="{9C526FEC-E926-4D00-B0ED-37311C53CC09}"/>
          </ac:spMkLst>
        </pc:spChg>
      </pc:sldChg>
    </pc:docChg>
  </pc:docChgLst>
  <pc:docChgLst>
    <pc:chgData name="Angela Haerkens" userId="S::hrr@ubboemmius.nl::dafcfc7f-c110-4ebc-bddd-cb0826eeb3ca" providerId="AD" clId="Web-{98279A9D-354F-C670-33C1-84269F898203}"/>
    <pc:docChg chg="addSld delSld modSld">
      <pc:chgData name="Angela Haerkens" userId="S::hrr@ubboemmius.nl::dafcfc7f-c110-4ebc-bddd-cb0826eeb3ca" providerId="AD" clId="Web-{98279A9D-354F-C670-33C1-84269F898203}" dt="2020-09-14T13:43:03.834" v="10"/>
      <pc:docMkLst>
        <pc:docMk/>
      </pc:docMkLst>
      <pc:sldChg chg="modSp">
        <pc:chgData name="Angela Haerkens" userId="S::hrr@ubboemmius.nl::dafcfc7f-c110-4ebc-bddd-cb0826eeb3ca" providerId="AD" clId="Web-{98279A9D-354F-C670-33C1-84269F898203}" dt="2020-09-14T13:41:36.317" v="3" actId="20577"/>
        <pc:sldMkLst>
          <pc:docMk/>
          <pc:sldMk cId="2146469489" sldId="298"/>
        </pc:sldMkLst>
        <pc:spChg chg="mod">
          <ac:chgData name="Angela Haerkens" userId="S::hrr@ubboemmius.nl::dafcfc7f-c110-4ebc-bddd-cb0826eeb3ca" providerId="AD" clId="Web-{98279A9D-354F-C670-33C1-84269F898203}" dt="2020-09-14T13:41:36.317" v="3" actId="20577"/>
          <ac:spMkLst>
            <pc:docMk/>
            <pc:sldMk cId="2146469489" sldId="298"/>
            <ac:spMk id="3075" creationId="{00000000-0000-0000-0000-000000000000}"/>
          </ac:spMkLst>
        </pc:spChg>
      </pc:sldChg>
      <pc:sldChg chg="addSp modSp new del">
        <pc:chgData name="Angela Haerkens" userId="S::hrr@ubboemmius.nl::dafcfc7f-c110-4ebc-bddd-cb0826eeb3ca" providerId="AD" clId="Web-{98279A9D-354F-C670-33C1-84269F898203}" dt="2020-09-14T13:43:03.834" v="10"/>
        <pc:sldMkLst>
          <pc:docMk/>
          <pc:sldMk cId="4270480170" sldId="318"/>
        </pc:sldMkLst>
        <pc:spChg chg="add mod">
          <ac:chgData name="Angela Haerkens" userId="S::hrr@ubboemmius.nl::dafcfc7f-c110-4ebc-bddd-cb0826eeb3ca" providerId="AD" clId="Web-{98279A9D-354F-C670-33C1-84269F898203}" dt="2020-09-14T13:42:25.083" v="6"/>
          <ac:spMkLst>
            <pc:docMk/>
            <pc:sldMk cId="4270480170" sldId="318"/>
            <ac:spMk id="2" creationId="{1E72BB75-1761-44CC-A697-E29BD0D180BA}"/>
          </ac:spMkLst>
        </pc:spChg>
        <pc:spChg chg="add mod">
          <ac:chgData name="Angela Haerkens" userId="S::hrr@ubboemmius.nl::dafcfc7f-c110-4ebc-bddd-cb0826eeb3ca" providerId="AD" clId="Web-{98279A9D-354F-C670-33C1-84269F898203}" dt="2020-09-14T13:42:54.209" v="9" actId="14100"/>
          <ac:spMkLst>
            <pc:docMk/>
            <pc:sldMk cId="4270480170" sldId="318"/>
            <ac:spMk id="3" creationId="{C4AD7E6A-201C-4695-BD8B-74AED18552E1}"/>
          </ac:spMkLst>
        </pc:spChg>
      </pc:sldChg>
    </pc:docChg>
  </pc:docChgLst>
  <pc:docChgLst>
    <pc:chgData name="Angela Haerkens" userId="S::hrr@ubboemmius.nl::dafcfc7f-c110-4ebc-bddd-cb0826eeb3ca" providerId="AD" clId="Web-{22783FCA-B31F-2BBE-EBCC-A1702F3E00D3}"/>
    <pc:docChg chg="modSld">
      <pc:chgData name="Angela Haerkens" userId="S::hrr@ubboemmius.nl::dafcfc7f-c110-4ebc-bddd-cb0826eeb3ca" providerId="AD" clId="Web-{22783FCA-B31F-2BBE-EBCC-A1702F3E00D3}" dt="2022-09-07T08:28:21.069" v="23" actId="20577"/>
      <pc:docMkLst>
        <pc:docMk/>
      </pc:docMkLst>
      <pc:sldChg chg="modSp">
        <pc:chgData name="Angela Haerkens" userId="S::hrr@ubboemmius.nl::dafcfc7f-c110-4ebc-bddd-cb0826eeb3ca" providerId="AD" clId="Web-{22783FCA-B31F-2BBE-EBCC-A1702F3E00D3}" dt="2022-09-07T08:28:21.069" v="23" actId="20577"/>
        <pc:sldMkLst>
          <pc:docMk/>
          <pc:sldMk cId="2205178033" sldId="290"/>
        </pc:sldMkLst>
        <pc:spChg chg="mod">
          <ac:chgData name="Angela Haerkens" userId="S::hrr@ubboemmius.nl::dafcfc7f-c110-4ebc-bddd-cb0826eeb3ca" providerId="AD" clId="Web-{22783FCA-B31F-2BBE-EBCC-A1702F3E00D3}" dt="2022-09-07T08:28:21.069" v="23" actId="20577"/>
          <ac:spMkLst>
            <pc:docMk/>
            <pc:sldMk cId="2205178033" sldId="290"/>
            <ac:spMk id="8195" creationId="{00000000-0000-0000-0000-000000000000}"/>
          </ac:spMkLst>
        </pc:spChg>
      </pc:sldChg>
    </pc:docChg>
  </pc:docChgLst>
  <pc:docChgLst>
    <pc:chgData name="Angela Haerkens" userId="S::hrr@ubboemmius.nl::dafcfc7f-c110-4ebc-bddd-cb0826eeb3ca" providerId="AD" clId="Web-{EB284D37-4470-8324-BBA2-023DB496AA3B}"/>
    <pc:docChg chg="addSld modSld sldOrd">
      <pc:chgData name="Angela Haerkens" userId="S::hrr@ubboemmius.nl::dafcfc7f-c110-4ebc-bddd-cb0826eeb3ca" providerId="AD" clId="Web-{EB284D37-4470-8324-BBA2-023DB496AA3B}" dt="2022-09-08T11:06:54.064" v="40" actId="20577"/>
      <pc:docMkLst>
        <pc:docMk/>
      </pc:docMkLst>
      <pc:sldChg chg="modSp new ord">
        <pc:chgData name="Angela Haerkens" userId="S::hrr@ubboemmius.nl::dafcfc7f-c110-4ebc-bddd-cb0826eeb3ca" providerId="AD" clId="Web-{EB284D37-4470-8324-BBA2-023DB496AA3B}" dt="2022-09-08T11:06:54.064" v="40" actId="20577"/>
        <pc:sldMkLst>
          <pc:docMk/>
          <pc:sldMk cId="920573374" sldId="327"/>
        </pc:sldMkLst>
        <pc:spChg chg="mod">
          <ac:chgData name="Angela Haerkens" userId="S::hrr@ubboemmius.nl::dafcfc7f-c110-4ebc-bddd-cb0826eeb3ca" providerId="AD" clId="Web-{EB284D37-4470-8324-BBA2-023DB496AA3B}" dt="2022-09-08T11:01:31.850" v="12" actId="20577"/>
          <ac:spMkLst>
            <pc:docMk/>
            <pc:sldMk cId="920573374" sldId="327"/>
            <ac:spMk id="2" creationId="{9995BD23-F0E5-B04F-61B6-97CF23774F7B}"/>
          </ac:spMkLst>
        </pc:spChg>
        <pc:spChg chg="mod">
          <ac:chgData name="Angela Haerkens" userId="S::hrr@ubboemmius.nl::dafcfc7f-c110-4ebc-bddd-cb0826eeb3ca" providerId="AD" clId="Web-{EB284D37-4470-8324-BBA2-023DB496AA3B}" dt="2022-09-08T11:06:54.064" v="40" actId="20577"/>
          <ac:spMkLst>
            <pc:docMk/>
            <pc:sldMk cId="920573374" sldId="327"/>
            <ac:spMk id="3" creationId="{BFCEFD2A-6759-B4CB-7C1B-9682A484E720}"/>
          </ac:spMkLst>
        </pc:spChg>
      </pc:sldChg>
      <pc:sldChg chg="modSp new ord">
        <pc:chgData name="Angela Haerkens" userId="S::hrr@ubboemmius.nl::dafcfc7f-c110-4ebc-bddd-cb0826eeb3ca" providerId="AD" clId="Web-{EB284D37-4470-8324-BBA2-023DB496AA3B}" dt="2022-09-08T11:04:46.950" v="35"/>
        <pc:sldMkLst>
          <pc:docMk/>
          <pc:sldMk cId="4022397697" sldId="328"/>
        </pc:sldMkLst>
        <pc:spChg chg="mod">
          <ac:chgData name="Angela Haerkens" userId="S::hrr@ubboemmius.nl::dafcfc7f-c110-4ebc-bddd-cb0826eeb3ca" providerId="AD" clId="Web-{EB284D37-4470-8324-BBA2-023DB496AA3B}" dt="2022-09-08T11:02:55.509" v="24" actId="20577"/>
          <ac:spMkLst>
            <pc:docMk/>
            <pc:sldMk cId="4022397697" sldId="328"/>
            <ac:spMk id="2" creationId="{6907E8E6-A4B2-F37C-2A10-310A64A44964}"/>
          </ac:spMkLst>
        </pc:spChg>
        <pc:spChg chg="mod">
          <ac:chgData name="Angela Haerkens" userId="S::hrr@ubboemmius.nl::dafcfc7f-c110-4ebc-bddd-cb0826eeb3ca" providerId="AD" clId="Web-{EB284D37-4470-8324-BBA2-023DB496AA3B}" dt="2022-09-08T11:04:40.762" v="33" actId="20577"/>
          <ac:spMkLst>
            <pc:docMk/>
            <pc:sldMk cId="4022397697" sldId="328"/>
            <ac:spMk id="3" creationId="{0CFFD33B-8B21-CCBA-BF50-1CF9F6E107A3}"/>
          </ac:spMkLst>
        </pc:spChg>
      </pc:sldChg>
    </pc:docChg>
  </pc:docChgLst>
  <pc:docChgLst>
    <pc:chgData name="Angela Haerkens" userId="S::hrr@ubboemmius.nl::dafcfc7f-c110-4ebc-bddd-cb0826eeb3ca" providerId="AD" clId="Web-{A5D4FB60-87E9-8F2A-4F1A-4A32E9514311}"/>
    <pc:docChg chg="modSld">
      <pc:chgData name="Angela Haerkens" userId="S::hrr@ubboemmius.nl::dafcfc7f-c110-4ebc-bddd-cb0826eeb3ca" providerId="AD" clId="Web-{A5D4FB60-87E9-8F2A-4F1A-4A32E9514311}" dt="2021-09-09T08:08:18.706" v="16" actId="20577"/>
      <pc:docMkLst>
        <pc:docMk/>
      </pc:docMkLst>
      <pc:sldChg chg="modSp">
        <pc:chgData name="Angela Haerkens" userId="S::hrr@ubboemmius.nl::dafcfc7f-c110-4ebc-bddd-cb0826eeb3ca" providerId="AD" clId="Web-{A5D4FB60-87E9-8F2A-4F1A-4A32E9514311}" dt="2021-09-09T08:08:18.706" v="16" actId="20577"/>
        <pc:sldMkLst>
          <pc:docMk/>
          <pc:sldMk cId="951402691" sldId="320"/>
        </pc:sldMkLst>
        <pc:spChg chg="mod">
          <ac:chgData name="Angela Haerkens" userId="S::hrr@ubboemmius.nl::dafcfc7f-c110-4ebc-bddd-cb0826eeb3ca" providerId="AD" clId="Web-{A5D4FB60-87E9-8F2A-4F1A-4A32E9514311}" dt="2021-09-09T08:08:18.706" v="16" actId="20577"/>
          <ac:spMkLst>
            <pc:docMk/>
            <pc:sldMk cId="951402691" sldId="320"/>
            <ac:spMk id="3" creationId="{80AC9316-2105-4B5C-857D-B6C575943AD5}"/>
          </ac:spMkLst>
        </pc:spChg>
      </pc:sldChg>
    </pc:docChg>
  </pc:docChgLst>
  <pc:docChgLst>
    <pc:chgData name="Angela Haerkens" userId="S::hrr@ubboemmius.nl::dafcfc7f-c110-4ebc-bddd-cb0826eeb3ca" providerId="AD" clId="Web-{6433F4FE-4EFD-9B55-646F-2942E736C08A}"/>
    <pc:docChg chg="modSld">
      <pc:chgData name="Angela Haerkens" userId="S::hrr@ubboemmius.nl::dafcfc7f-c110-4ebc-bddd-cb0826eeb3ca" providerId="AD" clId="Web-{6433F4FE-4EFD-9B55-646F-2942E736C08A}" dt="2023-09-26T06:02:02.795" v="7" actId="20577"/>
      <pc:docMkLst>
        <pc:docMk/>
      </pc:docMkLst>
      <pc:sldChg chg="modSp">
        <pc:chgData name="Angela Haerkens" userId="S::hrr@ubboemmius.nl::dafcfc7f-c110-4ebc-bddd-cb0826eeb3ca" providerId="AD" clId="Web-{6433F4FE-4EFD-9B55-646F-2942E736C08A}" dt="2023-09-26T06:02:02.795" v="7" actId="20577"/>
        <pc:sldMkLst>
          <pc:docMk/>
          <pc:sldMk cId="166395078" sldId="333"/>
        </pc:sldMkLst>
        <pc:spChg chg="mod">
          <ac:chgData name="Angela Haerkens" userId="S::hrr@ubboemmius.nl::dafcfc7f-c110-4ebc-bddd-cb0826eeb3ca" providerId="AD" clId="Web-{6433F4FE-4EFD-9B55-646F-2942E736C08A}" dt="2023-09-26T06:02:02.795" v="7" actId="20577"/>
          <ac:spMkLst>
            <pc:docMk/>
            <pc:sldMk cId="166395078" sldId="333"/>
            <ac:spMk id="3" creationId="{AFC036E6-6DA5-8F7F-F352-87AF47DF291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F655D-DB43-44D1-9E0C-E5690A3A61E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EB67792-C6F0-4238-97E6-BC0013512B24}">
      <dgm:prSet/>
      <dgm:spPr/>
      <dgm:t>
        <a:bodyPr/>
        <a:lstStyle/>
        <a:p>
          <a:r>
            <a:rPr lang="nl-NL"/>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a:p>
      </dgm:t>
    </dgm:pt>
    <dgm:pt modelId="{72E9E3C0-1E7B-49A3-8524-7BDA811529AB}" type="parTrans" cxnId="{6AC29915-71A7-4B8C-A46E-091740AD6A30}">
      <dgm:prSet/>
      <dgm:spPr/>
      <dgm:t>
        <a:bodyPr/>
        <a:lstStyle/>
        <a:p>
          <a:endParaRPr lang="en-US"/>
        </a:p>
      </dgm:t>
    </dgm:pt>
    <dgm:pt modelId="{C0494682-87C5-4E71-957B-D55FF1484544}" type="sibTrans" cxnId="{6AC29915-71A7-4B8C-A46E-091740AD6A30}">
      <dgm:prSet/>
      <dgm:spPr/>
      <dgm:t>
        <a:bodyPr/>
        <a:lstStyle/>
        <a:p>
          <a:endParaRPr lang="en-US"/>
        </a:p>
      </dgm:t>
    </dgm:pt>
    <dgm:pt modelId="{7E8644C7-1115-4D3A-8087-4585FF30AD9E}">
      <dgm:prSet/>
      <dgm:spPr/>
      <dgm:t>
        <a:bodyPr/>
        <a:lstStyle/>
        <a:p>
          <a:r>
            <a:rPr lang="nl-NL"/>
            <a:t>¨Om aanspraak te maken op voorzieningen of financiële regelingen zal er gevraagd worden om een medische verklaring van een geregistreerd deskundige</a:t>
          </a:r>
          <a:endParaRPr lang="en-US"/>
        </a:p>
      </dgm:t>
    </dgm:pt>
    <dgm:pt modelId="{700F7059-6160-4BF4-879F-A7CED13EBA1E}" type="parTrans" cxnId="{B6DACCCA-3D73-45CF-9293-05339DEF114A}">
      <dgm:prSet/>
      <dgm:spPr/>
      <dgm:t>
        <a:bodyPr/>
        <a:lstStyle/>
        <a:p>
          <a:endParaRPr lang="en-US"/>
        </a:p>
      </dgm:t>
    </dgm:pt>
    <dgm:pt modelId="{0AA05201-FA18-4CD5-A78A-1F510CBF47D7}" type="sibTrans" cxnId="{B6DACCCA-3D73-45CF-9293-05339DEF114A}">
      <dgm:prSet/>
      <dgm:spPr/>
      <dgm:t>
        <a:bodyPr/>
        <a:lstStyle/>
        <a:p>
          <a:endParaRPr lang="en-US"/>
        </a:p>
      </dgm:t>
    </dgm:pt>
    <dgm:pt modelId="{3EABAF2C-20EE-4AFD-912F-7C417D1F56DE}" type="pres">
      <dgm:prSet presAssocID="{B48F655D-DB43-44D1-9E0C-E5690A3A61E9}" presName="root" presStyleCnt="0">
        <dgm:presLayoutVars>
          <dgm:dir/>
          <dgm:resizeHandles val="exact"/>
        </dgm:presLayoutVars>
      </dgm:prSet>
      <dgm:spPr/>
    </dgm:pt>
    <dgm:pt modelId="{6E4043CC-7D45-47F7-ABCF-158E8F2286F1}" type="pres">
      <dgm:prSet presAssocID="{3EB67792-C6F0-4238-97E6-BC0013512B24}" presName="compNode" presStyleCnt="0"/>
      <dgm:spPr/>
    </dgm:pt>
    <dgm:pt modelId="{856A9A4F-3C2C-4AF4-A3A5-AA47E095B458}" type="pres">
      <dgm:prSet presAssocID="{3EB67792-C6F0-4238-97E6-BC0013512B24}" presName="bgRect" presStyleLbl="bgShp" presStyleIdx="0" presStyleCnt="2"/>
      <dgm:spPr/>
    </dgm:pt>
    <dgm:pt modelId="{17466821-D7A7-40FC-A7D9-417A27FD3BE3}" type="pres">
      <dgm:prSet presAssocID="{3EB67792-C6F0-4238-97E6-BC0013512B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eindigheid"/>
        </a:ext>
      </dgm:extLst>
    </dgm:pt>
    <dgm:pt modelId="{1578F8BB-6C97-4490-89A5-3908C2A763B0}" type="pres">
      <dgm:prSet presAssocID="{3EB67792-C6F0-4238-97E6-BC0013512B24}" presName="spaceRect" presStyleCnt="0"/>
      <dgm:spPr/>
    </dgm:pt>
    <dgm:pt modelId="{D9FA3B0E-24F4-496C-98AB-E7E92E3126AA}" type="pres">
      <dgm:prSet presAssocID="{3EB67792-C6F0-4238-97E6-BC0013512B24}" presName="parTx" presStyleLbl="revTx" presStyleIdx="0" presStyleCnt="2">
        <dgm:presLayoutVars>
          <dgm:chMax val="0"/>
          <dgm:chPref val="0"/>
        </dgm:presLayoutVars>
      </dgm:prSet>
      <dgm:spPr/>
    </dgm:pt>
    <dgm:pt modelId="{B051C3DD-FDF0-46B9-B64E-73E7FF297D65}" type="pres">
      <dgm:prSet presAssocID="{C0494682-87C5-4E71-957B-D55FF1484544}" presName="sibTrans" presStyleCnt="0"/>
      <dgm:spPr/>
    </dgm:pt>
    <dgm:pt modelId="{E3C78842-D601-49D0-9466-96A9C3786C8F}" type="pres">
      <dgm:prSet presAssocID="{7E8644C7-1115-4D3A-8087-4585FF30AD9E}" presName="compNode" presStyleCnt="0"/>
      <dgm:spPr/>
    </dgm:pt>
    <dgm:pt modelId="{7F756929-78CF-4EB0-9EFC-82A01D06E0F8}" type="pres">
      <dgm:prSet presAssocID="{7E8644C7-1115-4D3A-8087-4585FF30AD9E}" presName="bgRect" presStyleLbl="bgShp" presStyleIdx="1" presStyleCnt="2"/>
      <dgm:spPr/>
    </dgm:pt>
    <dgm:pt modelId="{C4A8C7C6-0527-43D7-AB29-FC2B61EC7CED}" type="pres">
      <dgm:prSet presAssocID="{7E8644C7-1115-4D3A-8087-4585FF30AD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s"/>
        </a:ext>
      </dgm:extLst>
    </dgm:pt>
    <dgm:pt modelId="{E233FF57-3FBA-4092-98C1-24603A8DD154}" type="pres">
      <dgm:prSet presAssocID="{7E8644C7-1115-4D3A-8087-4585FF30AD9E}" presName="spaceRect" presStyleCnt="0"/>
      <dgm:spPr/>
    </dgm:pt>
    <dgm:pt modelId="{0C446CB7-8EDA-4950-A1A6-9E84C0351DAE}" type="pres">
      <dgm:prSet presAssocID="{7E8644C7-1115-4D3A-8087-4585FF30AD9E}" presName="parTx" presStyleLbl="revTx" presStyleIdx="1" presStyleCnt="2">
        <dgm:presLayoutVars>
          <dgm:chMax val="0"/>
          <dgm:chPref val="0"/>
        </dgm:presLayoutVars>
      </dgm:prSet>
      <dgm:spPr/>
    </dgm:pt>
  </dgm:ptLst>
  <dgm:cxnLst>
    <dgm:cxn modelId="{6AC29915-71A7-4B8C-A46E-091740AD6A30}" srcId="{B48F655D-DB43-44D1-9E0C-E5690A3A61E9}" destId="{3EB67792-C6F0-4238-97E6-BC0013512B24}" srcOrd="0" destOrd="0" parTransId="{72E9E3C0-1E7B-49A3-8524-7BDA811529AB}" sibTransId="{C0494682-87C5-4E71-957B-D55FF1484544}"/>
    <dgm:cxn modelId="{E310A43F-617A-4360-8666-8A175DC8AAD4}" type="presOf" srcId="{3EB67792-C6F0-4238-97E6-BC0013512B24}" destId="{D9FA3B0E-24F4-496C-98AB-E7E92E3126AA}" srcOrd="0" destOrd="0" presId="urn:microsoft.com/office/officeart/2018/2/layout/IconVerticalSolidList"/>
    <dgm:cxn modelId="{76D8C683-00DF-48D3-BA60-724A11ED4DAE}" type="presOf" srcId="{7E8644C7-1115-4D3A-8087-4585FF30AD9E}" destId="{0C446CB7-8EDA-4950-A1A6-9E84C0351DAE}" srcOrd="0" destOrd="0" presId="urn:microsoft.com/office/officeart/2018/2/layout/IconVerticalSolidList"/>
    <dgm:cxn modelId="{4E00A5C5-760C-49EB-9C81-F789C31C8954}" type="presOf" srcId="{B48F655D-DB43-44D1-9E0C-E5690A3A61E9}" destId="{3EABAF2C-20EE-4AFD-912F-7C417D1F56DE}" srcOrd="0" destOrd="0" presId="urn:microsoft.com/office/officeart/2018/2/layout/IconVerticalSolidList"/>
    <dgm:cxn modelId="{B6DACCCA-3D73-45CF-9293-05339DEF114A}" srcId="{B48F655D-DB43-44D1-9E0C-E5690A3A61E9}" destId="{7E8644C7-1115-4D3A-8087-4585FF30AD9E}" srcOrd="1" destOrd="0" parTransId="{700F7059-6160-4BF4-879F-A7CED13EBA1E}" sibTransId="{0AA05201-FA18-4CD5-A78A-1F510CBF47D7}"/>
    <dgm:cxn modelId="{4BB33C3A-52A8-4491-B927-311354EF7CCC}" type="presParOf" srcId="{3EABAF2C-20EE-4AFD-912F-7C417D1F56DE}" destId="{6E4043CC-7D45-47F7-ABCF-158E8F2286F1}" srcOrd="0" destOrd="0" presId="urn:microsoft.com/office/officeart/2018/2/layout/IconVerticalSolidList"/>
    <dgm:cxn modelId="{7DF2D9C9-31E1-4F97-8B8D-69CE97F84207}" type="presParOf" srcId="{6E4043CC-7D45-47F7-ABCF-158E8F2286F1}" destId="{856A9A4F-3C2C-4AF4-A3A5-AA47E095B458}" srcOrd="0" destOrd="0" presId="urn:microsoft.com/office/officeart/2018/2/layout/IconVerticalSolidList"/>
    <dgm:cxn modelId="{04C75075-2316-4266-8AFB-8458A7A7AD53}" type="presParOf" srcId="{6E4043CC-7D45-47F7-ABCF-158E8F2286F1}" destId="{17466821-D7A7-40FC-A7D9-417A27FD3BE3}" srcOrd="1" destOrd="0" presId="urn:microsoft.com/office/officeart/2018/2/layout/IconVerticalSolidList"/>
    <dgm:cxn modelId="{43E5B70D-C1EE-40E9-903F-1E548D900ECF}" type="presParOf" srcId="{6E4043CC-7D45-47F7-ABCF-158E8F2286F1}" destId="{1578F8BB-6C97-4490-89A5-3908C2A763B0}" srcOrd="2" destOrd="0" presId="urn:microsoft.com/office/officeart/2018/2/layout/IconVerticalSolidList"/>
    <dgm:cxn modelId="{9216D943-5AF4-4F90-9D11-43A752594F2F}" type="presParOf" srcId="{6E4043CC-7D45-47F7-ABCF-158E8F2286F1}" destId="{D9FA3B0E-24F4-496C-98AB-E7E92E3126AA}" srcOrd="3" destOrd="0" presId="urn:microsoft.com/office/officeart/2018/2/layout/IconVerticalSolidList"/>
    <dgm:cxn modelId="{AF10C331-9B83-447A-A1E1-CB20CD67AF75}" type="presParOf" srcId="{3EABAF2C-20EE-4AFD-912F-7C417D1F56DE}" destId="{B051C3DD-FDF0-46B9-B64E-73E7FF297D65}" srcOrd="1" destOrd="0" presId="urn:microsoft.com/office/officeart/2018/2/layout/IconVerticalSolidList"/>
    <dgm:cxn modelId="{DCA3B9A1-4579-498A-9E92-AD3B66AD8046}" type="presParOf" srcId="{3EABAF2C-20EE-4AFD-912F-7C417D1F56DE}" destId="{E3C78842-D601-49D0-9466-96A9C3786C8F}" srcOrd="2" destOrd="0" presId="urn:microsoft.com/office/officeart/2018/2/layout/IconVerticalSolidList"/>
    <dgm:cxn modelId="{C80DB2A1-F25C-4838-B6EF-F153ECC1393F}" type="presParOf" srcId="{E3C78842-D601-49D0-9466-96A9C3786C8F}" destId="{7F756929-78CF-4EB0-9EFC-82A01D06E0F8}" srcOrd="0" destOrd="0" presId="urn:microsoft.com/office/officeart/2018/2/layout/IconVerticalSolidList"/>
    <dgm:cxn modelId="{22A60D2C-EDBD-4D5A-8978-843DE9072A79}" type="presParOf" srcId="{E3C78842-D601-49D0-9466-96A9C3786C8F}" destId="{C4A8C7C6-0527-43D7-AB29-FC2B61EC7CED}" srcOrd="1" destOrd="0" presId="urn:microsoft.com/office/officeart/2018/2/layout/IconVerticalSolidList"/>
    <dgm:cxn modelId="{09D85DDF-DE3E-47BE-8170-8D0B54F04163}" type="presParOf" srcId="{E3C78842-D601-49D0-9466-96A9C3786C8F}" destId="{E233FF57-3FBA-4092-98C1-24603A8DD154}" srcOrd="2" destOrd="0" presId="urn:microsoft.com/office/officeart/2018/2/layout/IconVerticalSolidList"/>
    <dgm:cxn modelId="{5E3BB16D-4A05-468E-B131-19C02570389B}" type="presParOf" srcId="{E3C78842-D601-49D0-9466-96A9C3786C8F}" destId="{0C446CB7-8EDA-4950-A1A6-9E84C0351D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9A4F-3C2C-4AF4-A3A5-AA47E095B458}">
      <dsp:nvSpPr>
        <dsp:cNvPr id="0" name=""/>
        <dsp:cNvSpPr/>
      </dsp:nvSpPr>
      <dsp:spPr>
        <a:xfrm>
          <a:off x="0" y="668654"/>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66821-D7A7-40FC-A7D9-417A27FD3BE3}">
      <dsp:nvSpPr>
        <dsp:cNvPr id="0" name=""/>
        <dsp:cNvSpPr/>
      </dsp:nvSpPr>
      <dsp:spPr>
        <a:xfrm>
          <a:off x="373418" y="946403"/>
          <a:ext cx="678942" cy="678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FA3B0E-24F4-496C-98AB-E7E92E3126AA}">
      <dsp:nvSpPr>
        <dsp:cNvPr id="0" name=""/>
        <dsp:cNvSpPr/>
      </dsp:nvSpPr>
      <dsp:spPr>
        <a:xfrm>
          <a:off x="1425778" y="668654"/>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¨Als jij door je functiebeperking of ziekte problemen hebt of verwacht in de studie, maak dan (het liefst vóór aanvang van je studie) een afspraak met een studentendecaan om de opties te bespreken. Ook als er sprake is van tijdelijke medische of psychische klachten is het de moeite waard om in gesprek te gaan</a:t>
          </a:r>
          <a:endParaRPr lang="en-US" sz="1400" kern="1200"/>
        </a:p>
      </dsp:txBody>
      <dsp:txXfrm>
        <a:off x="1425778" y="668654"/>
        <a:ext cx="6346621" cy="1234440"/>
      </dsp:txXfrm>
    </dsp:sp>
    <dsp:sp modelId="{7F756929-78CF-4EB0-9EFC-82A01D06E0F8}">
      <dsp:nvSpPr>
        <dsp:cNvPr id="0" name=""/>
        <dsp:cNvSpPr/>
      </dsp:nvSpPr>
      <dsp:spPr>
        <a:xfrm>
          <a:off x="0" y="2211705"/>
          <a:ext cx="7772400" cy="12344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A8C7C6-0527-43D7-AB29-FC2B61EC7CED}">
      <dsp:nvSpPr>
        <dsp:cNvPr id="0" name=""/>
        <dsp:cNvSpPr/>
      </dsp:nvSpPr>
      <dsp:spPr>
        <a:xfrm>
          <a:off x="373418" y="2489454"/>
          <a:ext cx="678942" cy="678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46CB7-8EDA-4950-A1A6-9E84C0351DAE}">
      <dsp:nvSpPr>
        <dsp:cNvPr id="0" name=""/>
        <dsp:cNvSpPr/>
      </dsp:nvSpPr>
      <dsp:spPr>
        <a:xfrm>
          <a:off x="1425778" y="2211705"/>
          <a:ext cx="6346621" cy="123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130645" rIns="130645" bIns="130645" numCol="1" spcCol="1270" anchor="ctr" anchorCtr="0">
          <a:noAutofit/>
        </a:bodyPr>
        <a:lstStyle/>
        <a:p>
          <a:pPr marL="0" lvl="0" indent="0" algn="l" defTabSz="622300">
            <a:lnSpc>
              <a:spcPct val="90000"/>
            </a:lnSpc>
            <a:spcBef>
              <a:spcPct val="0"/>
            </a:spcBef>
            <a:spcAft>
              <a:spcPct val="35000"/>
            </a:spcAft>
            <a:buNone/>
          </a:pPr>
          <a:r>
            <a:rPr lang="nl-NL" sz="1400" kern="1200"/>
            <a:t>¨Om aanspraak te maken op voorzieningen of financiële regelingen zal er gevraagd worden om een medische verklaring van een geregistreerd deskundige</a:t>
          </a:r>
          <a:endParaRPr lang="en-US" sz="1400" kern="1200"/>
        </a:p>
      </dsp:txBody>
      <dsp:txXfrm>
        <a:off x="1425778" y="2211705"/>
        <a:ext cx="6346621" cy="1234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2124365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348381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674712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812865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372510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0379610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074190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5169074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574384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614151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96058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5546418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199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409555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1725837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1865030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551744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015001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550487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559860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9648993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05075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67981572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19994391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4091544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74963002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9965375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09948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7813504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201490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001327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033878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8406621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290380523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4134332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44322830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659767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919013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C3E6541-2FD8-4A2E-9BB0-A37EE69E05E6}" type="datetimeFigureOut">
              <a:rPr lang="nl-NL" smtClean="0"/>
              <a:pPr/>
              <a:t>25-9-2023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5683279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81723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5908445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8454652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8097818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331271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50678981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523973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59170030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3068281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C3E6541-2FD8-4A2E-9BB0-A37EE69E05E6}" type="datetimeFigureOut">
              <a:rPr lang="nl-NL" smtClean="0"/>
              <a:pPr/>
              <a:t>25-9-2023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715712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13157164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2575959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80435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828498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7254035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58117171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146837736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64431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570937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3E6541-2FD8-4A2E-9BB0-A37EE69E05E6}" type="datetimeFigureOut">
              <a:rPr lang="nl-NL" smtClean="0"/>
              <a:pPr/>
              <a:t>25-9-2023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18969171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0034202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47705964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1594879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3890917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9801811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8519708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1135831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5766698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0981657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14322443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6669162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0169452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69005349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7720042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5507097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86948231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25126190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09152494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2"/>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nl-NL" sz="1350">
                <a:solidFill>
                  <a:srgbClr val="000000"/>
                </a:solidFill>
              </a:endParaRPr>
            </a:p>
          </p:txBody>
        </p:sp>
      </p:grpSp>
      <p:sp>
        <p:nvSpPr>
          <p:cNvPr id="52236" name="Rectangle 12"/>
          <p:cNvSpPr>
            <a:spLocks noGrp="1" noChangeArrowheads="1"/>
          </p:cNvSpPr>
          <p:nvPr>
            <p:ph type="ctrTitle"/>
          </p:nvPr>
        </p:nvSpPr>
        <p:spPr>
          <a:xfrm>
            <a:off x="990600" y="1676400"/>
            <a:ext cx="7772400" cy="1462088"/>
          </a:xfrm>
        </p:spPr>
        <p:txBody>
          <a:bodyPr/>
          <a:lstStyle>
            <a:lvl1pPr>
              <a:defRPr/>
            </a:lvl1pPr>
          </a:lstStyle>
          <a:p>
            <a:pPr lvl="0"/>
            <a:r>
              <a:rPr lang="nl-NL" noProof="0"/>
              <a:t>Klik om het opmaakprofiel te bewerken</a:t>
            </a:r>
          </a:p>
        </p:txBody>
      </p:sp>
      <p:sp>
        <p:nvSpPr>
          <p:cNvPr id="5223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nl-NL" noProof="0"/>
              <a:t>Klik om het opmaakprofiel van de modelondertitel te bewerken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nl-NL">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nl-NL">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EDDFE14-4918-4326-A8F5-9BB4859581A8}" type="slidenum">
              <a:rPr lang="nl-NL">
                <a:solidFill>
                  <a:srgbClr val="1C1C1C"/>
                </a:solidFill>
              </a:rPr>
              <a:pPr>
                <a:defRPr/>
              </a:pPr>
              <a:t>‹nr.›</a:t>
            </a:fld>
            <a:endParaRPr lang="nl-NL">
              <a:solidFill>
                <a:srgbClr val="1C1C1C"/>
              </a:solidFill>
            </a:endParaRPr>
          </a:p>
        </p:txBody>
      </p:sp>
    </p:spTree>
    <p:extLst>
      <p:ext uri="{BB962C8B-B14F-4D97-AF65-F5344CB8AC3E}">
        <p14:creationId xmlns:p14="http://schemas.microsoft.com/office/powerpoint/2010/main" val="35546418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C3E6541-2FD8-4A2E-9BB0-A37EE69E05E6}" type="datetimeFigureOut">
              <a:rPr lang="nl-NL" smtClean="0"/>
              <a:pPr/>
              <a:t>25-9-2023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917C2B0-8726-4E29-9153-C34CD8703EEE}" type="slidenum">
              <a:rPr lang="nl-NL" smtClean="0"/>
              <a:pPr/>
              <a:t>‹nr.›</a:t>
            </a:fld>
            <a:endParaRPr lang="nl-N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0BBBAC5B-1CC9-40E7-8127-EB89002B82ED}"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7219957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l-NL"/>
              <a:t>Klik om de modelstijlen te bewerken</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40C10F9-6064-4852-944E-1E652B7CF90C}"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64095550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182688" y="2017713"/>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145088" y="2017713"/>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3866B30-222E-443E-96B3-268CCDBC5ECE}"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31725837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A913794-3C44-4D8D-9066-66FBF94DCAC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218650300"/>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9B115581-B354-47B0-BAB0-124C83024D56}"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95517442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1683D49-6121-4D27-8CF7-0E0F0B88930B}"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22015001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55BC85B-CEFD-4B62-9328-6D05D2AC050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75504878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5"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345F8D-03AB-4DA3-BBE3-DD871BC09C64}"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45598600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B49A42-145E-4AA2-9007-3791A03AACA7}"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309648993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04050" y="214313"/>
            <a:ext cx="1951038" cy="5918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150938" y="214313"/>
            <a:ext cx="5700712" cy="5918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11"/>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D0A5C62C-FB15-4271-B240-AF6DAEDADD65}" type="slidenum">
              <a:rPr lang="nl-NL">
                <a:solidFill>
                  <a:srgbClr val="000000"/>
                </a:solidFill>
              </a:rPr>
              <a:pPr>
                <a:defRPr/>
              </a:pPr>
              <a:t>‹nr.›</a:t>
            </a:fld>
            <a:endParaRPr lang="nl-NL">
              <a:solidFill>
                <a:srgbClr val="000000"/>
              </a:solidFill>
            </a:endParaRPr>
          </a:p>
        </p:txBody>
      </p:sp>
    </p:spTree>
    <p:extLst>
      <p:ext uri="{BB962C8B-B14F-4D97-AF65-F5344CB8AC3E}">
        <p14:creationId xmlns:p14="http://schemas.microsoft.com/office/powerpoint/2010/main" val="1905075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E6541-2FD8-4A2E-9BB0-A37EE69E05E6}" type="datetimeFigureOut">
              <a:rPr lang="nl-NL" smtClean="0"/>
              <a:pPr/>
              <a:t>25-9-2023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7C2B0-8726-4E29-9153-C34CD8703EE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39517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407398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271633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390149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059013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16982717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2400">
              <a:solidFill>
                <a:srgbClr val="000000"/>
              </a:solidFill>
            </a:endParaRPr>
          </a:p>
        </p:txBody>
      </p:sp>
      <p:sp>
        <p:nvSpPr>
          <p:cNvPr id="51209" name="Rectangle 9"/>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276553905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2"/>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27" name="Rectangle 3"/>
          <p:cNvSpPr>
            <a:spLocks noChangeArrowheads="1"/>
          </p:cNvSpPr>
          <p:nvPr/>
        </p:nvSpPr>
        <p:spPr bwMode="ltGray">
          <a:xfrm>
            <a:off x="800101" y="1098552"/>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28" name="Rectangle 4"/>
          <p:cNvSpPr>
            <a:spLocks noChangeArrowheads="1"/>
          </p:cNvSpPr>
          <p:nvPr/>
        </p:nvSpPr>
        <p:spPr bwMode="ltGray">
          <a:xfrm>
            <a:off x="541339" y="1520827"/>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29" name="Rectangle 5"/>
          <p:cNvSpPr>
            <a:spLocks noChangeArrowheads="1"/>
          </p:cNvSpPr>
          <p:nvPr/>
        </p:nvSpPr>
        <p:spPr bwMode="ltGray">
          <a:xfrm>
            <a:off x="911226" y="1520827"/>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30" name="Rectangle 6"/>
          <p:cNvSpPr>
            <a:spLocks noChangeArrowheads="1"/>
          </p:cNvSpPr>
          <p:nvPr/>
        </p:nvSpPr>
        <p:spPr bwMode="ltGray">
          <a:xfrm>
            <a:off x="127000" y="1447802"/>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31" name="Rectangle 7"/>
          <p:cNvSpPr>
            <a:spLocks noChangeArrowheads="1"/>
          </p:cNvSpPr>
          <p:nvPr/>
        </p:nvSpPr>
        <p:spPr bwMode="gray">
          <a:xfrm>
            <a:off x="762000" y="990602"/>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1032"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nl-NL" sz="1800">
              <a:solidFill>
                <a:srgbClr val="000000"/>
              </a:solidFill>
            </a:endParaRPr>
          </a:p>
        </p:txBody>
      </p:sp>
      <p:sp>
        <p:nvSpPr>
          <p:cNvPr id="51209" name="Rectangle 9"/>
          <p:cNvSpPr>
            <a:spLocks noGrp="1" noChangeArrowheads="1"/>
          </p:cNvSpPr>
          <p:nvPr>
            <p:ph type="title"/>
          </p:nvPr>
        </p:nvSpPr>
        <p:spPr bwMode="auto">
          <a:xfrm>
            <a:off x="1150939" y="214314"/>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t>Klik om het opmaakprofiel te bewerken</a:t>
            </a:r>
          </a:p>
        </p:txBody>
      </p:sp>
      <p:sp>
        <p:nvSpPr>
          <p:cNvPr id="51210"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1211"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50"/>
            </a:lvl1pPr>
          </a:lstStyle>
          <a:p>
            <a:pPr fontAlgn="base">
              <a:spcBef>
                <a:spcPct val="0"/>
              </a:spcBef>
              <a:spcAft>
                <a:spcPct val="0"/>
              </a:spcAft>
              <a:defRPr/>
            </a:pPr>
            <a:endParaRPr lang="nl-NL">
              <a:solidFill>
                <a:srgbClr val="000000"/>
              </a:solidFill>
            </a:endParaRPr>
          </a:p>
        </p:txBody>
      </p:sp>
      <p:sp>
        <p:nvSpPr>
          <p:cNvPr id="51212"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50"/>
            </a:lvl1pPr>
          </a:lstStyle>
          <a:p>
            <a:pPr fontAlgn="base">
              <a:spcBef>
                <a:spcPct val="0"/>
              </a:spcBef>
              <a:spcAft>
                <a:spcPct val="0"/>
              </a:spcAft>
              <a:defRPr/>
            </a:pPr>
            <a:endParaRPr lang="nl-NL">
              <a:solidFill>
                <a:srgbClr val="000000"/>
              </a:solidFill>
            </a:endParaRPr>
          </a:p>
        </p:txBody>
      </p:sp>
      <p:sp>
        <p:nvSpPr>
          <p:cNvPr id="51213"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50"/>
            </a:lvl1pPr>
          </a:lstStyle>
          <a:p>
            <a:pPr fontAlgn="base">
              <a:spcBef>
                <a:spcPct val="0"/>
              </a:spcBef>
              <a:spcAft>
                <a:spcPct val="0"/>
              </a:spcAft>
              <a:defRPr/>
            </a:pPr>
            <a:fld id="{6D6E17A8-B243-487A-8430-5699961901EB}" type="slidenum">
              <a:rPr lang="nl-NL">
                <a:solidFill>
                  <a:srgbClr val="000000"/>
                </a:solidFill>
              </a:rPr>
              <a:pPr fontAlgn="base">
                <a:spcBef>
                  <a:spcPct val="0"/>
                </a:spcBef>
                <a:spcAft>
                  <a:spcPct val="0"/>
                </a:spcAft>
                <a:defRPr/>
              </a:pPr>
              <a:t>‹nr.›</a:t>
            </a:fld>
            <a:endParaRPr lang="nl-NL">
              <a:solidFill>
                <a:srgbClr val="000000"/>
              </a:solidFill>
            </a:endParaRPr>
          </a:p>
        </p:txBody>
      </p:sp>
    </p:spTree>
    <p:extLst>
      <p:ext uri="{BB962C8B-B14F-4D97-AF65-F5344CB8AC3E}">
        <p14:creationId xmlns:p14="http://schemas.microsoft.com/office/powerpoint/2010/main" val="40739853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fade">
                                      <p:cBhvr>
                                        <p:cTn id="7" dur="2000"/>
                                        <p:tgtEl>
                                          <p:spTgt spid="51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10">
                                            <p:txEl>
                                              <p:pRg st="0" end="0"/>
                                            </p:txEl>
                                          </p:spTgt>
                                        </p:tgtEl>
                                        <p:attrNameLst>
                                          <p:attrName>style.visibility</p:attrName>
                                        </p:attrNameLst>
                                      </p:cBhvr>
                                      <p:to>
                                        <p:strVal val="visible"/>
                                      </p:to>
                                    </p:set>
                                    <p:animEffect transition="in" filter="fade">
                                      <p:cBhvr>
                                        <p:cTn id="12" dur="2000"/>
                                        <p:tgtEl>
                                          <p:spTgt spid="5121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10">
                                            <p:txEl>
                                              <p:pRg st="1" end="1"/>
                                            </p:txEl>
                                          </p:spTgt>
                                        </p:tgtEl>
                                        <p:attrNameLst>
                                          <p:attrName>style.visibility</p:attrName>
                                        </p:attrNameLst>
                                      </p:cBhvr>
                                      <p:to>
                                        <p:strVal val="visible"/>
                                      </p:to>
                                    </p:set>
                                    <p:animEffect transition="in" filter="fade">
                                      <p:cBhvr>
                                        <p:cTn id="15" dur="2000"/>
                                        <p:tgtEl>
                                          <p:spTgt spid="5121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10">
                                            <p:txEl>
                                              <p:pRg st="2" end="2"/>
                                            </p:txEl>
                                          </p:spTgt>
                                        </p:tgtEl>
                                        <p:attrNameLst>
                                          <p:attrName>style.visibility</p:attrName>
                                        </p:attrNameLst>
                                      </p:cBhvr>
                                      <p:to>
                                        <p:strVal val="visible"/>
                                      </p:to>
                                    </p:set>
                                    <p:animEffect transition="in" filter="fade">
                                      <p:cBhvr>
                                        <p:cTn id="18" dur="2000"/>
                                        <p:tgtEl>
                                          <p:spTgt spid="5121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10">
                                            <p:txEl>
                                              <p:pRg st="3" end="3"/>
                                            </p:txEl>
                                          </p:spTgt>
                                        </p:tgtEl>
                                        <p:attrNameLst>
                                          <p:attrName>style.visibility</p:attrName>
                                        </p:attrNameLst>
                                      </p:cBhvr>
                                      <p:to>
                                        <p:strVal val="visible"/>
                                      </p:to>
                                    </p:set>
                                    <p:animEffect transition="in" filter="fade">
                                      <p:cBhvr>
                                        <p:cTn id="21" dur="2000"/>
                                        <p:tgtEl>
                                          <p:spTgt spid="51210">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10">
                                            <p:txEl>
                                              <p:pRg st="4" end="4"/>
                                            </p:txEl>
                                          </p:spTgt>
                                        </p:tgtEl>
                                        <p:attrNameLst>
                                          <p:attrName>style.visibility</p:attrName>
                                        </p:attrNameLst>
                                      </p:cBhvr>
                                      <p:to>
                                        <p:strVal val="visible"/>
                                      </p:to>
                                    </p:set>
                                    <p:animEffect transition="in" filter="fade">
                                      <p:cBhvr>
                                        <p:cTn id="24" dur="2000"/>
                                        <p:tgtEl>
                                          <p:spTgt spid="51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0" grpId="0" build="p">
        <p:tmplLst>
          <p:tmpl lvl="1">
            <p:tnLst>
              <p:par>
                <p:cTn presetID="10" presetClass="entr" presetSubtype="0" fill="hold" nodeType="click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1210"/>
                        </p:tgtEl>
                        <p:attrNameLst>
                          <p:attrName>style.visibility</p:attrName>
                        </p:attrNameLst>
                      </p:cBhvr>
                      <p:to>
                        <p:strVal val="visible"/>
                      </p:to>
                    </p:set>
                    <p:animEffect transition="in" filter="fade">
                      <p:cBhvr>
                        <p:cTn dur="2000"/>
                        <p:tgtEl>
                          <p:spTgt spid="51210"/>
                        </p:tgtEl>
                      </p:cBhvr>
                    </p:animEffect>
                  </p:childTnLst>
                </p:cTn>
              </p:par>
            </p:tnLst>
          </p:tmpl>
        </p:tmplLst>
      </p:bldP>
    </p:bldLst>
  </p:timing>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Tahoma" pitchFamily="34" charset="0"/>
        </a:defRPr>
      </a:lvl2pPr>
      <a:lvl3pPr algn="l" rtl="0" eaLnBrk="0" fontAlgn="base" hangingPunct="0">
        <a:spcBef>
          <a:spcPct val="0"/>
        </a:spcBef>
        <a:spcAft>
          <a:spcPct val="0"/>
        </a:spcAft>
        <a:defRPr sz="3300">
          <a:solidFill>
            <a:schemeClr val="tx2"/>
          </a:solidFill>
          <a:latin typeface="Tahoma" pitchFamily="34" charset="0"/>
        </a:defRPr>
      </a:lvl3pPr>
      <a:lvl4pPr algn="l" rtl="0" eaLnBrk="0" fontAlgn="base" hangingPunct="0">
        <a:spcBef>
          <a:spcPct val="0"/>
        </a:spcBef>
        <a:spcAft>
          <a:spcPct val="0"/>
        </a:spcAft>
        <a:defRPr sz="3300">
          <a:solidFill>
            <a:schemeClr val="tx2"/>
          </a:solidFill>
          <a:latin typeface="Tahoma" pitchFamily="34" charset="0"/>
        </a:defRPr>
      </a:lvl4pPr>
      <a:lvl5pPr algn="l" rtl="0" eaLnBrk="0" fontAlgn="base" hangingPunct="0">
        <a:spcBef>
          <a:spcPct val="0"/>
        </a:spcBef>
        <a:spcAft>
          <a:spcPct val="0"/>
        </a:spcAft>
        <a:defRPr sz="3300">
          <a:solidFill>
            <a:schemeClr val="tx2"/>
          </a:solidFill>
          <a:latin typeface="Tahoma" pitchFamily="34" charset="0"/>
        </a:defRPr>
      </a:lvl5pPr>
      <a:lvl6pPr marL="342900" algn="l" rtl="0" fontAlgn="base">
        <a:spcBef>
          <a:spcPct val="0"/>
        </a:spcBef>
        <a:spcAft>
          <a:spcPct val="0"/>
        </a:spcAft>
        <a:defRPr sz="3300">
          <a:solidFill>
            <a:schemeClr val="tx2"/>
          </a:solidFill>
          <a:latin typeface="Tahoma" pitchFamily="34" charset="0"/>
        </a:defRPr>
      </a:lvl6pPr>
      <a:lvl7pPr marL="685800" algn="l" rtl="0" fontAlgn="base">
        <a:spcBef>
          <a:spcPct val="0"/>
        </a:spcBef>
        <a:spcAft>
          <a:spcPct val="0"/>
        </a:spcAft>
        <a:defRPr sz="3300">
          <a:solidFill>
            <a:schemeClr val="tx2"/>
          </a:solidFill>
          <a:latin typeface="Tahoma" pitchFamily="34" charset="0"/>
        </a:defRPr>
      </a:lvl7pPr>
      <a:lvl8pPr marL="1028700" algn="l" rtl="0" fontAlgn="base">
        <a:spcBef>
          <a:spcPct val="0"/>
        </a:spcBef>
        <a:spcAft>
          <a:spcPct val="0"/>
        </a:spcAft>
        <a:defRPr sz="3300">
          <a:solidFill>
            <a:schemeClr val="tx2"/>
          </a:solidFill>
          <a:latin typeface="Tahoma" pitchFamily="34" charset="0"/>
        </a:defRPr>
      </a:lvl8pPr>
      <a:lvl9pPr marL="1371600" algn="l" rtl="0" fontAlgn="base">
        <a:spcBef>
          <a:spcPct val="0"/>
        </a:spcBef>
        <a:spcAft>
          <a:spcPct val="0"/>
        </a:spcAft>
        <a:defRPr sz="3300">
          <a:solidFill>
            <a:schemeClr val="tx2"/>
          </a:solidFill>
          <a:latin typeface="Tahoma" pitchFamily="34" charset="0"/>
        </a:defRPr>
      </a:lvl9pPr>
    </p:titleStyle>
    <p:bodyStyle>
      <a:lvl1pPr marL="257175" indent="-257175"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itchFamily="2" charset="2"/>
        <a:buChar char="n"/>
        <a:defRPr sz="2100">
          <a:solidFill>
            <a:schemeClr val="tx1"/>
          </a:solidFill>
          <a:latin typeface="+mn-lt"/>
        </a:defRPr>
      </a:lvl2pPr>
      <a:lvl3pPr marL="857250" indent="-171450" algn="l" rtl="0" eaLnBrk="0" fontAlgn="base" hangingPunct="0">
        <a:spcBef>
          <a:spcPct val="20000"/>
        </a:spcBef>
        <a:spcAft>
          <a:spcPct val="0"/>
        </a:spcAft>
        <a:buClr>
          <a:schemeClr val="folHlink"/>
        </a:buClr>
        <a:buSzPct val="50000"/>
        <a:buFont typeface="Wingdings" pitchFamily="2" charset="2"/>
        <a:buChar char="n"/>
        <a:defRPr sz="1800">
          <a:solidFill>
            <a:schemeClr val="tx1"/>
          </a:solidFill>
          <a:latin typeface="+mn-lt"/>
        </a:defRPr>
      </a:lvl3pPr>
      <a:lvl4pPr marL="1200150" indent="-171450" algn="l" rtl="0" eaLnBrk="0" fontAlgn="base" hangingPunct="0">
        <a:spcBef>
          <a:spcPct val="20000"/>
        </a:spcBef>
        <a:spcAft>
          <a:spcPct val="0"/>
        </a:spcAft>
        <a:buClr>
          <a:schemeClr val="accent2"/>
        </a:buClr>
        <a:buSzPct val="55000"/>
        <a:buFont typeface="Wingdings" pitchFamily="2" charset="2"/>
        <a:buChar char="n"/>
        <a:defRPr sz="1500">
          <a:solidFill>
            <a:schemeClr val="tx1"/>
          </a:solidFill>
          <a:latin typeface="+mn-lt"/>
        </a:defRPr>
      </a:lvl4pPr>
      <a:lvl5pPr marL="1543050" indent="-171450" algn="l" rtl="0" eaLnBrk="0" fontAlgn="base" hangingPunct="0">
        <a:spcBef>
          <a:spcPct val="20000"/>
        </a:spcBef>
        <a:spcAft>
          <a:spcPct val="0"/>
        </a:spcAft>
        <a:buClr>
          <a:schemeClr val="accent1"/>
        </a:buClr>
        <a:buSzPct val="50000"/>
        <a:buFont typeface="Wingdings" pitchFamily="2" charset="2"/>
        <a:buChar char="n"/>
        <a:defRPr sz="1500">
          <a:solidFill>
            <a:schemeClr val="tx1"/>
          </a:solidFill>
          <a:latin typeface="+mn-lt"/>
        </a:defRPr>
      </a:lvl5pPr>
      <a:lvl6pPr marL="18859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6pPr>
      <a:lvl7pPr marL="22288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7pPr>
      <a:lvl8pPr marL="25717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8pPr>
      <a:lvl9pPr marL="2914650" indent="-171450" algn="l" rtl="0" fontAlgn="base">
        <a:spcBef>
          <a:spcPct val="20000"/>
        </a:spcBef>
        <a:spcAft>
          <a:spcPct val="0"/>
        </a:spcAft>
        <a:buClr>
          <a:schemeClr val="accent1"/>
        </a:buClr>
        <a:buSzPct val="50000"/>
        <a:buFont typeface="Wingdings" pitchFamily="2" charset="2"/>
        <a:buChar char="n"/>
        <a:defRPr sz="1500">
          <a:solidFill>
            <a:schemeClr val="tx1"/>
          </a:solidFill>
          <a:latin typeface="+mn-lt"/>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udiekeuze123.nl/van-profiel-naar-studie" TargetMode="Externa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www.studiekeuzelab.nl" TargetMode="External"/><Relationship Id="rId2" Type="http://schemas.openxmlformats.org/officeDocument/2006/relationships/image" Target="../media/image10.jpg"/><Relationship Id="rId1" Type="http://schemas.openxmlformats.org/officeDocument/2006/relationships/slideLayout" Target="../slideLayouts/slideLayout90.xml"/><Relationship Id="rId4" Type="http://schemas.openxmlformats.org/officeDocument/2006/relationships/hyperlink" Target="http://www.rug.nl/onderwijs/bachelo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eroepenvoorlichtinggroningen.nl/" TargetMode="External"/><Relationship Id="rId2" Type="http://schemas.openxmlformats.org/officeDocument/2006/relationships/hyperlink" Target="http://www.buitenlandbeurs.nl/" TargetMode="External"/><Relationship Id="rId1" Type="http://schemas.openxmlformats.org/officeDocument/2006/relationships/slideLayout" Target="../slideLayouts/slideLayout90.xml"/><Relationship Id="rId4" Type="http://schemas.openxmlformats.org/officeDocument/2006/relationships/hyperlink" Target="https://www.google.nl/url?sa=i&amp;rct=j&amp;q=&amp;esrc=s&amp;source=images&amp;cd=&amp;cad=rja&amp;uact=8&amp;ved=0ahUKEwi1r-_M7_fWAhVMYVAKHZcABTUQjRwIBw&amp;url=https://www.e-act.nl/ah/site?a%3D335%26p%3D66051%26h%3D166720%20&amp;psig=AOvVaw19U_iLHFoflwCqUJkrdwTO&amp;ust=150833703309473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hyperlink" Target="http://www.leiden.studiekeuzeplein.nl/" TargetMode="External"/><Relationship Id="rId2" Type="http://schemas.openxmlformats.org/officeDocument/2006/relationships/hyperlink" Target="http://www.rug.nl/mail" TargetMode="External"/><Relationship Id="rId1" Type="http://schemas.openxmlformats.org/officeDocument/2006/relationships/slideLayout" Target="../slideLayouts/slideLayout6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studiekeuzelab.nl" TargetMode="External"/><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rug.nl/maileenstudent" TargetMode="Externa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lvsDc8ffWAhUFb1AKHd0cBPwQjRwIBw&amp;url=https://www.stadspartijpurmerend.nl/algemeen-bestuur-publisher/1543-1-mei-wereldwijde-feestdag-behalve-in-nederland.html&amp;psig=AOvVaw2_WrW5-Zj917Th27k7q_ep&amp;ust=1508337613413607" TargetMode="External"/><Relationship Id="rId2" Type="http://schemas.openxmlformats.org/officeDocument/2006/relationships/image" Target="../media/image15.jpg"/><Relationship Id="rId1" Type="http://schemas.openxmlformats.org/officeDocument/2006/relationships/slideLayout" Target="../slideLayouts/slideLayout68.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8" Type="http://schemas.openxmlformats.org/officeDocument/2006/relationships/hyperlink" Target="https://www.rug.nl/umcg/education/dentistry/selectie-tandheelkunde-" TargetMode="External"/><Relationship Id="rId3" Type="http://schemas.openxmlformats.org/officeDocument/2006/relationships/hyperlink" Target="https://www.rug.nl/umcg/education/geneeskunde/selectie/" TargetMode="External"/><Relationship Id="rId7" Type="http://schemas.openxmlformats.org/officeDocument/2006/relationships/hyperlink" Target="https://www.rug.nl/gmw/psychology/education/bachelor/about-selection" TargetMode="External"/><Relationship Id="rId2" Type="http://schemas.openxmlformats.org/officeDocument/2006/relationships/hyperlink" Target="https://www.rug.nl/fse/education/numerusfixus/" TargetMode="External"/><Relationship Id="rId1" Type="http://schemas.openxmlformats.org/officeDocument/2006/relationships/slideLayout" Target="../slideLayouts/slideLayout68.xml"/><Relationship Id="rId6" Type="http://schemas.openxmlformats.org/officeDocument/2006/relationships/hyperlink" Target="https://www.rug.nl/bachelors/pharmacy/" TargetMode="External"/><Relationship Id="rId5" Type="http://schemas.openxmlformats.org/officeDocument/2006/relationships/hyperlink" Target="https://www.rug.nl/let/studeren-bij-ons/irio/admission" TargetMode="External"/><Relationship Id="rId4" Type="http://schemas.openxmlformats.org/officeDocument/2006/relationships/hyperlink" Target="https://www.rug.nl/feb/education/study-programmes/numerus-fixus-bsc-i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hanze.nl" TargetMode="External"/><Relationship Id="rId1" Type="http://schemas.openxmlformats.org/officeDocument/2006/relationships/slideLayout" Target="../slideLayouts/slideLayout79.xml"/><Relationship Id="rId4" Type="http://schemas.openxmlformats.org/officeDocument/2006/relationships/hyperlink" Target="https://www.hanze.nl/openda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hlstenden.com" TargetMode="External"/><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nhlstenden.com/evenementen/open-dag-hotel-management-school" TargetMode="External"/><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hyperlink" Target="http://www.studiekeuze123.nl/checklist" TargetMode="Externa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hyperlink" Target="mailto:Ahaerkens@ubboemmius.nl" TargetMode="External"/><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google.nl/url?sa=i&amp;rct=j&amp;q=&amp;esrc=s&amp;source=images&amp;cd=&amp;cad=rja&amp;uact=8&amp;ved=0ahUKEwjtreOo7vfWAhWIJlAKHZnrCzYQjRwIBw&amp;url=https://saxion.nl/studeren/kiezen_en_kennismaken/studiekeuze/&amp;psig=AOvVaw2P7IRkvkGto2q1EhTKU343&amp;ust=1508336716692272"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nl-NL" sz="6600" dirty="0"/>
          </a:p>
        </p:txBody>
      </p:sp>
      <p:sp>
        <p:nvSpPr>
          <p:cNvPr id="3075" name="Rectangle 3"/>
          <p:cNvSpPr>
            <a:spLocks noGrp="1" noChangeArrowheads="1"/>
          </p:cNvSpPr>
          <p:nvPr>
            <p:ph type="body" idx="1"/>
          </p:nvPr>
        </p:nvSpPr>
        <p:spPr/>
        <p:txBody>
          <a:bodyPr/>
          <a:lstStyle/>
          <a:p>
            <a:pPr eaLnBrk="1" hangingPunct="1">
              <a:buFont typeface="Wingdings" pitchFamily="2" charset="2"/>
              <a:buNone/>
            </a:pPr>
            <a:endParaRPr lang="nl-NL" sz="5400" dirty="0">
              <a:ea typeface="Tahoma"/>
              <a:cs typeface="Tahoma"/>
            </a:endParaRPr>
          </a:p>
          <a:p>
            <a:pPr algn="ctr" eaLnBrk="1" hangingPunct="1">
              <a:buNone/>
            </a:pPr>
            <a:r>
              <a:rPr lang="nl-NL" sz="2800" dirty="0">
                <a:ea typeface="Tahoma"/>
                <a:cs typeface="Tahoma"/>
              </a:rPr>
              <a:t>Ubbo </a:t>
            </a:r>
            <a:r>
              <a:rPr lang="nl-NL" sz="2800" dirty="0" err="1">
                <a:ea typeface="Tahoma"/>
                <a:cs typeface="Tahoma"/>
              </a:rPr>
              <a:t>Emmius</a:t>
            </a:r>
            <a:r>
              <a:rPr lang="nl-NL" sz="2800" dirty="0">
                <a:ea typeface="Tahoma"/>
                <a:cs typeface="Tahoma"/>
              </a:rPr>
              <a:t> Scholengemeenschap</a:t>
            </a:r>
          </a:p>
          <a:p>
            <a:pPr algn="ctr">
              <a:buNone/>
            </a:pPr>
            <a:r>
              <a:rPr lang="nl-NL" sz="2800" dirty="0" err="1">
                <a:ea typeface="Tahoma"/>
                <a:cs typeface="Tahoma"/>
              </a:rPr>
              <a:t>Stationslaan</a:t>
            </a:r>
            <a:endParaRPr lang="nl-NL" sz="2800" dirty="0">
              <a:ea typeface="Tahoma"/>
              <a:cs typeface="Tahoma"/>
            </a:endParaRPr>
          </a:p>
          <a:p>
            <a:pPr algn="ctr">
              <a:buNone/>
            </a:pPr>
            <a:r>
              <a:rPr lang="nl-NL" sz="2800" dirty="0">
                <a:ea typeface="Tahoma"/>
                <a:cs typeface="Tahoma"/>
              </a:rPr>
              <a:t>Stadskanaal</a:t>
            </a:r>
          </a:p>
          <a:p>
            <a:pPr algn="ctr">
              <a:buNone/>
            </a:pPr>
            <a:r>
              <a:rPr lang="nl-NL" sz="2800" dirty="0">
                <a:ea typeface="Tahoma"/>
                <a:cs typeface="Tahoma"/>
              </a:rPr>
              <a:t>Decaan VWO:</a:t>
            </a:r>
            <a:endParaRPr lang="nl-NL" dirty="0">
              <a:ea typeface="Tahoma"/>
              <a:cs typeface="Tahoma"/>
            </a:endParaRPr>
          </a:p>
          <a:p>
            <a:pPr algn="ctr">
              <a:buNone/>
            </a:pPr>
            <a:r>
              <a:rPr lang="nl-NL" sz="2800" dirty="0">
                <a:ea typeface="Tahoma"/>
                <a:cs typeface="Tahoma"/>
              </a:rPr>
              <a:t>Angela </a:t>
            </a:r>
            <a:r>
              <a:rPr lang="nl-NL" sz="2800" dirty="0" err="1">
                <a:ea typeface="Tahoma"/>
                <a:cs typeface="Tahoma"/>
              </a:rPr>
              <a:t>Haerkens</a:t>
            </a:r>
            <a:endParaRPr lang="nl-NL" sz="2800">
              <a:ea typeface="Tahoma"/>
              <a:cs typeface="Tahoma"/>
            </a:endParaRPr>
          </a:p>
          <a:p>
            <a:pPr algn="ctr">
              <a:buNone/>
            </a:pPr>
            <a:r>
              <a:rPr lang="nl-NL" sz="1800" dirty="0">
                <a:ea typeface="Tahoma"/>
                <a:cs typeface="Tahoma"/>
              </a:rPr>
              <a:t>Aanwezig: ma, di en do</a:t>
            </a:r>
          </a:p>
          <a:p>
            <a:pPr eaLnBrk="1" hangingPunct="1">
              <a:buNone/>
            </a:pPr>
            <a:endParaRPr lang="nl-NL" sz="5400" dirty="0">
              <a:ea typeface="Tahoma"/>
              <a:cs typeface="Tahoma"/>
            </a:endParaRPr>
          </a:p>
        </p:txBody>
      </p:sp>
      <p:pic>
        <p:nvPicPr>
          <p:cNvPr id="3" name="Afbeelding 3" descr="Afbeelding met tekening, teken&#10;&#10;Automatisch gegenereerde beschrijving">
            <a:extLst>
              <a:ext uri="{FF2B5EF4-FFF2-40B4-BE49-F238E27FC236}">
                <a16:creationId xmlns:a16="http://schemas.microsoft.com/office/drawing/2014/main" id="{E65A9689-6C33-4C2C-85A3-752F919363FC}"/>
              </a:ext>
            </a:extLst>
          </p:cNvPr>
          <p:cNvPicPr>
            <a:picLocks noChangeAspect="1"/>
          </p:cNvPicPr>
          <p:nvPr/>
        </p:nvPicPr>
        <p:blipFill>
          <a:blip r:embed="rId2"/>
          <a:stretch>
            <a:fillRect/>
          </a:stretch>
        </p:blipFill>
        <p:spPr>
          <a:xfrm>
            <a:off x="7184486" y="4775685"/>
            <a:ext cx="1878630" cy="1878630"/>
          </a:xfrm>
          <a:prstGeom prst="rect">
            <a:avLst/>
          </a:prstGeom>
        </p:spPr>
      </p:pic>
      <p:pic>
        <p:nvPicPr>
          <p:cNvPr id="4" name="Afbeelding 4" descr="Afbeelding met gebouw, buiten, gras, voorzijde&#10;&#10;Automatisch gegenereerde beschrijving">
            <a:extLst>
              <a:ext uri="{FF2B5EF4-FFF2-40B4-BE49-F238E27FC236}">
                <a16:creationId xmlns:a16="http://schemas.microsoft.com/office/drawing/2014/main" id="{16A8B901-E4E9-46EC-B6E1-3A0942796653}"/>
              </a:ext>
            </a:extLst>
          </p:cNvPr>
          <p:cNvPicPr>
            <a:picLocks noChangeAspect="1"/>
          </p:cNvPicPr>
          <p:nvPr/>
        </p:nvPicPr>
        <p:blipFill>
          <a:blip r:embed="rId3"/>
          <a:stretch>
            <a:fillRect/>
          </a:stretch>
        </p:blipFill>
        <p:spPr>
          <a:xfrm>
            <a:off x="2161309" y="488259"/>
            <a:ext cx="4613563" cy="2339125"/>
          </a:xfrm>
          <a:prstGeom prst="rect">
            <a:avLst/>
          </a:prstGeom>
        </p:spPr>
      </p:pic>
    </p:spTree>
    <p:extLst>
      <p:ext uri="{BB962C8B-B14F-4D97-AF65-F5344CB8AC3E}">
        <p14:creationId xmlns:p14="http://schemas.microsoft.com/office/powerpoint/2010/main" val="21464694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Afbeelding 5" descr="Afbeeldingsresultaat voor kat en leeuw"/>
          <p:cNvPicPr>
            <a:picLocks noGrp="1" noChangeAspect="1"/>
          </p:cNvPicPr>
          <p:nvPr>
            <p:ph type="pic" idx="1"/>
          </p:nvPr>
        </p:nvPicPr>
        <p:blipFill rotWithShape="1">
          <a:blip r:embed="rId2"/>
          <a:srcRect t="17158" b="17158"/>
          <a:stretch/>
        </p:blipFill>
        <p:spPr>
          <a:xfrm>
            <a:off x="5407322" y="4137708"/>
            <a:ext cx="3512128" cy="2631734"/>
          </a:xfrm>
          <a:prstGeom prst="rect">
            <a:avLst/>
          </a:prstGeom>
        </p:spPr>
      </p:pic>
      <p:sp>
        <p:nvSpPr>
          <p:cNvPr id="4" name="Tijdelijke aanduiding voor tekst 3"/>
          <p:cNvSpPr>
            <a:spLocks noGrp="1"/>
          </p:cNvSpPr>
          <p:nvPr>
            <p:ph type="body" sz="half" idx="2"/>
          </p:nvPr>
        </p:nvSpPr>
        <p:spPr/>
        <p:txBody>
          <a:bodyPr/>
          <a:lstStyle/>
          <a:p>
            <a:endParaRPr lang="nl-NL" dirty="0"/>
          </a:p>
          <a:p>
            <a:endParaRPr lang="nl-NL" dirty="0"/>
          </a:p>
          <a:p>
            <a:r>
              <a:rPr lang="nl-NL" dirty="0"/>
              <a:t>                                                     </a:t>
            </a:r>
          </a:p>
        </p:txBody>
      </p:sp>
      <p:sp>
        <p:nvSpPr>
          <p:cNvPr id="3" name="Tekstvak 2">
            <a:extLst>
              <a:ext uri="{FF2B5EF4-FFF2-40B4-BE49-F238E27FC236}">
                <a16:creationId xmlns:a16="http://schemas.microsoft.com/office/drawing/2014/main" id="{487F0715-A97D-4DC0-BEE1-CA8887C10736}"/>
              </a:ext>
            </a:extLst>
          </p:cNvPr>
          <p:cNvSpPr txBox="1"/>
          <p:nvPr/>
        </p:nvSpPr>
        <p:spPr>
          <a:xfrm>
            <a:off x="517656" y="2161309"/>
            <a:ext cx="57376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nl-NL" sz="2800" dirty="0"/>
              <a:t> Waar ben ik goed in?</a:t>
            </a:r>
            <a:endParaRPr lang="nl-NL" sz="2800" dirty="0">
              <a:ea typeface="Tahoma"/>
              <a:cs typeface="Tahoma"/>
            </a:endParaRPr>
          </a:p>
          <a:p>
            <a:pPr marL="457200" indent="-457200">
              <a:buFont typeface="Arial" panose="020B0604020202020204" pitchFamily="34" charset="0"/>
              <a:buChar char="•"/>
            </a:pPr>
            <a:r>
              <a:rPr lang="nl-NL" sz="2800" dirty="0"/>
              <a:t> Waar liggen mijn interesses? </a:t>
            </a:r>
            <a:endParaRPr lang="nl-NL" sz="2800" dirty="0">
              <a:ea typeface="Tahoma"/>
              <a:cs typeface="Tahoma"/>
            </a:endParaRPr>
          </a:p>
          <a:p>
            <a:pPr marL="457200" indent="-457200">
              <a:buFont typeface="Arial" panose="020B0604020202020204" pitchFamily="34" charset="0"/>
              <a:buChar char="•"/>
            </a:pPr>
            <a:r>
              <a:rPr lang="nl-NL" sz="2800" dirty="0"/>
              <a:t> Wat vind ik belangrijk. </a:t>
            </a:r>
            <a:endParaRPr lang="nl-NL" sz="2800">
              <a:ea typeface="Tahoma"/>
              <a:cs typeface="Tahoma"/>
            </a:endParaRPr>
          </a:p>
          <a:p>
            <a:pPr marL="457200" indent="-457200">
              <a:buFont typeface="Arial" panose="020B0604020202020204" pitchFamily="34" charset="0"/>
              <a:buChar char="•"/>
            </a:pPr>
            <a:r>
              <a:rPr lang="nl-NL" sz="2800" dirty="0"/>
              <a:t>Praat met vrienden en familie. Pas wel op voor overtuigingen en</a:t>
            </a:r>
            <a:r>
              <a:rPr lang="nl-NL" dirty="0"/>
              <a:t> </a:t>
            </a:r>
            <a:r>
              <a:rPr lang="nl-NL" sz="2800" dirty="0"/>
              <a:t>meningen</a:t>
            </a:r>
            <a:r>
              <a:rPr lang="nl-NL" dirty="0"/>
              <a:t> </a:t>
            </a:r>
            <a:r>
              <a:rPr lang="nl-NL" sz="2800" dirty="0"/>
              <a:t>van anderen!</a:t>
            </a:r>
            <a:r>
              <a:rPr lang="nl-NL" dirty="0"/>
              <a:t> </a:t>
            </a:r>
            <a:endParaRPr lang="nl-NL" dirty="0">
              <a:ea typeface="Tahoma"/>
              <a:cs typeface="Tahoma"/>
            </a:endParaRPr>
          </a:p>
        </p:txBody>
      </p:sp>
    </p:spTree>
    <p:extLst>
      <p:ext uri="{BB962C8B-B14F-4D97-AF65-F5344CB8AC3E}">
        <p14:creationId xmlns:p14="http://schemas.microsoft.com/office/powerpoint/2010/main" val="15747117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7654E-98A3-4E64-A6FE-698BA341791B}"/>
              </a:ext>
            </a:extLst>
          </p:cNvPr>
          <p:cNvSpPr>
            <a:spLocks noGrp="1"/>
          </p:cNvSpPr>
          <p:nvPr>
            <p:ph type="title"/>
          </p:nvPr>
        </p:nvSpPr>
        <p:spPr/>
        <p:txBody>
          <a:bodyPr/>
          <a:lstStyle/>
          <a:p>
            <a:r>
              <a:rPr lang="nl-NL" dirty="0">
                <a:ea typeface="Tahoma"/>
                <a:cs typeface="Tahoma"/>
              </a:rPr>
              <a:t>0riëntatie = verkennen</a:t>
            </a:r>
            <a:endParaRPr lang="nl-NL" dirty="0"/>
          </a:p>
        </p:txBody>
      </p:sp>
      <p:sp>
        <p:nvSpPr>
          <p:cNvPr id="3" name="Tijdelijke aanduiding voor inhoud 2">
            <a:extLst>
              <a:ext uri="{FF2B5EF4-FFF2-40B4-BE49-F238E27FC236}">
                <a16:creationId xmlns:a16="http://schemas.microsoft.com/office/drawing/2014/main" id="{83E43CB4-26CA-42B1-8C62-E24C76E0D28E}"/>
              </a:ext>
            </a:extLst>
          </p:cNvPr>
          <p:cNvSpPr>
            <a:spLocks noGrp="1"/>
          </p:cNvSpPr>
          <p:nvPr>
            <p:ph idx="1"/>
          </p:nvPr>
        </p:nvSpPr>
        <p:spPr/>
        <p:txBody>
          <a:bodyPr/>
          <a:lstStyle/>
          <a:p>
            <a:endParaRPr lang="nl-NL"/>
          </a:p>
        </p:txBody>
      </p:sp>
      <p:sp>
        <p:nvSpPr>
          <p:cNvPr id="4" name="Tekstvak 3">
            <a:extLst>
              <a:ext uri="{FF2B5EF4-FFF2-40B4-BE49-F238E27FC236}">
                <a16:creationId xmlns:a16="http://schemas.microsoft.com/office/drawing/2014/main" id="{E7512EDD-B61C-42F2-A073-8441934EA125}"/>
              </a:ext>
            </a:extLst>
          </p:cNvPr>
          <p:cNvSpPr txBox="1"/>
          <p:nvPr/>
        </p:nvSpPr>
        <p:spPr>
          <a:xfrm>
            <a:off x="1849582" y="2369128"/>
            <a:ext cx="646503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 </a:t>
            </a:r>
            <a:r>
              <a:rPr lang="en-US" sz="2400" dirty="0" err="1"/>
              <a:t>Overzicht</a:t>
            </a:r>
            <a:r>
              <a:rPr lang="en-US" sz="2400" dirty="0"/>
              <a:t> van alle studies in Nederland:</a:t>
            </a:r>
            <a:endParaRPr lang="en-US" sz="2400" dirty="0">
              <a:ea typeface="Tahoma"/>
              <a:cs typeface="Tahoma"/>
            </a:endParaRPr>
          </a:p>
          <a:p>
            <a:endParaRPr lang="en-US" sz="2400" dirty="0">
              <a:ea typeface="Tahoma"/>
              <a:cs typeface="Tahoma"/>
            </a:endParaRPr>
          </a:p>
          <a:p>
            <a:r>
              <a:rPr lang="en-US" sz="2400" dirty="0">
                <a:ea typeface="Tahoma"/>
                <a:cs typeface="Tahoma"/>
                <a:hlinkClick r:id="rId2"/>
              </a:rPr>
              <a:t>www.studiekeuze123.nl/van-profiel-naar-studie</a:t>
            </a:r>
          </a:p>
          <a:p>
            <a:endParaRPr lang="en-US" sz="2400" dirty="0">
              <a:ea typeface="Tahoma"/>
              <a:cs typeface="Tahoma"/>
            </a:endParaRPr>
          </a:p>
          <a:p>
            <a:r>
              <a:rPr lang="en-US" sz="2400" dirty="0"/>
              <a:t>Tips: </a:t>
            </a:r>
            <a:endParaRPr lang="en-US" sz="2400" dirty="0">
              <a:ea typeface="Tahoma"/>
              <a:cs typeface="Tahoma"/>
            </a:endParaRPr>
          </a:p>
          <a:p>
            <a:pPr marL="342900" indent="-342900">
              <a:buFont typeface="Arial"/>
              <a:buChar char="•"/>
            </a:pPr>
            <a:r>
              <a:rPr lang="en-US" sz="2400" dirty="0"/>
              <a:t> Maak </a:t>
            </a:r>
            <a:r>
              <a:rPr lang="en-US" sz="2400" dirty="0" err="1"/>
              <a:t>een</a:t>
            </a:r>
            <a:r>
              <a:rPr lang="en-US" sz="2400" dirty="0"/>
              <a:t> top 3 van interesse </a:t>
            </a:r>
            <a:r>
              <a:rPr lang="en-US" sz="2400" dirty="0" err="1"/>
              <a:t>gebieden</a:t>
            </a:r>
            <a:endParaRPr lang="en-US" sz="2400">
              <a:ea typeface="Tahoma"/>
              <a:cs typeface="Tahoma"/>
            </a:endParaRPr>
          </a:p>
          <a:p>
            <a:pPr marL="342900" indent="-342900">
              <a:buFont typeface="Arial"/>
              <a:buChar char="•"/>
            </a:pPr>
            <a:r>
              <a:rPr lang="en-US" sz="2400" dirty="0"/>
              <a:t>  Weet je al wat je wilt </a:t>
            </a:r>
            <a:r>
              <a:rPr lang="en-US" sz="2400" dirty="0" err="1"/>
              <a:t>gaan</a:t>
            </a:r>
            <a:r>
              <a:rPr lang="en-US" sz="2400" dirty="0"/>
              <a:t> </a:t>
            </a:r>
            <a:r>
              <a:rPr lang="en-US" sz="2400" dirty="0" err="1"/>
              <a:t>doen?Onderzoek</a:t>
            </a:r>
            <a:r>
              <a:rPr lang="en-US" sz="2400" dirty="0"/>
              <a:t> dan </a:t>
            </a:r>
            <a:r>
              <a:rPr lang="en-US" sz="2400" dirty="0" err="1"/>
              <a:t>toch</a:t>
            </a:r>
            <a:r>
              <a:rPr lang="en-US" sz="2400" dirty="0"/>
              <a:t> </a:t>
            </a:r>
            <a:r>
              <a:rPr lang="en-US" sz="2400" dirty="0" err="1"/>
              <a:t>ook</a:t>
            </a:r>
            <a:r>
              <a:rPr lang="en-US" sz="2400" dirty="0"/>
              <a:t> </a:t>
            </a:r>
            <a:r>
              <a:rPr lang="en-US" sz="2400" dirty="0" err="1"/>
              <a:t>alternatieven</a:t>
            </a:r>
            <a:r>
              <a:rPr lang="en-US" sz="2400" dirty="0"/>
              <a:t>, </a:t>
            </a:r>
            <a:r>
              <a:rPr lang="en-US" sz="2400" dirty="0" err="1"/>
              <a:t>zodat</a:t>
            </a:r>
            <a:r>
              <a:rPr lang="en-US" sz="2400" dirty="0"/>
              <a:t> je </a:t>
            </a:r>
            <a:r>
              <a:rPr lang="en-US" sz="2400" dirty="0" err="1"/>
              <a:t>zeker</a:t>
            </a:r>
            <a:r>
              <a:rPr lang="en-US" sz="2400" dirty="0"/>
              <a:t> </a:t>
            </a:r>
            <a:r>
              <a:rPr lang="en-US" sz="2400" dirty="0" err="1"/>
              <a:t>weet</a:t>
            </a:r>
            <a:r>
              <a:rPr lang="en-US" sz="2400" dirty="0"/>
              <a:t> </a:t>
            </a:r>
            <a:r>
              <a:rPr lang="en-US" sz="2400" dirty="0" err="1"/>
              <a:t>dat</a:t>
            </a:r>
            <a:r>
              <a:rPr lang="en-US" sz="2400" dirty="0"/>
              <a:t> je </a:t>
            </a:r>
            <a:r>
              <a:rPr lang="en-US" sz="2400" dirty="0" err="1"/>
              <a:t>niets</a:t>
            </a:r>
            <a:r>
              <a:rPr lang="en-US" sz="2400" dirty="0"/>
              <a:t> over het </a:t>
            </a:r>
            <a:r>
              <a:rPr lang="en-US" sz="2400" dirty="0" err="1"/>
              <a:t>hoofd</a:t>
            </a:r>
            <a:r>
              <a:rPr lang="en-US" dirty="0"/>
              <a:t> </a:t>
            </a:r>
            <a:r>
              <a:rPr lang="en-US" sz="2400" dirty="0" err="1"/>
              <a:t>ziet</a:t>
            </a:r>
            <a:endParaRPr lang="en-US" sz="2400" dirty="0">
              <a:ea typeface="Tahoma"/>
              <a:cs typeface="Tahoma"/>
            </a:endParaRPr>
          </a:p>
        </p:txBody>
      </p:sp>
    </p:spTree>
    <p:extLst>
      <p:ext uri="{BB962C8B-B14F-4D97-AF65-F5344CB8AC3E}">
        <p14:creationId xmlns:p14="http://schemas.microsoft.com/office/powerpoint/2010/main" val="32412288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descr="Afbeelding met water, buiten, boot, vaartuig&#10;&#10;Beschrijving is gegenereerd met zeer hoge betrouwbaarheid">
            <a:extLst>
              <a:ext uri="{FF2B5EF4-FFF2-40B4-BE49-F238E27FC236}">
                <a16:creationId xmlns:a16="http://schemas.microsoft.com/office/drawing/2014/main" id="{377D6BB3-0DFC-4967-AD92-1C6D217C75AF}"/>
              </a:ext>
            </a:extLst>
          </p:cNvPr>
          <p:cNvPicPr>
            <a:picLocks noChangeAspect="1"/>
          </p:cNvPicPr>
          <p:nvPr/>
        </p:nvPicPr>
        <p:blipFill>
          <a:blip r:embed="rId2"/>
          <a:stretch>
            <a:fillRect/>
          </a:stretch>
        </p:blipFill>
        <p:spPr>
          <a:xfrm>
            <a:off x="981076" y="1757570"/>
            <a:ext cx="7380631" cy="4962939"/>
          </a:xfrm>
          <a:prstGeom prst="rect">
            <a:avLst/>
          </a:prstGeom>
        </p:spPr>
      </p:pic>
    </p:spTree>
    <p:extLst>
      <p:ext uri="{BB962C8B-B14F-4D97-AF65-F5344CB8AC3E}">
        <p14:creationId xmlns:p14="http://schemas.microsoft.com/office/powerpoint/2010/main" val="6359210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4ECC9-EA17-5CAE-7B04-9427A413F1D6}"/>
              </a:ext>
            </a:extLst>
          </p:cNvPr>
          <p:cNvSpPr>
            <a:spLocks noGrp="1"/>
          </p:cNvSpPr>
          <p:nvPr>
            <p:ph type="title"/>
          </p:nvPr>
        </p:nvSpPr>
        <p:spPr/>
        <p:txBody>
          <a:bodyPr/>
          <a:lstStyle/>
          <a:p>
            <a:r>
              <a:rPr lang="nl-NL" dirty="0">
                <a:ea typeface="Tahoma"/>
                <a:cs typeface="Tahoma"/>
              </a:rPr>
              <a:t>PTA</a:t>
            </a:r>
            <a:endParaRPr lang="nl-NL" dirty="0"/>
          </a:p>
        </p:txBody>
      </p:sp>
      <p:graphicFrame>
        <p:nvGraphicFramePr>
          <p:cNvPr id="5" name="Tijdelijke aanduiding voor inhoud 4">
            <a:extLst>
              <a:ext uri="{FF2B5EF4-FFF2-40B4-BE49-F238E27FC236}">
                <a16:creationId xmlns:a16="http://schemas.microsoft.com/office/drawing/2014/main" id="{8FA48482-040B-BE82-6767-C1DC127F951E}"/>
              </a:ext>
            </a:extLst>
          </p:cNvPr>
          <p:cNvGraphicFramePr>
            <a:graphicFrameLocks noGrp="1"/>
          </p:cNvGraphicFramePr>
          <p:nvPr>
            <p:ph idx="1"/>
            <p:extLst>
              <p:ext uri="{D42A27DB-BD31-4B8C-83A1-F6EECF244321}">
                <p14:modId xmlns:p14="http://schemas.microsoft.com/office/powerpoint/2010/main" val="482561507"/>
              </p:ext>
            </p:extLst>
          </p:nvPr>
        </p:nvGraphicFramePr>
        <p:xfrm>
          <a:off x="1182688" y="2017713"/>
          <a:ext cx="7524378" cy="19842480"/>
        </p:xfrm>
        <a:graphic>
          <a:graphicData uri="http://schemas.openxmlformats.org/drawingml/2006/table">
            <a:tbl>
              <a:tblPr firstRow="1" bandRow="1">
                <a:tableStyleId>{5C22544A-7EE6-4342-B048-85BDC9FD1C3A}</a:tableStyleId>
              </a:tblPr>
              <a:tblGrid>
                <a:gridCol w="316260">
                  <a:extLst>
                    <a:ext uri="{9D8B030D-6E8A-4147-A177-3AD203B41FA5}">
                      <a16:colId xmlns:a16="http://schemas.microsoft.com/office/drawing/2014/main" val="520853310"/>
                    </a:ext>
                  </a:extLst>
                </a:gridCol>
                <a:gridCol w="316260">
                  <a:extLst>
                    <a:ext uri="{9D8B030D-6E8A-4147-A177-3AD203B41FA5}">
                      <a16:colId xmlns:a16="http://schemas.microsoft.com/office/drawing/2014/main" val="705722199"/>
                    </a:ext>
                  </a:extLst>
                </a:gridCol>
                <a:gridCol w="316260">
                  <a:extLst>
                    <a:ext uri="{9D8B030D-6E8A-4147-A177-3AD203B41FA5}">
                      <a16:colId xmlns:a16="http://schemas.microsoft.com/office/drawing/2014/main" val="2312809828"/>
                    </a:ext>
                  </a:extLst>
                </a:gridCol>
                <a:gridCol w="316260">
                  <a:extLst>
                    <a:ext uri="{9D8B030D-6E8A-4147-A177-3AD203B41FA5}">
                      <a16:colId xmlns:a16="http://schemas.microsoft.com/office/drawing/2014/main" val="4469586"/>
                    </a:ext>
                  </a:extLst>
                </a:gridCol>
                <a:gridCol w="401915">
                  <a:extLst>
                    <a:ext uri="{9D8B030D-6E8A-4147-A177-3AD203B41FA5}">
                      <a16:colId xmlns:a16="http://schemas.microsoft.com/office/drawing/2014/main" val="2857938518"/>
                    </a:ext>
                  </a:extLst>
                </a:gridCol>
                <a:gridCol w="2082057">
                  <a:extLst>
                    <a:ext uri="{9D8B030D-6E8A-4147-A177-3AD203B41FA5}">
                      <a16:colId xmlns:a16="http://schemas.microsoft.com/office/drawing/2014/main" val="103473940"/>
                    </a:ext>
                  </a:extLst>
                </a:gridCol>
                <a:gridCol w="823038">
                  <a:extLst>
                    <a:ext uri="{9D8B030D-6E8A-4147-A177-3AD203B41FA5}">
                      <a16:colId xmlns:a16="http://schemas.microsoft.com/office/drawing/2014/main" val="459501743"/>
                    </a:ext>
                  </a:extLst>
                </a:gridCol>
                <a:gridCol w="442008">
                  <a:extLst>
                    <a:ext uri="{9D8B030D-6E8A-4147-A177-3AD203B41FA5}">
                      <a16:colId xmlns:a16="http://schemas.microsoft.com/office/drawing/2014/main" val="1846270654"/>
                    </a:ext>
                  </a:extLst>
                </a:gridCol>
                <a:gridCol w="540279">
                  <a:extLst>
                    <a:ext uri="{9D8B030D-6E8A-4147-A177-3AD203B41FA5}">
                      <a16:colId xmlns:a16="http://schemas.microsoft.com/office/drawing/2014/main" val="3401386200"/>
                    </a:ext>
                  </a:extLst>
                </a:gridCol>
                <a:gridCol w="401915">
                  <a:extLst>
                    <a:ext uri="{9D8B030D-6E8A-4147-A177-3AD203B41FA5}">
                      <a16:colId xmlns:a16="http://schemas.microsoft.com/office/drawing/2014/main" val="4149284175"/>
                    </a:ext>
                  </a:extLst>
                </a:gridCol>
                <a:gridCol w="316260">
                  <a:extLst>
                    <a:ext uri="{9D8B030D-6E8A-4147-A177-3AD203B41FA5}">
                      <a16:colId xmlns:a16="http://schemas.microsoft.com/office/drawing/2014/main" val="2645544244"/>
                    </a:ext>
                  </a:extLst>
                </a:gridCol>
                <a:gridCol w="408504">
                  <a:extLst>
                    <a:ext uri="{9D8B030D-6E8A-4147-A177-3AD203B41FA5}">
                      <a16:colId xmlns:a16="http://schemas.microsoft.com/office/drawing/2014/main" val="3876376515"/>
                    </a:ext>
                  </a:extLst>
                </a:gridCol>
                <a:gridCol w="316260">
                  <a:extLst>
                    <a:ext uri="{9D8B030D-6E8A-4147-A177-3AD203B41FA5}">
                      <a16:colId xmlns:a16="http://schemas.microsoft.com/office/drawing/2014/main" val="960575894"/>
                    </a:ext>
                  </a:extLst>
                </a:gridCol>
                <a:gridCol w="527102">
                  <a:extLst>
                    <a:ext uri="{9D8B030D-6E8A-4147-A177-3AD203B41FA5}">
                      <a16:colId xmlns:a16="http://schemas.microsoft.com/office/drawing/2014/main" val="795531397"/>
                    </a:ext>
                  </a:extLst>
                </a:gridCol>
              </a:tblGrid>
              <a:tr h="1991606">
                <a:tc>
                  <a:txBody>
                    <a:bodyPr/>
                    <a:lstStyle/>
                    <a:p>
                      <a:r>
                        <a:rPr lang="nl-NL" dirty="0">
                          <a:effectLst/>
                        </a:rPr>
                        <a:t>S_V4</a:t>
                      </a:r>
                    </a:p>
                  </a:txBody>
                  <a:tcPr anchor="ctr"/>
                </a:tc>
                <a:tc>
                  <a:txBody>
                    <a:bodyPr/>
                    <a:lstStyle/>
                    <a:p>
                      <a:r>
                        <a:rPr lang="nl-NL" dirty="0">
                          <a:effectLst/>
                        </a:rPr>
                        <a:t>ED4</a:t>
                      </a:r>
                    </a:p>
                  </a:txBody>
                  <a:tcPr anchor="ctr"/>
                </a:tc>
                <a:tc>
                  <a:txBody>
                    <a:bodyPr/>
                    <a:lstStyle/>
                    <a:p>
                      <a:pPr algn="r"/>
                      <a:r>
                        <a:rPr lang="nl-NL" dirty="0">
                          <a:effectLst/>
                        </a:rPr>
                        <a:t>1401</a:t>
                      </a:r>
                    </a:p>
                  </a:txBody>
                  <a:tcPr anchor="ctr"/>
                </a:tc>
                <a:tc>
                  <a:txBody>
                    <a:bodyPr/>
                    <a:lstStyle/>
                    <a:p>
                      <a:r>
                        <a:rPr lang="nl-NL" dirty="0">
                          <a:effectLst/>
                        </a:rPr>
                        <a:t>(leeg)</a:t>
                      </a:r>
                    </a:p>
                  </a:txBody>
                  <a:tcPr anchor="ctr"/>
                </a:tc>
                <a:tc>
                  <a:txBody>
                    <a:bodyPr/>
                    <a:lstStyle/>
                    <a:p>
                      <a:r>
                        <a:rPr lang="nl-NL" dirty="0">
                          <a:effectLst/>
                        </a:rPr>
                        <a:t>N</a:t>
                      </a:r>
                    </a:p>
                  </a:txBody>
                  <a:tcPr anchor="ctr"/>
                </a:tc>
                <a:tc>
                  <a:txBody>
                    <a:bodyPr/>
                    <a:lstStyle/>
                    <a:p>
                      <a:r>
                        <a:rPr lang="nl-NL" dirty="0">
                          <a:effectLst/>
                        </a:rPr>
                        <a:t>Minimaal 2 keuze-activiteiten. Doel: oriëntatie op vervolgopleidingen</a:t>
                      </a:r>
                    </a:p>
                  </a:txBody>
                  <a:tcPr anchor="ctr"/>
                </a:tc>
                <a:tc>
                  <a:txBody>
                    <a:bodyPr/>
                    <a:lstStyle/>
                    <a:p>
                      <a:endParaRPr lang="nl-NL">
                        <a:effectLst/>
                      </a:endParaRPr>
                    </a:p>
                  </a:txBody>
                  <a:tcPr anchor="ctr"/>
                </a:tc>
                <a:tc>
                  <a:txBody>
                    <a:bodyPr/>
                    <a:lstStyle/>
                    <a:p>
                      <a:r>
                        <a:rPr lang="nl-NL" dirty="0">
                          <a:effectLst/>
                        </a:rPr>
                        <a:t>BG</a:t>
                      </a:r>
                    </a:p>
                  </a:txBody>
                  <a:tcPr anchor="ctr"/>
                </a:tc>
                <a:tc>
                  <a:txBody>
                    <a:bodyPr/>
                    <a:lstStyle/>
                    <a:p>
                      <a:r>
                        <a:rPr lang="nl-NL" dirty="0">
                          <a:effectLst/>
                        </a:rPr>
                        <a:t>Verslag</a:t>
                      </a:r>
                    </a:p>
                  </a:txBody>
                  <a:tcPr anchor="ctr"/>
                </a:tc>
                <a:tc>
                  <a:txBody>
                    <a:bodyPr/>
                    <a:lstStyle/>
                    <a:p>
                      <a:r>
                        <a:rPr lang="nl-NL" dirty="0">
                          <a:effectLst/>
                        </a:rPr>
                        <a:t>(leeg)</a:t>
                      </a:r>
                    </a:p>
                  </a:txBody>
                  <a:tcPr anchor="ctr"/>
                </a:tc>
                <a:tc>
                  <a:txBody>
                    <a:bodyPr/>
                    <a:lstStyle/>
                    <a:p>
                      <a:r>
                        <a:rPr lang="nl-NL" dirty="0">
                          <a:effectLst/>
                        </a:rPr>
                        <a:t>(leeg)</a:t>
                      </a:r>
                    </a:p>
                  </a:txBody>
                  <a:tcPr anchor="ctr"/>
                </a:tc>
                <a:tc>
                  <a:txBody>
                    <a:bodyPr/>
                    <a:lstStyle/>
                    <a:p>
                      <a:pPr algn="r"/>
                      <a:r>
                        <a:rPr lang="nl-NL" dirty="0">
                          <a:effectLst/>
                        </a:rPr>
                        <a:t>0</a:t>
                      </a:r>
                    </a:p>
                  </a:txBody>
                  <a:tcPr anchor="ctr"/>
                </a:tc>
                <a:tc>
                  <a:txBody>
                    <a:bodyPr/>
                    <a:lstStyle/>
                    <a:p>
                      <a:r>
                        <a:rPr lang="nl-NL" dirty="0">
                          <a:effectLst/>
                        </a:rPr>
                        <a:t>J</a:t>
                      </a:r>
                    </a:p>
                  </a:txBody>
                  <a:tcPr anchor="ctr"/>
                </a:tc>
                <a:tc>
                  <a:txBody>
                    <a:bodyPr/>
                    <a:lstStyle/>
                    <a:p>
                      <a:r>
                        <a:rPr lang="nl-NL" dirty="0">
                          <a:effectLst/>
                        </a:rPr>
                        <a:t>J</a:t>
                      </a:r>
                    </a:p>
                  </a:txBody>
                  <a:tcPr anchor="ctr"/>
                </a:tc>
                <a:extLst>
                  <a:ext uri="{0D108BD9-81ED-4DB2-BD59-A6C34878D82A}">
                    <a16:rowId xmlns:a16="http://schemas.microsoft.com/office/drawing/2014/main" val="1826112669"/>
                  </a:ext>
                </a:extLst>
              </a:tr>
              <a:tr h="1449508">
                <a:tc>
                  <a:txBody>
                    <a:bodyPr/>
                    <a:lstStyle/>
                    <a:p>
                      <a:endParaRPr lang="nl-NL">
                        <a:effectLst/>
                      </a:endParaRPr>
                    </a:p>
                  </a:txBody>
                  <a:tcPr anchor="ctr"/>
                </a:tc>
                <a:tc>
                  <a:txBody>
                    <a:bodyPr/>
                    <a:lstStyle/>
                    <a:p>
                      <a:endParaRPr lang="nl-NL"/>
                    </a:p>
                  </a:txBody>
                  <a:tcPr anchor="ctr"/>
                </a:tc>
                <a:tc>
                  <a:txBody>
                    <a:bodyPr/>
                    <a:lstStyle/>
                    <a:p>
                      <a:pPr algn="r"/>
                      <a:r>
                        <a:rPr lang="nl-NL" dirty="0"/>
                        <a:t>1402</a:t>
                      </a:r>
                    </a:p>
                  </a:txBody>
                  <a:tcPr anchor="ctr"/>
                </a:tc>
                <a:tc>
                  <a:txBody>
                    <a:bodyPr/>
                    <a:lstStyle/>
                    <a:p>
                      <a:r>
                        <a:rPr lang="nl-NL" dirty="0"/>
                        <a:t>P3</a:t>
                      </a:r>
                    </a:p>
                  </a:txBody>
                  <a:tcPr anchor="ctr"/>
                </a:tc>
                <a:tc>
                  <a:txBody>
                    <a:bodyPr/>
                    <a:lstStyle/>
                    <a:p>
                      <a:r>
                        <a:rPr lang="nl-NL" dirty="0"/>
                        <a:t>N</a:t>
                      </a:r>
                    </a:p>
                  </a:txBody>
                  <a:tcPr anchor="ctr"/>
                </a:tc>
                <a:tc>
                  <a:txBody>
                    <a:bodyPr/>
                    <a:lstStyle/>
                    <a:p>
                      <a:r>
                        <a:rPr lang="nl-NL" dirty="0" err="1">
                          <a:effectLst/>
                        </a:rPr>
                        <a:t>Collegecaroussel</a:t>
                      </a:r>
                      <a:r>
                        <a:rPr lang="nl-NL" dirty="0">
                          <a:effectLst/>
                        </a:rPr>
                        <a:t> </a:t>
                      </a:r>
                      <a:r>
                        <a:rPr lang="nl-NL" dirty="0" err="1">
                          <a:effectLst/>
                        </a:rPr>
                        <a:t>RuG</a:t>
                      </a:r>
                      <a:r>
                        <a:rPr lang="nl-NL" dirty="0">
                          <a:effectLst/>
                        </a:rPr>
                        <a:t>. Doel: oriëntatie op vervolgopleidingen( indien ingeloot)</a:t>
                      </a:r>
                    </a:p>
                  </a:txBody>
                  <a:tcPr anchor="ctr"/>
                </a:tc>
                <a:tc>
                  <a:txBody>
                    <a:bodyPr/>
                    <a:lstStyle/>
                    <a:p>
                      <a:endParaRPr lang="nl-NL"/>
                    </a:p>
                  </a:txBody>
                  <a:tcPr anchor="ctr"/>
                </a:tc>
                <a:tc>
                  <a:txBody>
                    <a:bodyPr/>
                    <a:lstStyle/>
                    <a:p>
                      <a:r>
                        <a:rPr lang="nl-NL" dirty="0"/>
                        <a:t>BG</a:t>
                      </a:r>
                    </a:p>
                  </a:txBody>
                  <a:tcPr anchor="ctr"/>
                </a:tc>
                <a:tc>
                  <a:txBody>
                    <a:bodyPr/>
                    <a:lstStyle/>
                    <a:p>
                      <a:r>
                        <a:rPr lang="nl-NL" dirty="0"/>
                        <a:t>HD</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3740986376"/>
                  </a:ext>
                </a:extLst>
              </a:tr>
              <a:tr h="1991606">
                <a:tc>
                  <a:txBody>
                    <a:bodyPr/>
                    <a:lstStyle/>
                    <a:p>
                      <a:endParaRPr lang="nl-NL">
                        <a:effectLst/>
                      </a:endParaRPr>
                    </a:p>
                  </a:txBody>
                  <a:tcPr anchor="ctr"/>
                </a:tc>
                <a:tc>
                  <a:txBody>
                    <a:bodyPr/>
                    <a:lstStyle/>
                    <a:p>
                      <a:endParaRPr lang="nl-NL"/>
                    </a:p>
                  </a:txBody>
                  <a:tcPr anchor="ctr"/>
                </a:tc>
                <a:tc>
                  <a:txBody>
                    <a:bodyPr/>
                    <a:lstStyle/>
                    <a:p>
                      <a:pPr algn="r"/>
                      <a:r>
                        <a:rPr lang="nl-NL" dirty="0"/>
                        <a:t>1403</a:t>
                      </a:r>
                    </a:p>
                  </a:txBody>
                  <a:tcPr anchor="ctr"/>
                </a:tc>
                <a:tc>
                  <a:txBody>
                    <a:bodyPr/>
                    <a:lstStyle/>
                    <a:p>
                      <a:r>
                        <a:rPr lang="nl-NL" dirty="0"/>
                        <a:t>P4</a:t>
                      </a:r>
                    </a:p>
                  </a:txBody>
                  <a:tcPr anchor="ctr"/>
                </a:tc>
                <a:tc>
                  <a:txBody>
                    <a:bodyPr/>
                    <a:lstStyle/>
                    <a:p>
                      <a:r>
                        <a:rPr lang="nl-NL" dirty="0"/>
                        <a:t>N</a:t>
                      </a:r>
                    </a:p>
                  </a:txBody>
                  <a:tcPr anchor="ctr"/>
                </a:tc>
                <a:tc>
                  <a:txBody>
                    <a:bodyPr/>
                    <a:lstStyle/>
                    <a:p>
                      <a:r>
                        <a:rPr lang="nl-NL" dirty="0">
                          <a:effectLst/>
                        </a:rPr>
                        <a:t>Vastlegging vordering oriëntatie LOB = portfoliogesprek einde schooljaar. Doel: oriëntatie op vervolgopleidingen</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Mondeling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1628000458"/>
                  </a:ext>
                </a:extLst>
              </a:tr>
              <a:tr h="1449508">
                <a:tc>
                  <a:txBody>
                    <a:bodyPr/>
                    <a:lstStyle/>
                    <a:p>
                      <a:r>
                        <a:rPr lang="nl-NL" dirty="0">
                          <a:effectLst/>
                        </a:rPr>
                        <a:t>S_V5</a:t>
                      </a:r>
                    </a:p>
                  </a:txBody>
                  <a:tcPr anchor="ctr"/>
                </a:tc>
                <a:tc>
                  <a:txBody>
                    <a:bodyPr/>
                    <a:lstStyle/>
                    <a:p>
                      <a:r>
                        <a:rPr lang="nl-NL" dirty="0"/>
                        <a:t>1</a:t>
                      </a:r>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effectLst/>
                      </a:endParaRP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834154648"/>
                  </a:ext>
                </a:extLst>
              </a:tr>
              <a:tr h="1449508">
                <a:tc>
                  <a:txBody>
                    <a:bodyPr/>
                    <a:lstStyle/>
                    <a:p>
                      <a:endParaRPr lang="nl-NL">
                        <a:effectLst/>
                      </a:endParaRPr>
                    </a:p>
                  </a:txBody>
                  <a:tcPr anchor="ctr"/>
                </a:tc>
                <a:tc>
                  <a:txBody>
                    <a:bodyPr/>
                    <a:lstStyle/>
                    <a:p>
                      <a:endParaRPr lang="nl-NL"/>
                    </a:p>
                  </a:txBody>
                  <a:tcPr anchor="ctr"/>
                </a:tc>
                <a:tc>
                  <a:txBody>
                    <a:bodyPr/>
                    <a:lstStyle/>
                    <a:p>
                      <a:pPr algn="r"/>
                      <a:r>
                        <a:rPr lang="nl-NL" dirty="0"/>
                        <a:t>502</a:t>
                      </a:r>
                    </a:p>
                  </a:txBody>
                  <a:tcPr anchor="ctr"/>
                </a:tc>
                <a:tc>
                  <a:txBody>
                    <a:bodyPr/>
                    <a:lstStyle/>
                    <a:p>
                      <a:r>
                        <a:rPr lang="nl-NL" dirty="0"/>
                        <a:t>P1</a:t>
                      </a:r>
                    </a:p>
                  </a:txBody>
                  <a:tcPr anchor="ctr"/>
                </a:tc>
                <a:tc>
                  <a:txBody>
                    <a:bodyPr/>
                    <a:lstStyle/>
                    <a:p>
                      <a:r>
                        <a:rPr lang="nl-NL" dirty="0"/>
                        <a:t>N</a:t>
                      </a:r>
                    </a:p>
                  </a:txBody>
                  <a:tcPr anchor="ctr"/>
                </a:tc>
                <a:tc>
                  <a:txBody>
                    <a:bodyPr/>
                    <a:lstStyle/>
                    <a:p>
                      <a:r>
                        <a:rPr lang="nl-NL" dirty="0">
                          <a:effectLst/>
                        </a:rPr>
                        <a:t>Bezoek </a:t>
                      </a:r>
                      <a:r>
                        <a:rPr lang="nl-NL" dirty="0" err="1">
                          <a:effectLst/>
                        </a:rPr>
                        <a:t>opendag</a:t>
                      </a:r>
                      <a:r>
                        <a:rPr lang="nl-NL" dirty="0">
                          <a:effectLst/>
                        </a:rPr>
                        <a:t> </a:t>
                      </a:r>
                      <a:r>
                        <a:rPr lang="nl-NL" dirty="0" err="1">
                          <a:effectLst/>
                        </a:rPr>
                        <a:t>RuG</a:t>
                      </a:r>
                      <a:r>
                        <a:rPr lang="nl-NL" dirty="0">
                          <a:effectLst/>
                        </a:rPr>
                        <a:t>. Doel: oriëntatie op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4070218878"/>
                  </a:ext>
                </a:extLst>
              </a:tr>
              <a:tr h="1449508">
                <a:tc>
                  <a:txBody>
                    <a:bodyPr/>
                    <a:lstStyle/>
                    <a:p>
                      <a:endParaRPr lang="nl-NL">
                        <a:effectLst/>
                      </a:endParaRPr>
                    </a:p>
                  </a:txBody>
                  <a:tcPr anchor="ctr"/>
                </a:tc>
                <a:tc>
                  <a:txBody>
                    <a:bodyPr/>
                    <a:lstStyle/>
                    <a:p>
                      <a:r>
                        <a:rPr lang="nl-NL" dirty="0"/>
                        <a:t>2</a:t>
                      </a:r>
                    </a:p>
                  </a:txBody>
                  <a:tcPr anchor="ctr"/>
                </a:tc>
                <a:tc>
                  <a:txBody>
                    <a:bodyPr/>
                    <a:lstStyle/>
                    <a:p>
                      <a:pPr algn="r"/>
                      <a:r>
                        <a:rPr lang="nl-NL" dirty="0"/>
                        <a:t>521</a:t>
                      </a:r>
                    </a:p>
                  </a:txBody>
                  <a:tcPr anchor="ctr"/>
                </a:tc>
                <a:tc>
                  <a:txBody>
                    <a:bodyPr/>
                    <a:lstStyle/>
                    <a:p>
                      <a:r>
                        <a:rPr lang="nl-NL" dirty="0"/>
                        <a:t>P3</a:t>
                      </a:r>
                    </a:p>
                  </a:txBody>
                  <a:tcPr anchor="ctr"/>
                </a:tc>
                <a:tc>
                  <a:txBody>
                    <a:bodyPr/>
                    <a:lstStyle/>
                    <a:p>
                      <a:r>
                        <a:rPr lang="nl-NL" dirty="0"/>
                        <a:t>N</a:t>
                      </a:r>
                    </a:p>
                  </a:txBody>
                  <a:tcPr anchor="ctr"/>
                </a:tc>
                <a:tc>
                  <a:txBody>
                    <a:bodyPr/>
                    <a:lstStyle/>
                    <a:p>
                      <a:r>
                        <a:rPr lang="nl-NL" dirty="0">
                          <a:effectLst/>
                        </a:rPr>
                        <a:t>studiekeuzeworkshop. Doel: oriëntatie op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HD</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2634827376"/>
                  </a:ext>
                </a:extLst>
              </a:tr>
              <a:tr h="2262655">
                <a:tc>
                  <a:txBody>
                    <a:bodyPr/>
                    <a:lstStyle/>
                    <a:p>
                      <a:endParaRPr lang="nl-NL">
                        <a:effectLst/>
                      </a:endParaRPr>
                    </a:p>
                  </a:txBody>
                  <a:tcPr anchor="ctr"/>
                </a:tc>
                <a:tc>
                  <a:txBody>
                    <a:bodyPr/>
                    <a:lstStyle/>
                    <a:p>
                      <a:endParaRPr lang="nl-NL"/>
                    </a:p>
                  </a:txBody>
                  <a:tcPr anchor="ctr"/>
                </a:tc>
                <a:tc>
                  <a:txBody>
                    <a:bodyPr/>
                    <a:lstStyle/>
                    <a:p>
                      <a:endParaRPr lang="nl-NL"/>
                    </a:p>
                  </a:txBody>
                  <a:tcPr anchor="ctr"/>
                </a:tc>
                <a:tc>
                  <a:txBody>
                    <a:bodyPr/>
                    <a:lstStyle/>
                    <a:p>
                      <a:r>
                        <a:rPr lang="nl-NL" dirty="0"/>
                        <a:t>P4</a:t>
                      </a:r>
                    </a:p>
                  </a:txBody>
                  <a:tcPr anchor="ctr"/>
                </a:tc>
                <a:tc>
                  <a:txBody>
                    <a:bodyPr/>
                    <a:lstStyle/>
                    <a:p>
                      <a:r>
                        <a:rPr lang="nl-NL" dirty="0"/>
                        <a:t>N</a:t>
                      </a:r>
                    </a:p>
                  </a:txBody>
                  <a:tcPr anchor="ctr"/>
                </a:tc>
                <a:tc>
                  <a:txBody>
                    <a:bodyPr/>
                    <a:lstStyle/>
                    <a:p>
                      <a:r>
                        <a:rPr lang="nl-NL" dirty="0">
                          <a:effectLst/>
                        </a:rPr>
                        <a:t>vastlegging vordering studiekeuze = portfoliogesprek einde schooljaar. Doel: oriëntatie op </a:t>
                      </a:r>
                      <a:r>
                        <a:rPr lang="nl-NL" dirty="0" err="1">
                          <a:effectLst/>
                        </a:rPr>
                        <a:t>studiekeuzee</a:t>
                      </a:r>
                      <a:r>
                        <a:rPr lang="nl-NL" dirty="0">
                          <a:effectLst/>
                        </a:rPr>
                        <a:t> schooljaar.</a:t>
                      </a:r>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tc>
                  <a:txBody>
                    <a:bodyPr/>
                    <a:lstStyle/>
                    <a:p>
                      <a:endParaRPr lang="nl-NL"/>
                    </a:p>
                  </a:txBody>
                  <a:tcPr anchor="ctr"/>
                </a:tc>
                <a:extLst>
                  <a:ext uri="{0D108BD9-81ED-4DB2-BD59-A6C34878D82A}">
                    <a16:rowId xmlns:a16="http://schemas.microsoft.com/office/drawing/2014/main" val="2721701514"/>
                  </a:ext>
                </a:extLst>
              </a:tr>
              <a:tr h="1720557">
                <a:tc>
                  <a:txBody>
                    <a:bodyPr/>
                    <a:lstStyle/>
                    <a:p>
                      <a:endParaRPr lang="nl-NL">
                        <a:effectLst/>
                      </a:endParaRPr>
                    </a:p>
                  </a:txBody>
                  <a:tcPr anchor="ctr"/>
                </a:tc>
                <a:tc>
                  <a:txBody>
                    <a:bodyPr/>
                    <a:lstStyle/>
                    <a:p>
                      <a:endParaRPr lang="nl-NL"/>
                    </a:p>
                  </a:txBody>
                  <a:tcPr anchor="ctr"/>
                </a:tc>
                <a:tc>
                  <a:txBody>
                    <a:bodyPr/>
                    <a:lstStyle/>
                    <a:p>
                      <a:pPr algn="r"/>
                      <a:r>
                        <a:rPr lang="nl-NL" dirty="0"/>
                        <a:t>562</a:t>
                      </a:r>
                    </a:p>
                  </a:txBody>
                  <a:tcPr anchor="ctr"/>
                </a:tc>
                <a:tc>
                  <a:txBody>
                    <a:bodyPr/>
                    <a:lstStyle/>
                    <a:p>
                      <a:r>
                        <a:rPr lang="nl-NL" dirty="0"/>
                        <a:t>P 1 t/m 4</a:t>
                      </a:r>
                    </a:p>
                  </a:txBody>
                  <a:tcPr anchor="ctr"/>
                </a:tc>
                <a:tc>
                  <a:txBody>
                    <a:bodyPr/>
                    <a:lstStyle/>
                    <a:p>
                      <a:r>
                        <a:rPr lang="nl-NL" dirty="0"/>
                        <a:t>N</a:t>
                      </a:r>
                    </a:p>
                  </a:txBody>
                  <a:tcPr anchor="ctr"/>
                </a:tc>
                <a:tc>
                  <a:txBody>
                    <a:bodyPr/>
                    <a:lstStyle/>
                    <a:p>
                      <a:r>
                        <a:rPr lang="nl-NL" dirty="0">
                          <a:effectLst/>
                        </a:rPr>
                        <a:t>Minimaal 3 keuze-activiteiten. Doel: oriëntatie op vervolgopleidingen</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695158584"/>
                  </a:ext>
                </a:extLst>
              </a:tr>
              <a:tr h="1449508">
                <a:tc>
                  <a:txBody>
                    <a:bodyPr/>
                    <a:lstStyle/>
                    <a:p>
                      <a:r>
                        <a:rPr lang="nl-NL" dirty="0">
                          <a:effectLst/>
                        </a:rPr>
                        <a:t>S_V6</a:t>
                      </a:r>
                    </a:p>
                  </a:txBody>
                  <a:tcPr anchor="ctr"/>
                </a:tc>
                <a:tc>
                  <a:txBody>
                    <a:bodyPr/>
                    <a:lstStyle/>
                    <a:p>
                      <a:pPr algn="r"/>
                      <a:r>
                        <a:rPr lang="nl-NL" dirty="0"/>
                        <a:t>1</a:t>
                      </a:r>
                    </a:p>
                  </a:txBody>
                  <a:tcPr anchor="ctr"/>
                </a:tc>
                <a:tc>
                  <a:txBody>
                    <a:bodyPr/>
                    <a:lstStyle/>
                    <a:p>
                      <a:endParaRPr lang="nl-NL"/>
                    </a:p>
                  </a:txBody>
                  <a:tcPr anchor="ctr"/>
                </a:tc>
                <a:tc>
                  <a:txBody>
                    <a:bodyPr/>
                    <a:lstStyle/>
                    <a:p>
                      <a:r>
                        <a:rPr lang="nl-NL" dirty="0"/>
                        <a:t>P1</a:t>
                      </a:r>
                    </a:p>
                  </a:txBody>
                  <a:tcPr anchor="ctr"/>
                </a:tc>
                <a:tc>
                  <a:txBody>
                    <a:bodyPr/>
                    <a:lstStyle/>
                    <a:p>
                      <a:r>
                        <a:rPr lang="nl-NL" dirty="0"/>
                        <a:t>N</a:t>
                      </a:r>
                    </a:p>
                  </a:txBody>
                  <a:tcPr anchor="ctr"/>
                </a:tc>
                <a:tc>
                  <a:txBody>
                    <a:bodyPr/>
                    <a:lstStyle/>
                    <a:p>
                      <a:r>
                        <a:rPr lang="nl-NL" dirty="0">
                          <a:effectLst/>
                        </a:rPr>
                        <a:t>gesprek decaan over studiekeuze</a:t>
                      </a:r>
                    </a:p>
                  </a:txBody>
                  <a:tcPr anchor="ctr"/>
                </a:tc>
                <a:tc>
                  <a:txBody>
                    <a:bodyPr/>
                    <a:lstStyle/>
                    <a:p>
                      <a:endParaRPr lang="nl-NL"/>
                    </a:p>
                  </a:txBody>
                  <a:tcPr anchor="ctr"/>
                </a:tc>
                <a:tc>
                  <a:txBody>
                    <a:bodyPr/>
                    <a:lstStyle/>
                    <a:p>
                      <a:r>
                        <a:rPr lang="nl-NL" dirty="0"/>
                        <a:t>BG</a:t>
                      </a:r>
                    </a:p>
                  </a:txBody>
                  <a:tcPr anchor="ctr"/>
                </a:tc>
                <a:tc>
                  <a:txBody>
                    <a:bodyPr/>
                    <a:lstStyle/>
                    <a:p>
                      <a:r>
                        <a:rPr lang="nl-NL" dirty="0"/>
                        <a:t>Verslag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7992114"/>
                  </a:ext>
                </a:extLst>
              </a:tr>
              <a:tr h="2804742">
                <a:tc>
                  <a:txBody>
                    <a:bodyPr/>
                    <a:lstStyle/>
                    <a:p>
                      <a:endParaRPr lang="nl-NL">
                        <a:effectLst/>
                      </a:endParaRPr>
                    </a:p>
                  </a:txBody>
                  <a:tcPr anchor="ctr"/>
                </a:tc>
                <a:tc>
                  <a:txBody>
                    <a:bodyPr/>
                    <a:lstStyle/>
                    <a:p>
                      <a:r>
                        <a:rPr lang="nl-NL" dirty="0"/>
                        <a:t>2</a:t>
                      </a:r>
                    </a:p>
                  </a:txBody>
                  <a:tcPr anchor="ctr"/>
                </a:tc>
                <a:tc>
                  <a:txBody>
                    <a:bodyPr/>
                    <a:lstStyle/>
                    <a:p>
                      <a:pPr algn="r"/>
                      <a:r>
                        <a:rPr lang="nl-NL" dirty="0"/>
                        <a:t>621</a:t>
                      </a:r>
                    </a:p>
                  </a:txBody>
                  <a:tcPr anchor="ctr"/>
                </a:tc>
                <a:tc>
                  <a:txBody>
                    <a:bodyPr/>
                    <a:lstStyle/>
                    <a:p>
                      <a:r>
                        <a:rPr lang="nl-NL" dirty="0"/>
                        <a:t>(leeg)</a:t>
                      </a:r>
                    </a:p>
                  </a:txBody>
                  <a:tcPr anchor="ctr"/>
                </a:tc>
                <a:tc>
                  <a:txBody>
                    <a:bodyPr/>
                    <a:lstStyle/>
                    <a:p>
                      <a:r>
                        <a:rPr lang="nl-NL" dirty="0"/>
                        <a:t>N</a:t>
                      </a:r>
                    </a:p>
                  </a:txBody>
                  <a:tcPr anchor="ctr"/>
                </a:tc>
                <a:tc>
                  <a:txBody>
                    <a:bodyPr/>
                    <a:lstStyle/>
                    <a:p>
                      <a:r>
                        <a:rPr lang="nl-NL" dirty="0">
                          <a:effectLst/>
                        </a:rPr>
                        <a:t>O.a. d.m.v. info door studenten over studeren en inschrijven aan een HO instelling (en het studentenleven). Doel: komen tot de juiste studiekeuze en inschrijving.</a:t>
                      </a:r>
                    </a:p>
                  </a:txBody>
                  <a:tcPr anchor="ctr"/>
                </a:tc>
                <a:tc>
                  <a:txBody>
                    <a:bodyPr/>
                    <a:lstStyle/>
                    <a:p>
                      <a:endParaRPr lang="nl-NL"/>
                    </a:p>
                  </a:txBody>
                  <a:tcPr anchor="ctr"/>
                </a:tc>
                <a:tc>
                  <a:txBody>
                    <a:bodyPr/>
                    <a:lstStyle/>
                    <a:p>
                      <a:r>
                        <a:rPr lang="nl-NL" dirty="0"/>
                        <a:t>BG</a:t>
                      </a:r>
                    </a:p>
                  </a:txBody>
                  <a:tcPr anchor="ctr"/>
                </a:tc>
                <a:tc>
                  <a:txBody>
                    <a:bodyPr/>
                    <a:lstStyle/>
                    <a:p>
                      <a:r>
                        <a:rPr lang="nl-NL" dirty="0"/>
                        <a:t>(leeg)</a:t>
                      </a:r>
                    </a:p>
                  </a:txBody>
                  <a:tcPr anchor="ctr"/>
                </a:tc>
                <a:tc>
                  <a:txBody>
                    <a:bodyPr/>
                    <a:lstStyle/>
                    <a:p>
                      <a:r>
                        <a:rPr lang="nl-NL" dirty="0"/>
                        <a:t>(leeg)</a:t>
                      </a:r>
                    </a:p>
                  </a:txBody>
                  <a:tcPr anchor="ctr"/>
                </a:tc>
                <a:tc>
                  <a:txBody>
                    <a:bodyPr/>
                    <a:lstStyle/>
                    <a:p>
                      <a:r>
                        <a:rPr lang="nl-NL" dirty="0"/>
                        <a:t>(leeg)</a:t>
                      </a:r>
                    </a:p>
                  </a:txBody>
                  <a:tcPr anchor="ctr"/>
                </a:tc>
                <a:tc>
                  <a:txBody>
                    <a:bodyPr/>
                    <a:lstStyle/>
                    <a:p>
                      <a:pPr algn="r"/>
                      <a:r>
                        <a:rPr lang="nl-NL" dirty="0"/>
                        <a:t>0</a:t>
                      </a:r>
                    </a:p>
                  </a:txBody>
                  <a:tcPr anchor="ctr"/>
                </a:tc>
                <a:tc>
                  <a:txBody>
                    <a:bodyPr/>
                    <a:lstStyle/>
                    <a:p>
                      <a:r>
                        <a:rPr lang="nl-NL" dirty="0"/>
                        <a:t>J</a:t>
                      </a:r>
                    </a:p>
                  </a:txBody>
                  <a:tcPr anchor="ctr"/>
                </a:tc>
                <a:tc>
                  <a:txBody>
                    <a:bodyPr/>
                    <a:lstStyle/>
                    <a:p>
                      <a:r>
                        <a:rPr lang="nl-NL" dirty="0"/>
                        <a:t>J</a:t>
                      </a:r>
                    </a:p>
                  </a:txBody>
                  <a:tcPr anchor="ctr"/>
                </a:tc>
                <a:extLst>
                  <a:ext uri="{0D108BD9-81ED-4DB2-BD59-A6C34878D82A}">
                    <a16:rowId xmlns:a16="http://schemas.microsoft.com/office/drawing/2014/main" val="1768928372"/>
                  </a:ext>
                </a:extLst>
              </a:tr>
            </a:tbl>
          </a:graphicData>
        </a:graphic>
      </p:graphicFrame>
    </p:spTree>
    <p:extLst>
      <p:ext uri="{BB962C8B-B14F-4D97-AF65-F5344CB8AC3E}">
        <p14:creationId xmlns:p14="http://schemas.microsoft.com/office/powerpoint/2010/main" val="30717158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l-NL" sz="4050" dirty="0">
                <a:ea typeface="Tahoma"/>
                <a:cs typeface="Tahoma"/>
              </a:rPr>
              <a:t>studiekeuzeactiviteiten</a:t>
            </a:r>
          </a:p>
        </p:txBody>
      </p:sp>
      <p:sp>
        <p:nvSpPr>
          <p:cNvPr id="7171" name="Rectangle 3"/>
          <p:cNvSpPr>
            <a:spLocks noGrp="1" noChangeArrowheads="1"/>
          </p:cNvSpPr>
          <p:nvPr>
            <p:ph type="body" idx="1"/>
          </p:nvPr>
        </p:nvSpPr>
        <p:spPr/>
        <p:txBody>
          <a:bodyPr/>
          <a:lstStyle/>
          <a:p>
            <a:pPr eaLnBrk="1" hangingPunct="1">
              <a:lnSpc>
                <a:spcPct val="80000"/>
              </a:lnSpc>
              <a:buFont typeface="Wingdings" pitchFamily="2" charset="2"/>
              <a:buNone/>
            </a:pPr>
            <a:endParaRPr lang="nl-NL" sz="1350" dirty="0">
              <a:ea typeface="Tahoma"/>
              <a:cs typeface="Tahoma"/>
            </a:endParaRPr>
          </a:p>
          <a:p>
            <a:pPr eaLnBrk="1" hangingPunct="1">
              <a:lnSpc>
                <a:spcPct val="80000"/>
              </a:lnSpc>
            </a:pPr>
            <a:endParaRPr lang="nl-NL" sz="1350" dirty="0"/>
          </a:p>
          <a:p>
            <a:pPr eaLnBrk="1" hangingPunct="1">
              <a:lnSpc>
                <a:spcPct val="80000"/>
              </a:lnSpc>
            </a:pPr>
            <a:endParaRPr lang="nl-NL" sz="1350" dirty="0"/>
          </a:p>
          <a:p>
            <a:pPr eaLnBrk="1" hangingPunct="1">
              <a:lnSpc>
                <a:spcPct val="80000"/>
              </a:lnSpc>
            </a:pPr>
            <a:endParaRPr lang="nl-NL" sz="135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318" y="4198892"/>
            <a:ext cx="2416211" cy="1774464"/>
          </a:xfrm>
          <a:prstGeom prst="rect">
            <a:avLst/>
          </a:prstGeom>
        </p:spPr>
      </p:pic>
      <p:sp>
        <p:nvSpPr>
          <p:cNvPr id="3" name="Tekstvak 2">
            <a:extLst>
              <a:ext uri="{FF2B5EF4-FFF2-40B4-BE49-F238E27FC236}">
                <a16:creationId xmlns:a16="http://schemas.microsoft.com/office/drawing/2014/main" id="{9C526FEC-E926-4D00-B0ED-37311C53CC09}"/>
              </a:ext>
            </a:extLst>
          </p:cNvPr>
          <p:cNvSpPr txBox="1"/>
          <p:nvPr/>
        </p:nvSpPr>
        <p:spPr>
          <a:xfrm>
            <a:off x="1552497" y="2527826"/>
            <a:ext cx="4041119" cy="443198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a:buFont typeface="Arial"/>
              <a:buChar char="•"/>
            </a:pPr>
            <a:r>
              <a:rPr lang="en-US" sz="1350" dirty="0"/>
              <a:t> Online </a:t>
            </a:r>
            <a:r>
              <a:rPr lang="en-US" sz="1350" dirty="0" err="1"/>
              <a:t>Studiekeuzelab</a:t>
            </a:r>
            <a:r>
              <a:rPr lang="en-US" sz="1350" dirty="0"/>
              <a:t>:    </a:t>
            </a:r>
            <a:endParaRPr lang="en-US" sz="1350" dirty="0" err="1">
              <a:ea typeface="Tahoma"/>
              <a:cs typeface="Tahoma"/>
            </a:endParaRPr>
          </a:p>
          <a:p>
            <a:r>
              <a:rPr lang="en-US" sz="1350" dirty="0">
                <a:ea typeface="Tahoma"/>
                <a:cs typeface="Tahoma"/>
                <a:hlinkClick r:id="rId3"/>
              </a:rPr>
              <a:t>www.studiekeuzelab.nl</a:t>
            </a:r>
            <a:endParaRPr lang="en-US" sz="1350" dirty="0">
              <a:ea typeface="Tahoma"/>
              <a:cs typeface="Tahoma"/>
            </a:endParaRPr>
          </a:p>
          <a:p>
            <a:r>
              <a:rPr lang="en-US" sz="1350" dirty="0">
                <a:ea typeface="Tahoma"/>
                <a:cs typeface="Tahoma"/>
                <a:hlinkClick r:id="rId4"/>
              </a:rPr>
              <a:t>www.rug.nl/education/bachelor/bachelors-open-day</a:t>
            </a:r>
            <a:endParaRPr lang="en-US" sz="1350" dirty="0"/>
          </a:p>
          <a:p>
            <a:r>
              <a:rPr lang="en-US" sz="1350" b="1" dirty="0" err="1"/>
              <a:t>Wanneer</a:t>
            </a:r>
            <a:r>
              <a:rPr lang="en-US" sz="1350" b="1" dirty="0"/>
              <a:t> </a:t>
            </a:r>
            <a:r>
              <a:rPr lang="en-US" sz="1350" b="1" dirty="0" err="1"/>
              <a:t>zijn</a:t>
            </a:r>
            <a:r>
              <a:rPr lang="en-US" sz="1350" b="1" dirty="0"/>
              <a:t> de </a:t>
            </a:r>
            <a:r>
              <a:rPr lang="en-US" sz="1350" b="1" dirty="0" err="1"/>
              <a:t>volgende</a:t>
            </a:r>
            <a:r>
              <a:rPr lang="en-US" sz="1350" b="1" dirty="0"/>
              <a:t> Bachelor Events?</a:t>
            </a:r>
            <a:endParaRPr lang="en-US" sz="1350" dirty="0"/>
          </a:p>
          <a:p>
            <a:r>
              <a:rPr lang="en-US" sz="1350" b="1" dirty="0" err="1"/>
              <a:t>Vrijdag</a:t>
            </a:r>
            <a:r>
              <a:rPr lang="en-US" sz="1350" b="1" dirty="0"/>
              <a:t> 10 </a:t>
            </a:r>
            <a:r>
              <a:rPr lang="en-US" sz="1350" b="1" dirty="0" err="1"/>
              <a:t>november</a:t>
            </a:r>
            <a:r>
              <a:rPr lang="en-US" sz="1350" b="1" dirty="0"/>
              <a:t> 2023</a:t>
            </a:r>
            <a:br>
              <a:rPr lang="en-US" sz="1350" dirty="0"/>
            </a:br>
            <a:r>
              <a:rPr lang="en-US" sz="1350" dirty="0" err="1"/>
              <a:t>Inschrijving</a:t>
            </a:r>
            <a:r>
              <a:rPr lang="en-US" sz="1350" dirty="0"/>
              <a:t> </a:t>
            </a:r>
            <a:r>
              <a:rPr lang="en-US" sz="1350" dirty="0" err="1"/>
              <a:t>vanaf</a:t>
            </a:r>
            <a:r>
              <a:rPr lang="en-US" sz="1350" dirty="0"/>
              <a:t> 16 </a:t>
            </a:r>
            <a:r>
              <a:rPr lang="en-US" sz="1350" dirty="0" err="1"/>
              <a:t>oktober</a:t>
            </a:r>
            <a:r>
              <a:rPr lang="en-US" sz="1350" dirty="0"/>
              <a:t> 2023 </a:t>
            </a:r>
            <a:r>
              <a:rPr lang="en-US" sz="1350" dirty="0" err="1"/>
              <a:t>vanaf</a:t>
            </a:r>
            <a:r>
              <a:rPr lang="en-US" sz="1350" dirty="0"/>
              <a:t> 09.00 </a:t>
            </a:r>
            <a:r>
              <a:rPr lang="en-US" sz="1350" dirty="0" err="1"/>
              <a:t>uur</a:t>
            </a:r>
            <a:endParaRPr lang="en-US" sz="1350" dirty="0" err="1">
              <a:ea typeface="Tahoma"/>
              <a:cs typeface="Tahoma"/>
            </a:endParaRPr>
          </a:p>
          <a:p>
            <a:r>
              <a:rPr lang="en-US" sz="1350" dirty="0"/>
              <a:t>diverse </a:t>
            </a:r>
            <a:r>
              <a:rPr lang="en-US" sz="1350" dirty="0" err="1"/>
              <a:t>locaties</a:t>
            </a:r>
            <a:r>
              <a:rPr lang="en-US" sz="1350" dirty="0"/>
              <a:t> in Groningen</a:t>
            </a:r>
            <a:endParaRPr lang="en-US" sz="1350" dirty="0">
              <a:ea typeface="Tahoma"/>
              <a:cs typeface="Tahoma"/>
            </a:endParaRPr>
          </a:p>
          <a:p>
            <a:r>
              <a:rPr lang="en-US" sz="1350" b="1" dirty="0" err="1"/>
              <a:t>Vrijdag</a:t>
            </a:r>
            <a:r>
              <a:rPr lang="en-US" sz="1350" b="1" dirty="0"/>
              <a:t> 02 </a:t>
            </a:r>
            <a:r>
              <a:rPr lang="en-US" sz="1350" b="1" dirty="0" err="1"/>
              <a:t>februari</a:t>
            </a:r>
            <a:r>
              <a:rPr lang="en-US" sz="1350" b="1" dirty="0"/>
              <a:t> 2024</a:t>
            </a:r>
            <a:br>
              <a:rPr lang="en-US" sz="1350" dirty="0"/>
            </a:br>
            <a:r>
              <a:rPr lang="en-US" sz="1350" dirty="0" err="1"/>
              <a:t>Inschrijving</a:t>
            </a:r>
            <a:r>
              <a:rPr lang="en-US" sz="1350" dirty="0"/>
              <a:t> </a:t>
            </a:r>
            <a:r>
              <a:rPr lang="en-US" sz="1350" dirty="0" err="1"/>
              <a:t>vanaf</a:t>
            </a:r>
            <a:r>
              <a:rPr lang="en-US" sz="1350" dirty="0"/>
              <a:t> 15 </a:t>
            </a:r>
            <a:r>
              <a:rPr lang="en-US" sz="1350" dirty="0" err="1"/>
              <a:t>januari</a:t>
            </a:r>
            <a:r>
              <a:rPr lang="en-US" sz="1350" dirty="0"/>
              <a:t> 2024</a:t>
            </a:r>
            <a:endParaRPr lang="en-US" sz="1350" dirty="0">
              <a:ea typeface="Tahoma"/>
              <a:cs typeface="Tahoma"/>
            </a:endParaRPr>
          </a:p>
          <a:p>
            <a:r>
              <a:rPr lang="en-US" sz="1350" b="1" dirty="0" err="1"/>
              <a:t>vrijdag</a:t>
            </a:r>
            <a:r>
              <a:rPr lang="en-US" sz="1350" b="1" dirty="0"/>
              <a:t> 13 </a:t>
            </a:r>
            <a:r>
              <a:rPr lang="en-US" sz="1350" b="1" dirty="0" err="1"/>
              <a:t>april</a:t>
            </a:r>
            <a:r>
              <a:rPr lang="en-US" sz="1350" b="1" dirty="0"/>
              <a:t> 2024</a:t>
            </a:r>
            <a:br>
              <a:rPr lang="en-US" sz="1350" dirty="0"/>
            </a:br>
            <a:r>
              <a:rPr lang="en-US" sz="1350" dirty="0" err="1"/>
              <a:t>Inschrijving</a:t>
            </a:r>
            <a:r>
              <a:rPr lang="en-US" sz="1350" dirty="0"/>
              <a:t> </a:t>
            </a:r>
            <a:r>
              <a:rPr lang="en-US" sz="1350" dirty="0" err="1"/>
              <a:t>vanaf</a:t>
            </a:r>
            <a:r>
              <a:rPr lang="en-US" sz="1350" dirty="0"/>
              <a:t> 01 </a:t>
            </a:r>
            <a:r>
              <a:rPr lang="en-US" sz="1350" dirty="0" err="1"/>
              <a:t>april</a:t>
            </a:r>
            <a:r>
              <a:rPr lang="en-US" sz="1350" dirty="0"/>
              <a:t> 2024</a:t>
            </a:r>
            <a:endParaRPr lang="en-US" sz="1350" dirty="0">
              <a:ea typeface="Tahoma"/>
              <a:cs typeface="Tahoma"/>
            </a:endParaRPr>
          </a:p>
          <a:p>
            <a:endParaRPr lang="en-US" sz="1350" dirty="0"/>
          </a:p>
          <a:p>
            <a:r>
              <a:rPr lang="en-US" sz="1350" dirty="0"/>
              <a:t>Alle </a:t>
            </a:r>
            <a:r>
              <a:rPr lang="en-US" sz="1350" dirty="0" err="1"/>
              <a:t>opendagen</a:t>
            </a:r>
            <a:r>
              <a:rPr lang="en-US" sz="1350" dirty="0"/>
              <a:t> van 10.00-17.00 </a:t>
            </a:r>
            <a:r>
              <a:rPr lang="en-US" sz="1350" dirty="0" err="1"/>
              <a:t>uur</a:t>
            </a:r>
            <a:endParaRPr lang="en-US" sz="1350" dirty="0" err="1">
              <a:ea typeface="Tahoma"/>
              <a:cs typeface="Tahoma"/>
            </a:endParaRPr>
          </a:p>
          <a:p>
            <a:r>
              <a:rPr lang="en-US" sz="1350" dirty="0"/>
              <a:t>diverse </a:t>
            </a:r>
            <a:r>
              <a:rPr lang="en-US" sz="1350" dirty="0" err="1"/>
              <a:t>locaties</a:t>
            </a:r>
            <a:r>
              <a:rPr lang="en-US" sz="1350" dirty="0"/>
              <a:t> in Groningen</a:t>
            </a:r>
            <a:endParaRPr lang="en-US" sz="1350" dirty="0">
              <a:ea typeface="Tahoma"/>
              <a:cs typeface="Tahoma"/>
            </a:endParaRPr>
          </a:p>
          <a:p>
            <a:endParaRPr lang="en-US" sz="1350" dirty="0">
              <a:ea typeface="+mn-lt"/>
              <a:cs typeface="+mn-lt"/>
            </a:endParaRPr>
          </a:p>
          <a:p>
            <a:endParaRPr lang="en-US" sz="1350" dirty="0">
              <a:ea typeface="Tahoma"/>
              <a:cs typeface="Tahoma"/>
            </a:endParaRPr>
          </a:p>
          <a:p>
            <a:endParaRPr lang="en-US" sz="1350" dirty="0">
              <a:ea typeface="Tahoma"/>
              <a:cs typeface="Tahoma"/>
            </a:endParaRPr>
          </a:p>
          <a:p>
            <a:endParaRPr lang="en-US" sz="1350" dirty="0">
              <a:ea typeface="Tahoma"/>
              <a:cs typeface="Tahoma"/>
            </a:endParaRPr>
          </a:p>
          <a:p>
            <a:endParaRPr lang="en-US" sz="1350" dirty="0">
              <a:ea typeface="Tahoma"/>
              <a:cs typeface="Tahoma"/>
            </a:endParaRPr>
          </a:p>
          <a:p>
            <a:endParaRPr lang="en-US" sz="1350">
              <a:ea typeface="Tahoma"/>
              <a:cs typeface="Tahoma"/>
            </a:endParaRPr>
          </a:p>
        </p:txBody>
      </p:sp>
    </p:spTree>
    <p:extLst>
      <p:ext uri="{BB962C8B-B14F-4D97-AF65-F5344CB8AC3E}">
        <p14:creationId xmlns:p14="http://schemas.microsoft.com/office/powerpoint/2010/main" val="11651230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NL" sz="4050" dirty="0"/>
              <a:t>vervolg</a:t>
            </a:r>
          </a:p>
        </p:txBody>
      </p:sp>
      <p:sp>
        <p:nvSpPr>
          <p:cNvPr id="8195" name="Rectangle 3"/>
          <p:cNvSpPr>
            <a:spLocks noGrp="1" noChangeArrowheads="1"/>
          </p:cNvSpPr>
          <p:nvPr>
            <p:ph type="body" idx="1"/>
          </p:nvPr>
        </p:nvSpPr>
        <p:spPr/>
        <p:txBody>
          <a:bodyPr/>
          <a:lstStyle/>
          <a:p>
            <a:pPr eaLnBrk="1" hangingPunct="1">
              <a:lnSpc>
                <a:spcPct val="80000"/>
              </a:lnSpc>
              <a:buNone/>
            </a:pPr>
            <a:r>
              <a:rPr lang="nl-NL" sz="2100" dirty="0">
                <a:ea typeface="Tahoma"/>
                <a:cs typeface="Tahoma"/>
              </a:rPr>
              <a:t>.  onderwijsbeurs noord 06 en 07 oktober 2023 </a:t>
            </a:r>
            <a:r>
              <a:rPr lang="nl-NL" sz="2100" dirty="0" err="1">
                <a:ea typeface="Tahoma"/>
                <a:cs typeface="Tahoma"/>
              </a:rPr>
              <a:t>IJselhallen</a:t>
            </a:r>
            <a:r>
              <a:rPr lang="nl-NL" sz="2100" dirty="0">
                <a:ea typeface="Tahoma"/>
                <a:cs typeface="Tahoma"/>
              </a:rPr>
              <a:t> te Zwolle</a:t>
            </a:r>
            <a:endParaRPr lang="nl-NL" dirty="0"/>
          </a:p>
          <a:p>
            <a:pPr>
              <a:lnSpc>
                <a:spcPct val="80000"/>
              </a:lnSpc>
              <a:buNone/>
            </a:pPr>
            <a:r>
              <a:rPr lang="nl-NL" sz="2100" u="sng" dirty="0">
                <a:solidFill>
                  <a:srgbClr val="FF0000"/>
                </a:solidFill>
                <a:ea typeface="Tahoma"/>
                <a:cs typeface="Tahoma"/>
              </a:rPr>
              <a:t>www.onderwijsbeurs.nl</a:t>
            </a:r>
          </a:p>
          <a:p>
            <a:pPr marL="214313" indent="-214313">
              <a:spcBef>
                <a:spcPts val="0"/>
              </a:spcBef>
              <a:spcAft>
                <a:spcPts val="0"/>
              </a:spcAft>
              <a:buFont typeface="Arial,Sans-Serif"/>
              <a:buChar char="•"/>
            </a:pPr>
            <a:r>
              <a:rPr lang="en-US" sz="2100" dirty="0">
                <a:ea typeface="+mn-lt"/>
                <a:cs typeface="+mn-lt"/>
              </a:rPr>
              <a:t> </a:t>
            </a:r>
            <a:r>
              <a:rPr lang="en-US" sz="2100" dirty="0" err="1">
                <a:ea typeface="+mn-lt"/>
                <a:cs typeface="+mn-lt"/>
              </a:rPr>
              <a:t>Buitenlandbeurs</a:t>
            </a:r>
            <a:r>
              <a:rPr lang="en-US" sz="2100" dirty="0">
                <a:ea typeface="+mn-lt"/>
                <a:cs typeface="+mn-lt"/>
              </a:rPr>
              <a:t>: 24 &amp; 25 </a:t>
            </a:r>
            <a:r>
              <a:rPr lang="en-US" sz="2100" dirty="0" err="1">
                <a:ea typeface="+mn-lt"/>
                <a:cs typeface="+mn-lt"/>
              </a:rPr>
              <a:t>november</a:t>
            </a:r>
            <a:r>
              <a:rPr lang="en-US" sz="2100" dirty="0">
                <a:ea typeface="+mn-lt"/>
                <a:cs typeface="+mn-lt"/>
              </a:rPr>
              <a:t> 2023 </a:t>
            </a:r>
            <a:r>
              <a:rPr lang="en-US" sz="2100" dirty="0" err="1">
                <a:ea typeface="+mn-lt"/>
                <a:cs typeface="+mn-lt"/>
              </a:rPr>
              <a:t>Jaarbeurs</a:t>
            </a:r>
            <a:r>
              <a:rPr lang="en-US" sz="2100" dirty="0">
                <a:ea typeface="+mn-lt"/>
                <a:cs typeface="+mn-lt"/>
              </a:rPr>
              <a:t>            Utrecht</a:t>
            </a:r>
          </a:p>
          <a:p>
            <a:pPr marL="0" indent="0">
              <a:spcBef>
                <a:spcPts val="0"/>
              </a:spcBef>
              <a:spcAft>
                <a:spcPts val="0"/>
              </a:spcAft>
              <a:buNone/>
            </a:pPr>
            <a:r>
              <a:rPr lang="en-US" sz="2100" dirty="0">
                <a:hlinkClick r:id="rId2"/>
              </a:rPr>
              <a:t>www.buitenlandbeurs.nl</a:t>
            </a:r>
            <a:endParaRPr lang="en-US" sz="2100" dirty="0">
              <a:ea typeface="+mn-lt"/>
              <a:cs typeface="+mn-lt"/>
            </a:endParaRPr>
          </a:p>
          <a:p>
            <a:pPr marL="214313" indent="-214313">
              <a:spcBef>
                <a:spcPts val="0"/>
              </a:spcBef>
              <a:spcAft>
                <a:spcPts val="0"/>
              </a:spcAft>
              <a:buFont typeface="Arial,Sans-Serif"/>
              <a:buChar char="•"/>
            </a:pPr>
            <a:r>
              <a:rPr lang="en-US" sz="2100" dirty="0">
                <a:ea typeface="+mn-lt"/>
                <a:cs typeface="+mn-lt"/>
              </a:rPr>
              <a:t> </a:t>
            </a:r>
            <a:r>
              <a:rPr lang="en-US" sz="2100" dirty="0" err="1">
                <a:ea typeface="+mn-lt"/>
                <a:cs typeface="+mn-lt"/>
              </a:rPr>
              <a:t>Beroepenvoorlichting</a:t>
            </a:r>
            <a:r>
              <a:rPr lang="en-US" sz="2100" dirty="0">
                <a:ea typeface="+mn-lt"/>
                <a:cs typeface="+mn-lt"/>
              </a:rPr>
              <a:t> Groningen: 28,29 </a:t>
            </a:r>
            <a:r>
              <a:rPr lang="en-US" sz="2100" dirty="0" err="1">
                <a:ea typeface="+mn-lt"/>
                <a:cs typeface="+mn-lt"/>
              </a:rPr>
              <a:t>en</a:t>
            </a:r>
            <a:r>
              <a:rPr lang="en-US" sz="2100" dirty="0">
                <a:ea typeface="+mn-lt"/>
                <a:cs typeface="+mn-lt"/>
              </a:rPr>
              <a:t> 30 </a:t>
            </a:r>
            <a:r>
              <a:rPr lang="en-US" sz="2100" dirty="0" err="1">
                <a:ea typeface="+mn-lt"/>
                <a:cs typeface="+mn-lt"/>
              </a:rPr>
              <a:t>november</a:t>
            </a:r>
            <a:r>
              <a:rPr lang="en-US" sz="2100" dirty="0">
                <a:ea typeface="+mn-lt"/>
                <a:cs typeface="+mn-lt"/>
              </a:rPr>
              <a:t> 2023 </a:t>
            </a:r>
          </a:p>
          <a:p>
            <a:pPr marL="0" indent="0">
              <a:spcBef>
                <a:spcPts val="0"/>
              </a:spcBef>
              <a:spcAft>
                <a:spcPts val="0"/>
              </a:spcAft>
              <a:buNone/>
            </a:pPr>
            <a:r>
              <a:rPr lang="en-US" sz="2100" dirty="0">
                <a:hlinkClick r:id="rId3"/>
              </a:rPr>
              <a:t>www.beroepenvoorlichtinggroningen.nl</a:t>
            </a:r>
            <a:endParaRPr lang="nl-NL"/>
          </a:p>
          <a:p>
            <a:pPr eaLnBrk="1" hangingPunct="1">
              <a:lnSpc>
                <a:spcPct val="80000"/>
              </a:lnSpc>
            </a:pPr>
            <a:endParaRPr lang="nl-NL" sz="2100" dirty="0"/>
          </a:p>
        </p:txBody>
      </p:sp>
      <p:sp>
        <p:nvSpPr>
          <p:cNvPr id="2" name="AutoShape 2" descr="Afbeeldingsresultaat voor gesprekken voeren">
            <a:hlinkClick r:id="rId4"/>
          </p:cNvPr>
          <p:cNvSpPr>
            <a:spLocks noChangeAspect="1" noChangeArrowheads="1"/>
          </p:cNvSpPr>
          <p:nvPr/>
        </p:nvSpPr>
        <p:spPr bwMode="auto">
          <a:xfrm>
            <a:off x="3262313" y="-17145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
        <p:nvSpPr>
          <p:cNvPr id="3" name="AutoShape 4" descr="Afbeeldingsresultaat voor gesprekken voeren">
            <a:hlinkClick r:id="rId4"/>
          </p:cNvPr>
          <p:cNvSpPr>
            <a:spLocks noChangeAspect="1" noChangeArrowheads="1"/>
          </p:cNvSpPr>
          <p:nvPr/>
        </p:nvSpPr>
        <p:spPr bwMode="auto">
          <a:xfrm>
            <a:off x="2795666" y="-28811"/>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spTree>
    <p:extLst>
      <p:ext uri="{BB962C8B-B14F-4D97-AF65-F5344CB8AC3E}">
        <p14:creationId xmlns:p14="http://schemas.microsoft.com/office/powerpoint/2010/main" val="31726943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3FD48-C51D-2357-0C94-026B14BDAE1D}"/>
              </a:ext>
            </a:extLst>
          </p:cNvPr>
          <p:cNvSpPr>
            <a:spLocks noGrp="1"/>
          </p:cNvSpPr>
          <p:nvPr>
            <p:ph type="title"/>
          </p:nvPr>
        </p:nvSpPr>
        <p:spPr>
          <a:xfrm>
            <a:off x="1485900" y="1063229"/>
            <a:ext cx="6172200" cy="857250"/>
          </a:xfrm>
        </p:spPr>
        <p:txBody>
          <a:bodyPr wrap="square" anchor="b">
            <a:normAutofit/>
          </a:bodyPr>
          <a:lstStyle/>
          <a:p>
            <a:r>
              <a:rPr lang="nl-NL"/>
              <a:t>vervolg</a:t>
            </a:r>
            <a:endParaRPr lang="nl-NL" dirty="0"/>
          </a:p>
        </p:txBody>
      </p:sp>
      <p:sp>
        <p:nvSpPr>
          <p:cNvPr id="10" name="Text Placeholder 2">
            <a:extLst>
              <a:ext uri="{FF2B5EF4-FFF2-40B4-BE49-F238E27FC236}">
                <a16:creationId xmlns:a16="http://schemas.microsoft.com/office/drawing/2014/main" id="{8975BE65-BDD5-9675-C7DD-28730653E804}"/>
              </a:ext>
            </a:extLst>
          </p:cNvPr>
          <p:cNvSpPr>
            <a:spLocks noGrp="1"/>
          </p:cNvSpPr>
          <p:nvPr>
            <p:ph type="body" idx="1"/>
          </p:nvPr>
        </p:nvSpPr>
        <p:spPr>
          <a:xfrm>
            <a:off x="1485900" y="2008585"/>
            <a:ext cx="3030141" cy="479822"/>
          </a:xfrm>
        </p:spPr>
        <p:txBody>
          <a:bodyPr/>
          <a:lstStyle/>
          <a:p>
            <a:endParaRPr lang="en-US"/>
          </a:p>
        </p:txBody>
      </p:sp>
      <p:sp>
        <p:nvSpPr>
          <p:cNvPr id="3" name="Tijdelijke aanduiding voor inhoud 2">
            <a:extLst>
              <a:ext uri="{FF2B5EF4-FFF2-40B4-BE49-F238E27FC236}">
                <a16:creationId xmlns:a16="http://schemas.microsoft.com/office/drawing/2014/main" id="{AFC036E6-6DA5-8F7F-F352-87AF47DF2915}"/>
              </a:ext>
            </a:extLst>
          </p:cNvPr>
          <p:cNvSpPr>
            <a:spLocks noGrp="1"/>
          </p:cNvSpPr>
          <p:nvPr>
            <p:ph sz="half" idx="2"/>
          </p:nvPr>
        </p:nvSpPr>
        <p:spPr>
          <a:xfrm>
            <a:off x="1485900" y="2488406"/>
            <a:ext cx="5110521" cy="2963466"/>
          </a:xfrm>
        </p:spPr>
        <p:txBody>
          <a:bodyPr wrap="square" anchor="t">
            <a:normAutofit/>
          </a:bodyPr>
          <a:lstStyle/>
          <a:p>
            <a:r>
              <a:rPr lang="nl-NL" sz="2400" dirty="0"/>
              <a:t>Testen; interesse- en beroepentest op </a:t>
            </a:r>
            <a:endParaRPr lang="nl-NL" sz="2400">
              <a:ea typeface="Tahoma"/>
              <a:cs typeface="Tahoma"/>
            </a:endParaRPr>
          </a:p>
          <a:p>
            <a:r>
              <a:rPr lang="nl-NL" sz="2400" dirty="0">
                <a:solidFill>
                  <a:srgbClr val="FF0000"/>
                </a:solidFill>
                <a:ea typeface="Tahoma"/>
                <a:cs typeface="Tahoma"/>
              </a:rPr>
              <a:t>App.lyceolob.nl</a:t>
            </a:r>
            <a:endParaRPr lang="nl-NL" sz="2400" dirty="0">
              <a:solidFill>
                <a:srgbClr val="000000"/>
              </a:solidFill>
              <a:ea typeface="Tahoma"/>
              <a:cs typeface="Tahoma"/>
            </a:endParaRPr>
          </a:p>
          <a:p>
            <a:pPr marL="0" indent="0">
              <a:buNone/>
            </a:pPr>
            <a:endParaRPr lang="nl-NL" sz="2400" dirty="0">
              <a:ea typeface="Tahoma"/>
              <a:cs typeface="Tahoma"/>
            </a:endParaRPr>
          </a:p>
          <a:p>
            <a:endParaRPr lang="nl-NL" sz="1650" dirty="0"/>
          </a:p>
          <a:p>
            <a:endParaRPr lang="nl-NL" sz="1650" dirty="0">
              <a:ea typeface="Tahoma"/>
              <a:cs typeface="Tahoma"/>
            </a:endParaRPr>
          </a:p>
          <a:p>
            <a:endParaRPr lang="nl-NL" sz="1650" dirty="0">
              <a:ea typeface="Tahoma"/>
              <a:cs typeface="Tahoma"/>
            </a:endParaRPr>
          </a:p>
        </p:txBody>
      </p:sp>
      <p:sp>
        <p:nvSpPr>
          <p:cNvPr id="12" name="Text Placeholder 4">
            <a:extLst>
              <a:ext uri="{FF2B5EF4-FFF2-40B4-BE49-F238E27FC236}">
                <a16:creationId xmlns:a16="http://schemas.microsoft.com/office/drawing/2014/main" id="{C894CD9D-07D9-F6ED-41A5-FFA1D429B763}"/>
              </a:ext>
            </a:extLst>
          </p:cNvPr>
          <p:cNvSpPr>
            <a:spLocks noGrp="1"/>
          </p:cNvSpPr>
          <p:nvPr>
            <p:ph type="body" sz="quarter" idx="3"/>
          </p:nvPr>
        </p:nvSpPr>
        <p:spPr>
          <a:xfrm>
            <a:off x="4626770" y="2008585"/>
            <a:ext cx="3031331" cy="479822"/>
          </a:xfrm>
        </p:spPr>
        <p:txBody>
          <a:bodyPr/>
          <a:lstStyle/>
          <a:p>
            <a:endParaRPr lang="en-US"/>
          </a:p>
        </p:txBody>
      </p:sp>
      <p:pic>
        <p:nvPicPr>
          <p:cNvPr id="5" name="Afbeelding 4" descr="Afbeelding met speelgoed&#10;&#10;Automatisch gegenereerde beschrijving">
            <a:extLst>
              <a:ext uri="{FF2B5EF4-FFF2-40B4-BE49-F238E27FC236}">
                <a16:creationId xmlns:a16="http://schemas.microsoft.com/office/drawing/2014/main" id="{75460E1B-781D-5BAB-3F49-000F5C051D5B}"/>
              </a:ext>
            </a:extLst>
          </p:cNvPr>
          <p:cNvPicPr>
            <a:picLocks noChangeAspect="1"/>
          </p:cNvPicPr>
          <p:nvPr/>
        </p:nvPicPr>
        <p:blipFill rotWithShape="1">
          <a:blip r:embed="rId2">
            <a:extLst>
              <a:ext uri="{28A0092B-C50C-407E-A947-70E740481C1C}">
                <a14:useLocalDpi xmlns:a14="http://schemas.microsoft.com/office/drawing/2010/main" val="0"/>
              </a:ext>
            </a:extLst>
          </a:blip>
          <a:srcRect t="2239" r="3" b="3"/>
          <a:stretch/>
        </p:blipFill>
        <p:spPr>
          <a:xfrm>
            <a:off x="5812103" y="3528596"/>
            <a:ext cx="3031331" cy="2963466"/>
          </a:xfrm>
          <a:prstGeom prst="rect">
            <a:avLst/>
          </a:prstGeom>
          <a:noFill/>
        </p:spPr>
      </p:pic>
    </p:spTree>
    <p:extLst>
      <p:ext uri="{BB962C8B-B14F-4D97-AF65-F5344CB8AC3E}">
        <p14:creationId xmlns:p14="http://schemas.microsoft.com/office/powerpoint/2010/main" val="1663950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3FD48-C51D-2357-0C94-026B14BDAE1D}"/>
              </a:ext>
            </a:extLst>
          </p:cNvPr>
          <p:cNvSpPr>
            <a:spLocks noGrp="1"/>
          </p:cNvSpPr>
          <p:nvPr>
            <p:ph type="title"/>
          </p:nvPr>
        </p:nvSpPr>
        <p:spPr>
          <a:xfrm>
            <a:off x="457200" y="274638"/>
            <a:ext cx="8229600" cy="1143000"/>
          </a:xfrm>
        </p:spPr>
        <p:txBody>
          <a:bodyPr wrap="square" anchor="b">
            <a:normAutofit/>
          </a:bodyPr>
          <a:lstStyle/>
          <a:p>
            <a:r>
              <a:rPr lang="nl-NL"/>
              <a:t>vervolg</a:t>
            </a:r>
            <a:endParaRPr lang="nl-NL" dirty="0"/>
          </a:p>
        </p:txBody>
      </p:sp>
      <p:sp>
        <p:nvSpPr>
          <p:cNvPr id="10" name="Text Placeholder 2">
            <a:extLst>
              <a:ext uri="{FF2B5EF4-FFF2-40B4-BE49-F238E27FC236}">
                <a16:creationId xmlns:a16="http://schemas.microsoft.com/office/drawing/2014/main" id="{8975BE65-BDD5-9675-C7DD-28730653E804}"/>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AFC036E6-6DA5-8F7F-F352-87AF47DF2915}"/>
              </a:ext>
            </a:extLst>
          </p:cNvPr>
          <p:cNvSpPr>
            <a:spLocks noGrp="1"/>
          </p:cNvSpPr>
          <p:nvPr>
            <p:ph sz="half" idx="2"/>
          </p:nvPr>
        </p:nvSpPr>
        <p:spPr>
          <a:xfrm>
            <a:off x="457200" y="2174875"/>
            <a:ext cx="4470348" cy="3951288"/>
          </a:xfrm>
        </p:spPr>
        <p:txBody>
          <a:bodyPr wrap="square" anchor="t">
            <a:normAutofit/>
          </a:bodyPr>
          <a:lstStyle/>
          <a:p>
            <a:r>
              <a:rPr lang="nl-NL" sz="2200" dirty="0"/>
              <a:t>Interview / dag meelopen met een </a:t>
            </a:r>
            <a:br>
              <a:rPr lang="nl-NL" sz="2200" dirty="0"/>
            </a:br>
            <a:r>
              <a:rPr lang="nl-NL" sz="2200" dirty="0"/>
              <a:t>beroepsbeoefenaar</a:t>
            </a:r>
          </a:p>
          <a:p>
            <a:r>
              <a:rPr lang="nl-NL" sz="2200" dirty="0"/>
              <a:t>Testen </a:t>
            </a:r>
            <a:endParaRPr lang="nl-NL" sz="2200" dirty="0">
              <a:ea typeface="Tahoma"/>
              <a:cs typeface="Tahoma"/>
            </a:endParaRPr>
          </a:p>
          <a:p>
            <a:r>
              <a:rPr lang="nl-NL" sz="2200" dirty="0">
                <a:ea typeface="Tahoma"/>
                <a:cs typeface="Tahoma"/>
                <a:hlinkClick r:id="rId2"/>
              </a:rPr>
              <a:t>www.rug.nl/maileenstudent</a:t>
            </a:r>
            <a:endParaRPr lang="nl-NL" sz="2200" dirty="0">
              <a:ea typeface="Tahoma"/>
              <a:cs typeface="Tahoma"/>
            </a:endParaRPr>
          </a:p>
          <a:p>
            <a:r>
              <a:rPr lang="nl-NL" sz="2200" dirty="0">
                <a:hlinkClick r:id="rId3"/>
              </a:rPr>
              <a:t>www.leiden.studiekeuzeplein.nl</a:t>
            </a:r>
            <a:endParaRPr lang="nl-NL" sz="2200" dirty="0"/>
          </a:p>
          <a:p>
            <a:r>
              <a:rPr lang="nl-NL" sz="2200" dirty="0"/>
              <a:t>Gesprek(-ken) met decaan</a:t>
            </a:r>
            <a:endParaRPr lang="nl-NL" sz="2200" dirty="0">
              <a:ea typeface="Tahoma"/>
              <a:cs typeface="Tahoma"/>
            </a:endParaRPr>
          </a:p>
        </p:txBody>
      </p:sp>
      <p:sp>
        <p:nvSpPr>
          <p:cNvPr id="12" name="Text Placeholder 4">
            <a:extLst>
              <a:ext uri="{FF2B5EF4-FFF2-40B4-BE49-F238E27FC236}">
                <a16:creationId xmlns:a16="http://schemas.microsoft.com/office/drawing/2014/main" id="{C894CD9D-07D9-F6ED-41A5-FFA1D429B763}"/>
              </a:ext>
            </a:extLst>
          </p:cNvPr>
          <p:cNvSpPr>
            <a:spLocks noGrp="1"/>
          </p:cNvSpPr>
          <p:nvPr>
            <p:ph type="body" sz="quarter" idx="3"/>
          </p:nvPr>
        </p:nvSpPr>
        <p:spPr>
          <a:xfrm>
            <a:off x="4645025" y="1535113"/>
            <a:ext cx="4041775" cy="639762"/>
          </a:xfrm>
        </p:spPr>
        <p:txBody>
          <a:bodyPr/>
          <a:lstStyle/>
          <a:p>
            <a:endParaRPr lang="en-US"/>
          </a:p>
        </p:txBody>
      </p:sp>
      <p:pic>
        <p:nvPicPr>
          <p:cNvPr id="5" name="Afbeelding 4" descr="Afbeelding met speelgoed&#10;&#10;Automatisch gegenereerde beschrijving">
            <a:extLst>
              <a:ext uri="{FF2B5EF4-FFF2-40B4-BE49-F238E27FC236}">
                <a16:creationId xmlns:a16="http://schemas.microsoft.com/office/drawing/2014/main" id="{75460E1B-781D-5BAB-3F49-000F5C051D5B}"/>
              </a:ext>
            </a:extLst>
          </p:cNvPr>
          <p:cNvPicPr>
            <a:picLocks noChangeAspect="1"/>
          </p:cNvPicPr>
          <p:nvPr/>
        </p:nvPicPr>
        <p:blipFill rotWithShape="1">
          <a:blip r:embed="rId4">
            <a:extLst>
              <a:ext uri="{28A0092B-C50C-407E-A947-70E740481C1C}">
                <a14:useLocalDpi xmlns:a14="http://schemas.microsoft.com/office/drawing/2010/main" val="0"/>
              </a:ext>
            </a:extLst>
          </a:blip>
          <a:srcRect t="2239" r="3" b="3"/>
          <a:stretch/>
        </p:blipFill>
        <p:spPr>
          <a:xfrm>
            <a:off x="4780218" y="2174875"/>
            <a:ext cx="3906582" cy="3951288"/>
          </a:xfrm>
          <a:prstGeom prst="rect">
            <a:avLst/>
          </a:prstGeom>
          <a:noFill/>
        </p:spPr>
      </p:pic>
    </p:spTree>
    <p:extLst>
      <p:ext uri="{BB962C8B-B14F-4D97-AF65-F5344CB8AC3E}">
        <p14:creationId xmlns:p14="http://schemas.microsoft.com/office/powerpoint/2010/main" val="26369801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BCAAD-837A-4687-86B1-A9A8576A7BB3}"/>
              </a:ext>
            </a:extLst>
          </p:cNvPr>
          <p:cNvSpPr>
            <a:spLocks noGrp="1"/>
          </p:cNvSpPr>
          <p:nvPr>
            <p:ph type="title"/>
          </p:nvPr>
        </p:nvSpPr>
        <p:spPr/>
        <p:txBody>
          <a:bodyPr/>
          <a:lstStyle/>
          <a:p>
            <a:r>
              <a:rPr lang="nl-NL" dirty="0" err="1">
                <a:ea typeface="Tahoma"/>
                <a:cs typeface="Tahoma"/>
              </a:rPr>
              <a:t>studiekeuzelab</a:t>
            </a:r>
            <a:endParaRPr lang="nl-NL" dirty="0" err="1"/>
          </a:p>
        </p:txBody>
      </p:sp>
      <p:pic>
        <p:nvPicPr>
          <p:cNvPr id="5" name="Afbeelding 5" descr="Afbeelding met klok, teken&#10;&#10;Automatisch gegenereerde beschrijving">
            <a:extLst>
              <a:ext uri="{FF2B5EF4-FFF2-40B4-BE49-F238E27FC236}">
                <a16:creationId xmlns:a16="http://schemas.microsoft.com/office/drawing/2014/main" id="{355FAADB-B88E-44B0-968F-F0309185C9B7}"/>
              </a:ext>
            </a:extLst>
          </p:cNvPr>
          <p:cNvPicPr>
            <a:picLocks noGrp="1" noChangeAspect="1"/>
          </p:cNvPicPr>
          <p:nvPr>
            <p:ph idx="1"/>
          </p:nvPr>
        </p:nvPicPr>
        <p:blipFill>
          <a:blip r:embed="rId2"/>
          <a:stretch>
            <a:fillRect/>
          </a:stretch>
        </p:blipFill>
        <p:spPr>
          <a:xfrm>
            <a:off x="6462804" y="2786286"/>
            <a:ext cx="2143125" cy="2143125"/>
          </a:xfrm>
        </p:spPr>
      </p:pic>
      <p:sp>
        <p:nvSpPr>
          <p:cNvPr id="4" name="Tekstvak 3">
            <a:extLst>
              <a:ext uri="{FF2B5EF4-FFF2-40B4-BE49-F238E27FC236}">
                <a16:creationId xmlns:a16="http://schemas.microsoft.com/office/drawing/2014/main" id="{30D7B418-DA59-4790-8EDB-DBC8548CF5E5}"/>
              </a:ext>
            </a:extLst>
          </p:cNvPr>
          <p:cNvSpPr txBox="1"/>
          <p:nvPr/>
        </p:nvSpPr>
        <p:spPr>
          <a:xfrm>
            <a:off x="196482" y="2019615"/>
            <a:ext cx="558653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Tahoma"/>
                <a:cs typeface="Tahoma"/>
                <a:hlinkClick r:id="rId3"/>
              </a:rPr>
              <a:t>www.studiekeuzelab.nl</a:t>
            </a:r>
            <a:endParaRPr lang="en-US" dirty="0">
              <a:ea typeface="Tahoma"/>
              <a:cs typeface="Tahoma"/>
            </a:endParaRPr>
          </a:p>
          <a:p>
            <a:endParaRPr lang="en-US" dirty="0">
              <a:ea typeface="Tahoma"/>
              <a:cs typeface="Tahoma"/>
            </a:endParaRPr>
          </a:p>
          <a:p>
            <a:r>
              <a:rPr lang="en-US" dirty="0"/>
              <a:t>Wat </a:t>
            </a:r>
            <a:r>
              <a:rPr lang="en-US" dirty="0" err="1"/>
              <a:t>kun</a:t>
            </a:r>
            <a:r>
              <a:rPr lang="en-US" dirty="0"/>
              <a:t> je </a:t>
            </a:r>
            <a:r>
              <a:rPr lang="en-US" dirty="0" err="1"/>
              <a:t>verwachten</a:t>
            </a:r>
            <a:r>
              <a:rPr lang="en-US" dirty="0"/>
              <a:t>: </a:t>
            </a:r>
            <a:endParaRPr lang="en-US" dirty="0" err="1"/>
          </a:p>
          <a:p>
            <a:pPr marL="285750" indent="-285750">
              <a:buFont typeface="Arial"/>
              <a:buChar char="•"/>
            </a:pPr>
            <a:r>
              <a:rPr lang="en-US" dirty="0" err="1"/>
              <a:t>Informatie</a:t>
            </a:r>
            <a:r>
              <a:rPr lang="en-US" dirty="0"/>
              <a:t> over het </a:t>
            </a:r>
            <a:r>
              <a:rPr lang="en-US" dirty="0" err="1"/>
              <a:t>kiezen</a:t>
            </a:r>
            <a:r>
              <a:rPr lang="en-US" dirty="0"/>
              <a:t> van </a:t>
            </a:r>
            <a:r>
              <a:rPr lang="en-US" dirty="0" err="1"/>
              <a:t>een</a:t>
            </a:r>
            <a:r>
              <a:rPr lang="en-US" dirty="0"/>
              <a:t> </a:t>
            </a:r>
            <a:r>
              <a:rPr lang="en-US" dirty="0" err="1"/>
              <a:t>studie</a:t>
            </a:r>
            <a:endParaRPr lang="en-US" dirty="0" err="1">
              <a:ea typeface="Tahoma"/>
              <a:cs typeface="Tahoma"/>
            </a:endParaRPr>
          </a:p>
          <a:p>
            <a:pPr marL="285750" indent="-285750">
              <a:buFont typeface="Arial"/>
              <a:buChar char="•"/>
            </a:pPr>
            <a:r>
              <a:rPr lang="en-US" dirty="0" err="1">
                <a:ea typeface="Tahoma"/>
                <a:cs typeface="Tahoma"/>
              </a:rPr>
              <a:t>Verrschillende</a:t>
            </a:r>
            <a:r>
              <a:rPr lang="en-US" dirty="0"/>
              <a:t> </a:t>
            </a:r>
            <a:r>
              <a:rPr lang="en-US" dirty="0" err="1"/>
              <a:t>onderwerpen</a:t>
            </a:r>
            <a:r>
              <a:rPr lang="en-US" dirty="0"/>
              <a:t>, </a:t>
            </a:r>
            <a:r>
              <a:rPr lang="en-US" dirty="0" err="1"/>
              <a:t>zoals</a:t>
            </a:r>
            <a:r>
              <a:rPr lang="en-US" dirty="0"/>
              <a:t>:  info over </a:t>
            </a:r>
            <a:r>
              <a:rPr lang="en-US" dirty="0" err="1"/>
              <a:t>studeren</a:t>
            </a:r>
            <a:r>
              <a:rPr lang="en-US" dirty="0"/>
              <a:t> in het </a:t>
            </a:r>
            <a:r>
              <a:rPr lang="en-US" dirty="0" err="1"/>
              <a:t>hoger</a:t>
            </a:r>
            <a:r>
              <a:rPr lang="en-US" dirty="0"/>
              <a:t> </a:t>
            </a:r>
            <a:r>
              <a:rPr lang="en-US" dirty="0" err="1"/>
              <a:t>onderwijs</a:t>
            </a:r>
            <a:r>
              <a:rPr lang="en-US" dirty="0"/>
              <a:t>, </a:t>
            </a:r>
            <a:r>
              <a:rPr lang="en-US" dirty="0" err="1"/>
              <a:t>voorlichtingen</a:t>
            </a:r>
            <a:r>
              <a:rPr lang="en-US" dirty="0"/>
              <a:t> over </a:t>
            </a:r>
            <a:r>
              <a:rPr lang="en-US" dirty="0" err="1"/>
              <a:t>een</a:t>
            </a:r>
            <a:r>
              <a:rPr lang="en-US" dirty="0"/>
              <a:t> </a:t>
            </a:r>
            <a:r>
              <a:rPr lang="en-US" dirty="0" err="1"/>
              <a:t>stap</a:t>
            </a:r>
            <a:r>
              <a:rPr lang="en-US" dirty="0"/>
              <a:t> </a:t>
            </a:r>
            <a:r>
              <a:rPr lang="en-US" dirty="0" err="1"/>
              <a:t>naar</a:t>
            </a:r>
            <a:r>
              <a:rPr lang="en-US" dirty="0"/>
              <a:t> het </a:t>
            </a:r>
            <a:r>
              <a:rPr lang="en-US" dirty="0" err="1"/>
              <a:t>buitenland</a:t>
            </a:r>
            <a:r>
              <a:rPr lang="en-US" dirty="0"/>
              <a:t> </a:t>
            </a:r>
            <a:r>
              <a:rPr lang="en-US" dirty="0" err="1"/>
              <a:t>en</a:t>
            </a:r>
            <a:r>
              <a:rPr lang="en-US" dirty="0"/>
              <a:t> </a:t>
            </a:r>
            <a:r>
              <a:rPr lang="en-US" dirty="0" err="1"/>
              <a:t>speciale</a:t>
            </a:r>
            <a:r>
              <a:rPr lang="en-US" dirty="0"/>
              <a:t> webinars </a:t>
            </a:r>
            <a:r>
              <a:rPr lang="en-US" dirty="0" err="1"/>
              <a:t>voor</a:t>
            </a:r>
            <a:r>
              <a:rPr lang="en-US" dirty="0"/>
              <a:t> </a:t>
            </a:r>
            <a:r>
              <a:rPr lang="en-US" dirty="0" err="1"/>
              <a:t>ouders</a:t>
            </a:r>
            <a:r>
              <a:rPr lang="en-US" dirty="0"/>
              <a:t>; </a:t>
            </a:r>
            <a:endParaRPr lang="en-US">
              <a:ea typeface="Tahoma"/>
              <a:cs typeface="Tahoma"/>
            </a:endParaRPr>
          </a:p>
          <a:p>
            <a:pPr marL="285750" indent="-285750">
              <a:buFont typeface="Arial"/>
              <a:buChar char="•"/>
            </a:pPr>
            <a:endParaRPr lang="en-US" dirty="0">
              <a:ea typeface="Tahoma"/>
              <a:cs typeface="Tahoma"/>
            </a:endParaRPr>
          </a:p>
        </p:txBody>
      </p:sp>
    </p:spTree>
    <p:extLst>
      <p:ext uri="{BB962C8B-B14F-4D97-AF65-F5344CB8AC3E}">
        <p14:creationId xmlns:p14="http://schemas.microsoft.com/office/powerpoint/2010/main" val="36319920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68521-FE6F-416D-A409-FB364ED3CB33}"/>
              </a:ext>
            </a:extLst>
          </p:cNvPr>
          <p:cNvSpPr>
            <a:spLocks noGrp="1"/>
          </p:cNvSpPr>
          <p:nvPr>
            <p:ph type="title"/>
          </p:nvPr>
        </p:nvSpPr>
        <p:spPr>
          <a:xfrm>
            <a:off x="1047029" y="856660"/>
            <a:ext cx="7793037" cy="1462087"/>
          </a:xfrm>
        </p:spPr>
        <p:txBody>
          <a:bodyPr vert="horz" wrap="square" lIns="91440" tIns="45720" rIns="91440" bIns="45720" numCol="1" anchor="b" anchorCtr="0" compatLnSpc="1">
            <a:prstTxWarp prst="textNoShape">
              <a:avLst/>
            </a:prstTxWarp>
            <a:normAutofit fontScale="90000"/>
          </a:bodyPr>
          <a:lstStyle/>
          <a:p>
            <a:br>
              <a:rPr lang="nl-NL" dirty="0"/>
            </a:br>
            <a:br>
              <a:rPr lang="nl-NL" dirty="0"/>
            </a:br>
            <a:r>
              <a:rPr lang="nl-NL" dirty="0">
                <a:latin typeface="+mj-lt"/>
                <a:ea typeface="+mj-ea"/>
                <a:cs typeface="+mj-cs"/>
              </a:rPr>
              <a:t>Mail een student</a:t>
            </a:r>
            <a:r>
              <a:rPr lang="nl-NL" dirty="0"/>
              <a:t> V4 en V5</a:t>
            </a:r>
            <a:br>
              <a:rPr lang="nl-NL" dirty="0">
                <a:ea typeface="Tahoma"/>
                <a:cs typeface="Tahoma"/>
              </a:rPr>
            </a:br>
            <a:r>
              <a:rPr lang="nl-NL" dirty="0">
                <a:ea typeface="Tahoma"/>
                <a:cs typeface="Tahoma"/>
                <a:hlinkClick r:id="rId2">
                  <a:extLst>
                    <a:ext uri="{A12FA001-AC4F-418D-AE19-62706E023703}">
                      <ahyp:hlinkClr xmlns:ahyp="http://schemas.microsoft.com/office/drawing/2018/hyperlinkcolor" val="tx"/>
                    </a:ext>
                  </a:extLst>
                </a:hlinkClick>
              </a:rPr>
              <a:t>www.rug.nl/maileenstudent</a:t>
            </a:r>
            <a:br>
              <a:rPr lang="nl-NL" dirty="0">
                <a:ea typeface="Tahoma"/>
                <a:cs typeface="Tahoma"/>
              </a:rPr>
            </a:br>
            <a:endParaRPr lang="nl-NL" dirty="0">
              <a:latin typeface="+mj-lt"/>
              <a:ea typeface="Tahoma"/>
              <a:cs typeface="Tahoma"/>
            </a:endParaRPr>
          </a:p>
        </p:txBody>
      </p:sp>
      <p:sp>
        <p:nvSpPr>
          <p:cNvPr id="4" name="Tekstvak 3">
            <a:extLst>
              <a:ext uri="{FF2B5EF4-FFF2-40B4-BE49-F238E27FC236}">
                <a16:creationId xmlns:a16="http://schemas.microsoft.com/office/drawing/2014/main" id="{974E9275-375C-4F74-9799-371FC96517BF}"/>
              </a:ext>
            </a:extLst>
          </p:cNvPr>
          <p:cNvSpPr txBox="1"/>
          <p:nvPr/>
        </p:nvSpPr>
        <p:spPr bwMode="auto">
          <a:xfrm>
            <a:off x="1182688" y="2102729"/>
            <a:ext cx="4726289" cy="4029784"/>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0" fontAlgn="base" hangingPunct="0">
              <a:lnSpc>
                <a:spcPct val="90000"/>
              </a:lnSpc>
              <a:spcBef>
                <a:spcPct val="20000"/>
              </a:spcBef>
              <a:spcAft>
                <a:spcPct val="0"/>
              </a:spcAft>
              <a:buFont typeface="Arial"/>
              <a:buChar char="•"/>
            </a:pPr>
            <a:r>
              <a:rPr lang="nl-NL" sz="2000" dirty="0"/>
              <a:t>Contact met studenten is een van de belangrijkste factoren bij het maken van een studiekeuze.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In een gesprek met een student kom je weer andere dingen te weten dan je leest in een brochure of hoort tijdens een open dag </a:t>
            </a:r>
            <a:endParaRPr lang="nl-NL" sz="2000" dirty="0">
              <a:ea typeface="Tahoma"/>
              <a:cs typeface="Tahoma"/>
            </a:endParaRPr>
          </a:p>
          <a:p>
            <a:pPr marL="342900" indent="-342900" eaLnBrk="0" fontAlgn="base" hangingPunct="0">
              <a:lnSpc>
                <a:spcPct val="90000"/>
              </a:lnSpc>
              <a:spcBef>
                <a:spcPct val="20000"/>
              </a:spcBef>
              <a:spcAft>
                <a:spcPct val="0"/>
              </a:spcAft>
              <a:buFont typeface="Arial"/>
              <a:buChar char="•"/>
            </a:pPr>
            <a:r>
              <a:rPr lang="nl-NL" sz="2000" dirty="0"/>
              <a:t>Iedere hogeschool of universiteit heeft inmiddels een platform waar je via </a:t>
            </a:r>
            <a:r>
              <a:rPr lang="nl-NL" sz="2000" dirty="0" err="1"/>
              <a:t>socialmedia</a:t>
            </a:r>
            <a:r>
              <a:rPr lang="nl-NL" sz="2000" dirty="0"/>
              <a:t> contact kunt zoeken met een student </a:t>
            </a:r>
            <a:endParaRPr lang="nl-NL" sz="2000" dirty="0">
              <a:ea typeface="Tahoma"/>
              <a:cs typeface="Tahoma"/>
            </a:endParaRPr>
          </a:p>
          <a:p>
            <a:pPr eaLnBrk="0" fontAlgn="base" hangingPunct="0">
              <a:lnSpc>
                <a:spcPct val="90000"/>
              </a:lnSpc>
              <a:spcBef>
                <a:spcPct val="20000"/>
              </a:spcBef>
              <a:spcAft>
                <a:spcPct val="0"/>
              </a:spcAft>
              <a:buFont typeface="Wingdings" pitchFamily="2" charset="2"/>
              <a:buChar char="n"/>
            </a:pPr>
            <a:endParaRPr lang="nl-NL" sz="2000" dirty="0">
              <a:ea typeface="Tahoma"/>
              <a:cs typeface="Tahoma"/>
            </a:endParaRPr>
          </a:p>
          <a:p>
            <a:pPr eaLnBrk="0" fontAlgn="base" hangingPunct="0">
              <a:lnSpc>
                <a:spcPct val="90000"/>
              </a:lnSpc>
              <a:spcBef>
                <a:spcPct val="20000"/>
              </a:spcBef>
              <a:spcAft>
                <a:spcPct val="0"/>
              </a:spcAft>
            </a:pPr>
            <a:r>
              <a:rPr lang="nl-NL" sz="2400" dirty="0"/>
              <a:t>          </a:t>
            </a:r>
            <a:endParaRPr lang="nl-NL" sz="2400" dirty="0">
              <a:ea typeface="Tahoma"/>
              <a:cs typeface="Tahoma"/>
            </a:endParaRPr>
          </a:p>
        </p:txBody>
      </p:sp>
      <p:pic>
        <p:nvPicPr>
          <p:cNvPr id="5" name="Afbeelding 5" descr="Afbeelding met tekening&#10;&#10;Automatisch gegenereerde beschrijving">
            <a:extLst>
              <a:ext uri="{FF2B5EF4-FFF2-40B4-BE49-F238E27FC236}">
                <a16:creationId xmlns:a16="http://schemas.microsoft.com/office/drawing/2014/main" id="{ACC25602-A57D-4747-BF87-18859915314D}"/>
              </a:ext>
            </a:extLst>
          </p:cNvPr>
          <p:cNvPicPr>
            <a:picLocks noGrp="1" noChangeAspect="1"/>
          </p:cNvPicPr>
          <p:nvPr>
            <p:ph sz="half" idx="2"/>
          </p:nvPr>
        </p:nvPicPr>
        <p:blipFill>
          <a:blip r:embed="rId3"/>
          <a:stretch>
            <a:fillRect/>
          </a:stretch>
        </p:blipFill>
        <p:spPr>
          <a:xfrm>
            <a:off x="5919683" y="3965647"/>
            <a:ext cx="2922050" cy="2268774"/>
          </a:xfrm>
          <a:noFill/>
        </p:spPr>
      </p:pic>
    </p:spTree>
    <p:extLst>
      <p:ext uri="{BB962C8B-B14F-4D97-AF65-F5344CB8AC3E}">
        <p14:creationId xmlns:p14="http://schemas.microsoft.com/office/powerpoint/2010/main" val="4022153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DF6A3-2ABA-4011-AEC8-2228CEAF9CB4}"/>
              </a:ext>
            </a:extLst>
          </p:cNvPr>
          <p:cNvSpPr>
            <a:spLocks noGrp="1"/>
          </p:cNvSpPr>
          <p:nvPr>
            <p:ph type="title"/>
          </p:nvPr>
        </p:nvSpPr>
        <p:spPr>
          <a:xfrm>
            <a:off x="1150938" y="214313"/>
            <a:ext cx="7793037" cy="2170558"/>
          </a:xfrm>
        </p:spPr>
        <p:txBody>
          <a:bodyPr/>
          <a:lstStyle/>
          <a:p>
            <a:endParaRPr lang="nl-NL"/>
          </a:p>
        </p:txBody>
      </p:sp>
      <p:pic>
        <p:nvPicPr>
          <p:cNvPr id="4" name="Afbeelding 4">
            <a:extLst>
              <a:ext uri="{FF2B5EF4-FFF2-40B4-BE49-F238E27FC236}">
                <a16:creationId xmlns:a16="http://schemas.microsoft.com/office/drawing/2014/main" id="{AC2AE618-BBEB-4000-93CB-617562757199}"/>
              </a:ext>
            </a:extLst>
          </p:cNvPr>
          <p:cNvPicPr>
            <a:picLocks noGrp="1" noChangeAspect="1"/>
          </p:cNvPicPr>
          <p:nvPr>
            <p:ph idx="1"/>
          </p:nvPr>
        </p:nvPicPr>
        <p:blipFill>
          <a:blip r:embed="rId2"/>
          <a:stretch>
            <a:fillRect/>
          </a:stretch>
        </p:blipFill>
        <p:spPr>
          <a:xfrm>
            <a:off x="1148248" y="-375344"/>
            <a:ext cx="5819775" cy="2921419"/>
          </a:xfrm>
        </p:spPr>
      </p:pic>
      <p:sp>
        <p:nvSpPr>
          <p:cNvPr id="5" name="Tekstvak 4">
            <a:extLst>
              <a:ext uri="{FF2B5EF4-FFF2-40B4-BE49-F238E27FC236}">
                <a16:creationId xmlns:a16="http://schemas.microsoft.com/office/drawing/2014/main" id="{57788120-E5FE-436E-B266-DCBAAB3509FA}"/>
              </a:ext>
            </a:extLst>
          </p:cNvPr>
          <p:cNvSpPr txBox="1"/>
          <p:nvPr/>
        </p:nvSpPr>
        <p:spPr>
          <a:xfrm>
            <a:off x="980524" y="2378574"/>
            <a:ext cx="345167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dirty="0">
              <a:ea typeface="Tahoma"/>
              <a:cs typeface="Tahoma"/>
            </a:endParaRPr>
          </a:p>
          <a:p>
            <a:r>
              <a:rPr lang="nl-NL" sz="3200" dirty="0"/>
              <a:t>Wat is LOB</a:t>
            </a:r>
            <a:endParaRPr lang="nl-NL" sz="3200" dirty="0">
              <a:ea typeface="Tahoma"/>
              <a:cs typeface="Tahoma"/>
            </a:endParaRPr>
          </a:p>
          <a:p>
            <a:endParaRPr lang="nl-NL" sz="3200" dirty="0">
              <a:ea typeface="Tahoma"/>
              <a:cs typeface="Tahoma"/>
            </a:endParaRPr>
          </a:p>
          <a:p>
            <a:r>
              <a:rPr lang="nl-NL" sz="3200" dirty="0">
                <a:ea typeface="Tahoma"/>
                <a:cs typeface="Tahoma"/>
              </a:rPr>
              <a:t>Schoolvak (PTA)</a:t>
            </a:r>
          </a:p>
          <a:p>
            <a:r>
              <a:rPr lang="nl-NL" sz="3200" dirty="0">
                <a:ea typeface="Tahoma"/>
                <a:cs typeface="Tahoma"/>
              </a:rPr>
              <a:t>Flexuur LOB</a:t>
            </a:r>
          </a:p>
          <a:p>
            <a:endParaRPr lang="nl-NL" dirty="0">
              <a:ea typeface="Tahoma"/>
              <a:cs typeface="Tahoma"/>
            </a:endParaRPr>
          </a:p>
        </p:txBody>
      </p:sp>
    </p:spTree>
    <p:extLst>
      <p:ext uri="{BB962C8B-B14F-4D97-AF65-F5344CB8AC3E}">
        <p14:creationId xmlns:p14="http://schemas.microsoft.com/office/powerpoint/2010/main" val="39074933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sz="5400"/>
              <a:t>Wie doet wat?</a:t>
            </a:r>
          </a:p>
        </p:txBody>
      </p:sp>
      <p:sp>
        <p:nvSpPr>
          <p:cNvPr id="9219" name="Rectangle 3"/>
          <p:cNvSpPr>
            <a:spLocks noGrp="1" noChangeArrowheads="1"/>
          </p:cNvSpPr>
          <p:nvPr>
            <p:ph type="body" idx="1"/>
          </p:nvPr>
        </p:nvSpPr>
        <p:spPr/>
        <p:txBody>
          <a:bodyPr/>
          <a:lstStyle/>
          <a:p>
            <a:pPr eaLnBrk="1" hangingPunct="1"/>
            <a:r>
              <a:rPr lang="nl-NL" sz="2800" b="1" dirty="0"/>
              <a:t>De decaan</a:t>
            </a:r>
            <a:r>
              <a:rPr lang="nl-NL" sz="2800" dirty="0"/>
              <a:t>: reikt klassikaal mogelijkheden aan en is bereikbaar voor vragen, </a:t>
            </a:r>
          </a:p>
          <a:p>
            <a:pPr eaLnBrk="1" hangingPunct="1"/>
            <a:r>
              <a:rPr lang="nl-NL" sz="2800" dirty="0"/>
              <a:t>Zal individuele gesprekken voeren</a:t>
            </a:r>
          </a:p>
          <a:p>
            <a:pPr eaLnBrk="1" hangingPunct="1"/>
            <a:r>
              <a:rPr lang="nl-NL" sz="2800" b="1" dirty="0"/>
              <a:t>De mentor:</a:t>
            </a:r>
            <a:r>
              <a:rPr lang="nl-NL" sz="2800" dirty="0"/>
              <a:t> in gesprekken met de leerlingen kan LOB aan de orde komen</a:t>
            </a:r>
            <a:endParaRPr lang="nl-NL" sz="2800" b="1" dirty="0"/>
          </a:p>
          <a:p>
            <a:pPr eaLnBrk="1" hangingPunct="1"/>
            <a:r>
              <a:rPr lang="nl-NL" sz="2800" b="1" dirty="0"/>
              <a:t>De ouders</a:t>
            </a:r>
            <a:r>
              <a:rPr lang="nl-NL" sz="2800" dirty="0"/>
              <a:t>: op de hoogte blijven en stimuleren</a:t>
            </a:r>
          </a:p>
          <a:p>
            <a:pPr eaLnBrk="1" hangingPunct="1"/>
            <a:r>
              <a:rPr lang="nl-NL" sz="2800" dirty="0"/>
              <a:t>Maar </a:t>
            </a:r>
            <a:r>
              <a:rPr lang="nl-NL" sz="2800" b="1" dirty="0"/>
              <a:t>de leerling</a:t>
            </a:r>
            <a:r>
              <a:rPr lang="nl-NL" sz="2800" dirty="0"/>
              <a:t> moet</a:t>
            </a:r>
            <a:br>
              <a:rPr lang="nl-NL" sz="2800" dirty="0"/>
            </a:br>
            <a:r>
              <a:rPr lang="nl-NL" sz="2800" dirty="0"/>
              <a:t>er vooral </a:t>
            </a:r>
            <a:r>
              <a:rPr lang="nl-NL" sz="2800" i="1" dirty="0"/>
              <a:t>zelf</a:t>
            </a:r>
            <a:r>
              <a:rPr lang="nl-NL" sz="2800" dirty="0"/>
              <a:t> mee aan </a:t>
            </a:r>
            <a:br>
              <a:rPr lang="nl-NL" sz="2800" dirty="0"/>
            </a:br>
            <a:r>
              <a:rPr lang="nl-NL" sz="2800" dirty="0"/>
              <a:t>de slag</a:t>
            </a:r>
          </a:p>
          <a:p>
            <a:pPr eaLnBrk="1" hangingPunct="1">
              <a:buFont typeface="Wingdings" pitchFamily="2" charset="2"/>
              <a:buNone/>
            </a:pPr>
            <a:r>
              <a:rPr lang="nl-NL" sz="2800" dirty="0"/>
              <a:t>                                                    </a:t>
            </a:r>
          </a:p>
          <a:p>
            <a:pPr eaLnBrk="1" hangingPunct="1"/>
            <a:endParaRPr lang="nl-NL" sz="2800"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403" y="4741358"/>
            <a:ext cx="1632572" cy="1950388"/>
          </a:xfrm>
          <a:prstGeom prst="rect">
            <a:avLst/>
          </a:prstGeom>
        </p:spPr>
      </p:pic>
    </p:spTree>
    <p:extLst>
      <p:ext uri="{BB962C8B-B14F-4D97-AF65-F5344CB8AC3E}">
        <p14:creationId xmlns:p14="http://schemas.microsoft.com/office/powerpoint/2010/main" val="2525829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185B8-60DA-899B-6D36-76D189FE2E33}"/>
              </a:ext>
            </a:extLst>
          </p:cNvPr>
          <p:cNvSpPr>
            <a:spLocks noGrp="1"/>
          </p:cNvSpPr>
          <p:nvPr>
            <p:ph type="title"/>
          </p:nvPr>
        </p:nvSpPr>
        <p:spPr/>
        <p:txBody>
          <a:bodyPr/>
          <a:lstStyle/>
          <a:p>
            <a:r>
              <a:rPr lang="nl-NL" sz="3600" dirty="0">
                <a:ea typeface="Tahoma"/>
                <a:cs typeface="Tahoma"/>
              </a:rPr>
              <a:t>Vrij vragen voor een LOB activiteit</a:t>
            </a:r>
            <a:endParaRPr lang="nl-NL" sz="3600" dirty="0"/>
          </a:p>
        </p:txBody>
      </p:sp>
      <p:sp>
        <p:nvSpPr>
          <p:cNvPr id="3" name="Tijdelijke aanduiding voor inhoud 2">
            <a:extLst>
              <a:ext uri="{FF2B5EF4-FFF2-40B4-BE49-F238E27FC236}">
                <a16:creationId xmlns:a16="http://schemas.microsoft.com/office/drawing/2014/main" id="{F77C5882-1D81-E39D-848C-F6756F89A7E3}"/>
              </a:ext>
            </a:extLst>
          </p:cNvPr>
          <p:cNvSpPr>
            <a:spLocks noGrp="1"/>
          </p:cNvSpPr>
          <p:nvPr>
            <p:ph idx="1"/>
          </p:nvPr>
        </p:nvSpPr>
        <p:spPr/>
        <p:txBody>
          <a:bodyPr/>
          <a:lstStyle/>
          <a:p>
            <a:r>
              <a:rPr lang="nl-NL" dirty="0">
                <a:ea typeface="Tahoma"/>
                <a:cs typeface="Tahoma"/>
              </a:rPr>
              <a:t>Niet tijdens </a:t>
            </a:r>
            <a:r>
              <a:rPr lang="nl-NL" dirty="0" err="1">
                <a:ea typeface="Tahoma"/>
                <a:cs typeface="Tahoma"/>
              </a:rPr>
              <a:t>toetsweken</a:t>
            </a:r>
          </a:p>
          <a:p>
            <a:r>
              <a:rPr lang="nl-NL" dirty="0">
                <a:ea typeface="Tahoma"/>
                <a:cs typeface="Tahoma"/>
              </a:rPr>
              <a:t>Ga naar de decaan en vul een formulier in</a:t>
            </a:r>
            <a:endParaRPr lang="nl-NL" dirty="0"/>
          </a:p>
          <a:p>
            <a:r>
              <a:rPr lang="nl-NL" dirty="0">
                <a:ea typeface="Tahoma"/>
                <a:cs typeface="Tahoma"/>
              </a:rPr>
              <a:t>Toets of presentatie vakdocent</a:t>
            </a:r>
          </a:p>
          <a:p>
            <a:r>
              <a:rPr lang="nl-NL" dirty="0">
                <a:ea typeface="Tahoma"/>
                <a:cs typeface="Tahoma"/>
              </a:rPr>
              <a:t>Inschrijven flexuur decaan voor nabespreking</a:t>
            </a:r>
          </a:p>
          <a:p>
            <a:endParaRPr lang="nl-NL" dirty="0">
              <a:ea typeface="Tahoma"/>
              <a:cs typeface="Tahoma"/>
            </a:endParaRPr>
          </a:p>
        </p:txBody>
      </p:sp>
    </p:spTree>
    <p:extLst>
      <p:ext uri="{BB962C8B-B14F-4D97-AF65-F5344CB8AC3E}">
        <p14:creationId xmlns:p14="http://schemas.microsoft.com/office/powerpoint/2010/main" val="39213737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Portfolio</a:t>
            </a:r>
          </a:p>
        </p:txBody>
      </p:sp>
      <p:sp>
        <p:nvSpPr>
          <p:cNvPr id="3" name="Tijdelijke aanduiding voor inhoud 2"/>
          <p:cNvSpPr>
            <a:spLocks noGrp="1"/>
          </p:cNvSpPr>
          <p:nvPr>
            <p:ph idx="1"/>
          </p:nvPr>
        </p:nvSpPr>
        <p:spPr/>
        <p:txBody>
          <a:bodyPr/>
          <a:lstStyle/>
          <a:p>
            <a:r>
              <a:rPr lang="nl-NL" dirty="0"/>
              <a:t>Van alle LOB-activiteiten wordt een kort verslag geschreven, waarin o.a. de ervaringen onder woorden worden gebracht/ LOB uur</a:t>
            </a:r>
          </a:p>
          <a:p>
            <a:r>
              <a:rPr lang="nl-NL" dirty="0"/>
              <a:t>Eind V4 en V5 portfoliogesprek = een gedegen voorbereiding op het intake/ matchingsgesprek HBO of WO</a:t>
            </a:r>
            <a:endParaRPr lang="nl-NL" dirty="0">
              <a:ea typeface="Tahoma"/>
              <a:cs typeface="Tahoma"/>
            </a:endParaRPr>
          </a:p>
          <a:p>
            <a:endParaRPr lang="nl-NL" sz="1800" dirty="0">
              <a:ea typeface="Tahoma"/>
              <a:cs typeface="Tahoma"/>
            </a:endParaRPr>
          </a:p>
        </p:txBody>
      </p:sp>
    </p:spTree>
    <p:extLst>
      <p:ext uri="{BB962C8B-B14F-4D97-AF65-F5344CB8AC3E}">
        <p14:creationId xmlns:p14="http://schemas.microsoft.com/office/powerpoint/2010/main" val="21273177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Inschrijving studie</a:t>
            </a:r>
          </a:p>
        </p:txBody>
      </p:sp>
      <p:sp>
        <p:nvSpPr>
          <p:cNvPr id="3" name="Tijdelijke aanduiding voor inhoud 2"/>
          <p:cNvSpPr>
            <a:spLocks noGrp="1"/>
          </p:cNvSpPr>
          <p:nvPr>
            <p:ph idx="1"/>
          </p:nvPr>
        </p:nvSpPr>
        <p:spPr/>
        <p:txBody>
          <a:bodyPr/>
          <a:lstStyle/>
          <a:p>
            <a:r>
              <a:rPr lang="nl-NL" dirty="0"/>
              <a:t>Decentrale selectie voor 15 januari</a:t>
            </a:r>
          </a:p>
          <a:p>
            <a:r>
              <a:rPr lang="nl-NL" dirty="0"/>
              <a:t>Andere studies voor 1 mei</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16" y="3652838"/>
            <a:ext cx="4246415" cy="2830943"/>
          </a:xfrm>
          <a:prstGeom prst="rect">
            <a:avLst/>
          </a:prstGeom>
        </p:spPr>
      </p:pic>
      <p:sp>
        <p:nvSpPr>
          <p:cNvPr id="5" name="AutoShape 2" descr="Afbeeldingsresultaat voor 1 mei">
            <a:hlinkClick r:id="rId3"/>
          </p:cNvPr>
          <p:cNvSpPr>
            <a:spLocks noChangeAspect="1" noChangeArrowheads="1"/>
          </p:cNvSpPr>
          <p:nvPr/>
        </p:nvSpPr>
        <p:spPr bwMode="auto">
          <a:xfrm>
            <a:off x="1926071" y="-3163093"/>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Afbeeldingsresultaat voor 1 mei">
            <a:hlinkClick r:id="rId3"/>
          </p:cNvPr>
          <p:cNvSpPr>
            <a:spLocks noChangeAspect="1" noChangeArrowheads="1"/>
          </p:cNvSpPr>
          <p:nvPr/>
        </p:nvSpPr>
        <p:spPr bwMode="auto">
          <a:xfrm>
            <a:off x="4984602" y="-828675"/>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Afbeeldingsresultaat voor 1 mei">
            <a:hlinkClick r:id="rId3"/>
          </p:cNvPr>
          <p:cNvSpPr>
            <a:spLocks noChangeAspect="1" noChangeArrowheads="1"/>
          </p:cNvSpPr>
          <p:nvPr/>
        </p:nvSpPr>
        <p:spPr bwMode="auto">
          <a:xfrm>
            <a:off x="1889125" y="-2400300"/>
            <a:ext cx="4295775" cy="501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206" y="3418682"/>
            <a:ext cx="3164607" cy="3164607"/>
          </a:xfrm>
          <a:prstGeom prst="rect">
            <a:avLst/>
          </a:prstGeom>
        </p:spPr>
      </p:pic>
    </p:spTree>
    <p:extLst>
      <p:ext uri="{BB962C8B-B14F-4D97-AF65-F5344CB8AC3E}">
        <p14:creationId xmlns:p14="http://schemas.microsoft.com/office/powerpoint/2010/main" val="41992663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6026F-C401-4C32-8B0A-A9B59F45BE57}"/>
              </a:ext>
            </a:extLst>
          </p:cNvPr>
          <p:cNvSpPr>
            <a:spLocks noGrp="1"/>
          </p:cNvSpPr>
          <p:nvPr>
            <p:ph type="title"/>
          </p:nvPr>
        </p:nvSpPr>
        <p:spPr>
          <a:xfrm>
            <a:off x="457200" y="274638"/>
            <a:ext cx="8229600" cy="1143000"/>
          </a:xfrm>
        </p:spPr>
        <p:txBody>
          <a:bodyPr wrap="square" anchor="b">
            <a:normAutofit/>
          </a:bodyPr>
          <a:lstStyle/>
          <a:p>
            <a:r>
              <a:rPr lang="nl-NL" sz="4100" err="1"/>
              <a:t>NumerusFixus</a:t>
            </a:r>
            <a:r>
              <a:rPr lang="nl-NL" sz="4100"/>
              <a:t> /Decentrale selectie</a:t>
            </a:r>
          </a:p>
        </p:txBody>
      </p:sp>
      <p:sp>
        <p:nvSpPr>
          <p:cNvPr id="9" name="Text Placeholder 2">
            <a:extLst>
              <a:ext uri="{FF2B5EF4-FFF2-40B4-BE49-F238E27FC236}">
                <a16:creationId xmlns:a16="http://schemas.microsoft.com/office/drawing/2014/main" id="{C29F43A7-EFDA-4B4E-9BBA-CAD5CD493A1B}"/>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004B3930-A329-43D0-8918-4C2642453683}"/>
              </a:ext>
            </a:extLst>
          </p:cNvPr>
          <p:cNvSpPr>
            <a:spLocks noGrp="1"/>
          </p:cNvSpPr>
          <p:nvPr>
            <p:ph sz="half" idx="2"/>
          </p:nvPr>
        </p:nvSpPr>
        <p:spPr>
          <a:xfrm>
            <a:off x="457200" y="2165429"/>
            <a:ext cx="5570485" cy="3960734"/>
          </a:xfrm>
        </p:spPr>
        <p:txBody>
          <a:bodyPr wrap="square" anchor="t">
            <a:normAutofit fontScale="92500" lnSpcReduction="10000"/>
          </a:bodyPr>
          <a:lstStyle/>
          <a:p>
            <a:pPr marL="0" indent="0">
              <a:buNone/>
            </a:pPr>
            <a:endParaRPr lang="nl-NL" dirty="0">
              <a:ea typeface="+mn-lt"/>
              <a:cs typeface="+mn-lt"/>
            </a:endParaRPr>
          </a:p>
          <a:p>
            <a:pPr>
              <a:lnSpc>
                <a:spcPct val="90000"/>
              </a:lnSpc>
            </a:pPr>
            <a:r>
              <a:rPr lang="nl-NL" dirty="0"/>
              <a:t>Wanneer er een beperkt aantal studenten geplaatst kunnen worden is er sprake van een </a:t>
            </a:r>
            <a:r>
              <a:rPr lang="nl-NL" dirty="0" err="1"/>
              <a:t>numerusfixus</a:t>
            </a:r>
            <a:endParaRPr lang="nl-NL" dirty="0" err="1">
              <a:ea typeface="Tahoma"/>
              <a:cs typeface="Tahoma"/>
            </a:endParaRPr>
          </a:p>
          <a:p>
            <a:pPr>
              <a:lnSpc>
                <a:spcPct val="90000"/>
              </a:lnSpc>
            </a:pPr>
            <a:r>
              <a:rPr lang="nl-NL" dirty="0"/>
              <a:t>Je gaat ‘solliciteren’ naar studieplek</a:t>
            </a:r>
            <a:endParaRPr lang="nl-NL" dirty="0">
              <a:ea typeface="Tahoma"/>
              <a:cs typeface="Tahoma"/>
            </a:endParaRPr>
          </a:p>
          <a:p>
            <a:pPr>
              <a:lnSpc>
                <a:spcPct val="90000"/>
              </a:lnSpc>
            </a:pPr>
            <a:r>
              <a:rPr lang="nl-NL" dirty="0"/>
              <a:t>Selectie gebeurt altijd door opleiding zelf </a:t>
            </a:r>
            <a:endParaRPr lang="nl-NL" dirty="0">
              <a:ea typeface="Tahoma"/>
              <a:cs typeface="Tahoma"/>
            </a:endParaRPr>
          </a:p>
          <a:p>
            <a:pPr>
              <a:lnSpc>
                <a:spcPct val="90000"/>
              </a:lnSpc>
            </a:pPr>
            <a:r>
              <a:rPr lang="nl-NL" dirty="0"/>
              <a:t>Selectiecriteria: eerdere schoolprestaties / motivatie / persoonlijkheid / evt. CV / evt. opdrachten of toetsen</a:t>
            </a:r>
            <a:endParaRPr lang="nl-NL">
              <a:ea typeface="Tahoma"/>
              <a:cs typeface="Tahoma"/>
            </a:endParaRPr>
          </a:p>
          <a:p>
            <a:pPr>
              <a:lnSpc>
                <a:spcPct val="90000"/>
              </a:lnSpc>
            </a:pPr>
            <a:r>
              <a:rPr lang="nl-NL" dirty="0"/>
              <a:t>Hoe vaak je mag deelnemen aan sectieprocedure verschilt per instelling van 1 tot maximaal 3 keer</a:t>
            </a:r>
            <a:endParaRPr lang="nl-NL" dirty="0">
              <a:ea typeface="Tahoma"/>
              <a:cs typeface="Tahoma"/>
            </a:endParaRPr>
          </a:p>
        </p:txBody>
      </p:sp>
      <p:sp>
        <p:nvSpPr>
          <p:cNvPr id="11" name="Text Placeholder 4">
            <a:extLst>
              <a:ext uri="{FF2B5EF4-FFF2-40B4-BE49-F238E27FC236}">
                <a16:creationId xmlns:a16="http://schemas.microsoft.com/office/drawing/2014/main" id="{67C179C7-7EF3-4C63-A6D5-8E858B149845}"/>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peelgoed, binnen, zitten, tafel&#10;&#10;Automatisch gegenereerde beschrijving">
            <a:extLst>
              <a:ext uri="{FF2B5EF4-FFF2-40B4-BE49-F238E27FC236}">
                <a16:creationId xmlns:a16="http://schemas.microsoft.com/office/drawing/2014/main" id="{94D9EA35-1B78-4A44-90D0-71278C276D93}"/>
              </a:ext>
            </a:extLst>
          </p:cNvPr>
          <p:cNvPicPr>
            <a:picLocks noChangeAspect="1"/>
          </p:cNvPicPr>
          <p:nvPr/>
        </p:nvPicPr>
        <p:blipFill rotWithShape="1">
          <a:blip r:embed="rId2"/>
          <a:srcRect l="8428" r="14951" b="-2"/>
          <a:stretch/>
        </p:blipFill>
        <p:spPr>
          <a:xfrm>
            <a:off x="6033629" y="4073577"/>
            <a:ext cx="2851544" cy="2779950"/>
          </a:xfrm>
          <a:prstGeom prst="rect">
            <a:avLst/>
          </a:prstGeom>
          <a:noFill/>
        </p:spPr>
      </p:pic>
    </p:spTree>
    <p:extLst>
      <p:ext uri="{BB962C8B-B14F-4D97-AF65-F5344CB8AC3E}">
        <p14:creationId xmlns:p14="http://schemas.microsoft.com/office/powerpoint/2010/main" val="30203848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7E8E6-A4B2-F37C-2A10-310A64A44964}"/>
              </a:ext>
            </a:extLst>
          </p:cNvPr>
          <p:cNvSpPr>
            <a:spLocks noGrp="1"/>
          </p:cNvSpPr>
          <p:nvPr>
            <p:ph type="title"/>
          </p:nvPr>
        </p:nvSpPr>
        <p:spPr/>
        <p:txBody>
          <a:bodyPr/>
          <a:lstStyle/>
          <a:p>
            <a:r>
              <a:rPr lang="nl-NL" sz="3200" dirty="0">
                <a:ea typeface="Tahoma"/>
                <a:cs typeface="Tahoma"/>
              </a:rPr>
              <a:t>Bij de Rijksuniversiteit kun je de volgende fixusopleidingen volgen</a:t>
            </a:r>
            <a:r>
              <a:rPr lang="nl-NL" dirty="0">
                <a:ea typeface="Tahoma"/>
                <a:cs typeface="Tahoma"/>
              </a:rPr>
              <a:t>:</a:t>
            </a:r>
            <a:endParaRPr lang="nl-NL" dirty="0"/>
          </a:p>
        </p:txBody>
      </p:sp>
      <p:sp>
        <p:nvSpPr>
          <p:cNvPr id="3" name="Tijdelijke aanduiding voor inhoud 2">
            <a:extLst>
              <a:ext uri="{FF2B5EF4-FFF2-40B4-BE49-F238E27FC236}">
                <a16:creationId xmlns:a16="http://schemas.microsoft.com/office/drawing/2014/main" id="{0CFFD33B-8B21-CCBA-BF50-1CF9F6E107A3}"/>
              </a:ext>
            </a:extLst>
          </p:cNvPr>
          <p:cNvSpPr>
            <a:spLocks noGrp="1"/>
          </p:cNvSpPr>
          <p:nvPr>
            <p:ph idx="1"/>
          </p:nvPr>
        </p:nvSpPr>
        <p:spPr/>
        <p:txBody>
          <a:bodyPr/>
          <a:lstStyle/>
          <a:p>
            <a:r>
              <a:rPr lang="nl-NL" sz="2000" u="sng" dirty="0">
                <a:ea typeface="Tahoma"/>
                <a:cs typeface="Tahoma"/>
                <a:hlinkClick r:id="rId2"/>
              </a:rPr>
              <a:t>Artificial Intelligence</a:t>
            </a:r>
            <a:r>
              <a:rPr lang="nl-NL" sz="2000" dirty="0">
                <a:ea typeface="Tahoma"/>
                <a:cs typeface="Tahoma"/>
              </a:rPr>
              <a:t> (150 plaatsen)</a:t>
            </a:r>
            <a:endParaRPr lang="nl-NL" sz="2000" dirty="0">
              <a:ea typeface="+mn-lt"/>
              <a:cs typeface="+mn-lt"/>
            </a:endParaRPr>
          </a:p>
          <a:p>
            <a:r>
              <a:rPr lang="nl-NL" sz="2000" u="sng" dirty="0">
                <a:ea typeface="Tahoma"/>
                <a:cs typeface="Tahoma"/>
                <a:hlinkClick r:id="rId2"/>
              </a:rPr>
              <a:t>Biology</a:t>
            </a:r>
            <a:r>
              <a:rPr lang="nl-NL" sz="2000" dirty="0">
                <a:ea typeface="Tahoma"/>
                <a:cs typeface="Tahoma"/>
              </a:rPr>
              <a:t> (250 plaatsen)</a:t>
            </a:r>
            <a:endParaRPr lang="nl-NL" sz="2000" dirty="0">
              <a:ea typeface="+mn-lt"/>
              <a:cs typeface="+mn-lt"/>
            </a:endParaRPr>
          </a:p>
          <a:p>
            <a:r>
              <a:rPr lang="nl-NL" sz="2000" u="sng" dirty="0">
                <a:ea typeface="Tahoma"/>
                <a:cs typeface="Tahoma"/>
                <a:hlinkClick r:id="rId2"/>
              </a:rPr>
              <a:t>Biomedical Engineering</a:t>
            </a:r>
            <a:r>
              <a:rPr lang="nl-NL" sz="2000" dirty="0">
                <a:ea typeface="Tahoma"/>
                <a:cs typeface="Tahoma"/>
              </a:rPr>
              <a:t> (125 plaatsen)</a:t>
            </a:r>
            <a:endParaRPr lang="nl-NL" sz="2000" dirty="0">
              <a:ea typeface="+mn-lt"/>
              <a:cs typeface="+mn-lt"/>
            </a:endParaRPr>
          </a:p>
          <a:p>
            <a:r>
              <a:rPr lang="nl-NL" sz="2000" u="sng" dirty="0">
                <a:ea typeface="Tahoma"/>
                <a:cs typeface="Tahoma"/>
                <a:hlinkClick r:id="rId2"/>
              </a:rPr>
              <a:t>Computing Science</a:t>
            </a:r>
            <a:r>
              <a:rPr lang="nl-NL" sz="2000" dirty="0">
                <a:ea typeface="Tahoma"/>
                <a:cs typeface="Tahoma"/>
              </a:rPr>
              <a:t> (200 plaatsen)</a:t>
            </a:r>
            <a:endParaRPr lang="nl-NL" sz="2000" dirty="0">
              <a:ea typeface="+mn-lt"/>
              <a:cs typeface="+mn-lt"/>
            </a:endParaRPr>
          </a:p>
          <a:p>
            <a:r>
              <a:rPr lang="nl-NL" sz="2000" u="sng" dirty="0">
                <a:ea typeface="Tahoma"/>
                <a:cs typeface="Tahoma"/>
                <a:hlinkClick r:id="rId3"/>
              </a:rPr>
              <a:t>Geneeskunde NL &amp; EN</a:t>
            </a:r>
            <a:r>
              <a:rPr lang="nl-NL" sz="2000" dirty="0">
                <a:ea typeface="Tahoma"/>
                <a:cs typeface="Tahoma"/>
              </a:rPr>
              <a:t> (410 plaatsen)</a:t>
            </a:r>
            <a:endParaRPr lang="nl-NL" sz="2000" dirty="0">
              <a:ea typeface="+mn-lt"/>
              <a:cs typeface="+mn-lt"/>
            </a:endParaRPr>
          </a:p>
          <a:p>
            <a:r>
              <a:rPr lang="nl-NL" sz="2000" u="sng" dirty="0">
                <a:ea typeface="Tahoma"/>
                <a:cs typeface="Tahoma"/>
                <a:hlinkClick r:id="rId4"/>
              </a:rPr>
              <a:t>International Business</a:t>
            </a:r>
            <a:r>
              <a:rPr lang="nl-NL" sz="2000" dirty="0">
                <a:ea typeface="Tahoma"/>
                <a:cs typeface="Tahoma"/>
              </a:rPr>
              <a:t> (550 plaatsen)</a:t>
            </a:r>
            <a:endParaRPr lang="nl-NL" sz="2000" dirty="0">
              <a:ea typeface="+mn-lt"/>
              <a:cs typeface="+mn-lt"/>
            </a:endParaRPr>
          </a:p>
          <a:p>
            <a:r>
              <a:rPr lang="nl-NL" sz="2000" u="sng" dirty="0">
                <a:ea typeface="Tahoma"/>
                <a:cs typeface="Tahoma"/>
                <a:hlinkClick r:id="rId5"/>
              </a:rPr>
              <a:t>International Relations and International Organization</a:t>
            </a:r>
            <a:r>
              <a:rPr lang="nl-NL" sz="2000" dirty="0">
                <a:ea typeface="Tahoma"/>
                <a:cs typeface="Tahoma"/>
              </a:rPr>
              <a:t> (260 plaatsen)</a:t>
            </a:r>
            <a:endParaRPr lang="nl-NL" sz="2000" dirty="0">
              <a:ea typeface="+mn-lt"/>
              <a:cs typeface="+mn-lt"/>
            </a:endParaRPr>
          </a:p>
          <a:p>
            <a:r>
              <a:rPr lang="nl-NL" sz="2000" u="sng" dirty="0">
                <a:ea typeface="Tahoma"/>
                <a:cs typeface="Tahoma"/>
                <a:hlinkClick r:id="rId6"/>
              </a:rPr>
              <a:t>Pharmacy</a:t>
            </a:r>
            <a:r>
              <a:rPr lang="nl-NL" sz="2000" dirty="0">
                <a:ea typeface="Tahoma"/>
                <a:cs typeface="Tahoma"/>
              </a:rPr>
              <a:t> (225 plaatsen)</a:t>
            </a:r>
            <a:endParaRPr lang="nl-NL" sz="2000" dirty="0">
              <a:ea typeface="+mn-lt"/>
              <a:cs typeface="+mn-lt"/>
            </a:endParaRPr>
          </a:p>
          <a:p>
            <a:r>
              <a:rPr lang="nl-NL" sz="2000" u="sng" dirty="0">
                <a:ea typeface="Tahoma"/>
                <a:cs typeface="Tahoma"/>
                <a:hlinkClick r:id="rId7"/>
              </a:rPr>
              <a:t>Psychologie NL &amp; EN</a:t>
            </a:r>
            <a:r>
              <a:rPr lang="nl-NL" sz="2000" dirty="0">
                <a:ea typeface="Tahoma"/>
                <a:cs typeface="Tahoma"/>
              </a:rPr>
              <a:t> (600 plaatsen)</a:t>
            </a:r>
          </a:p>
          <a:p>
            <a:r>
              <a:rPr lang="nl-NL" sz="2000" u="sng" dirty="0">
                <a:ea typeface="Tahoma"/>
                <a:cs typeface="Tahoma"/>
                <a:hlinkClick r:id="rId8"/>
              </a:rPr>
              <a:t>Tandheelkunde</a:t>
            </a:r>
            <a:r>
              <a:rPr lang="nl-NL" sz="2000" dirty="0">
                <a:ea typeface="Tahoma"/>
                <a:cs typeface="Tahoma"/>
              </a:rPr>
              <a:t> (48 plaatsen)</a:t>
            </a:r>
          </a:p>
        </p:txBody>
      </p:sp>
    </p:spTree>
    <p:extLst>
      <p:ext uri="{BB962C8B-B14F-4D97-AF65-F5344CB8AC3E}">
        <p14:creationId xmlns:p14="http://schemas.microsoft.com/office/powerpoint/2010/main" val="40223976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139475" y="-767387"/>
            <a:ext cx="6861878" cy="840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b="1"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endParaRPr lang="nl-NL" sz="2400" dirty="0">
              <a:solidFill>
                <a:srgbClr val="000000"/>
              </a:solidFill>
            </a:endParaRPr>
          </a:p>
          <a:p>
            <a:pPr algn="ctr" fontAlgn="base">
              <a:spcBef>
                <a:spcPct val="0"/>
              </a:spcBef>
              <a:spcAft>
                <a:spcPct val="0"/>
              </a:spcAft>
            </a:pPr>
            <a:r>
              <a:rPr lang="nl-NL" sz="2400" dirty="0">
                <a:solidFill>
                  <a:srgbClr val="000000"/>
                </a:solidFill>
              </a:rPr>
              <a:t>In het hbo stopt een derde van de eerstejaars; </a:t>
            </a:r>
            <a:br>
              <a:rPr lang="nl-NL" sz="2400" dirty="0">
                <a:solidFill>
                  <a:srgbClr val="000000"/>
                </a:solidFill>
              </a:rPr>
            </a:br>
            <a:r>
              <a:rPr lang="nl-NL" sz="2400" dirty="0">
                <a:solidFill>
                  <a:srgbClr val="000000"/>
                </a:solidFill>
              </a:rPr>
              <a:t> aan de universiteiten een kwart.</a:t>
            </a:r>
          </a:p>
          <a:p>
            <a:pPr algn="ctr" fontAlgn="base">
              <a:spcBef>
                <a:spcPct val="0"/>
              </a:spcBef>
              <a:spcAft>
                <a:spcPct val="0"/>
              </a:spcAft>
            </a:pPr>
            <a:r>
              <a:rPr lang="nl-NL" sz="2400" dirty="0">
                <a:solidFill>
                  <a:srgbClr val="000000"/>
                </a:solidFill>
              </a:rPr>
              <a:t>In september is al te voorspellen wie snel </a:t>
            </a:r>
            <a:br>
              <a:rPr lang="nl-NL" sz="2400" dirty="0">
                <a:solidFill>
                  <a:srgbClr val="000000"/>
                </a:solidFill>
              </a:rPr>
            </a:br>
            <a:r>
              <a:rPr lang="nl-NL" sz="2400" dirty="0">
                <a:solidFill>
                  <a:srgbClr val="000000"/>
                </a:solidFill>
              </a:rPr>
              <a:t>zal stoppen. </a:t>
            </a:r>
          </a:p>
          <a:p>
            <a:pPr algn="ctr" fontAlgn="base">
              <a:spcBef>
                <a:spcPct val="0"/>
              </a:spcBef>
              <a:spcAft>
                <a:spcPct val="0"/>
              </a:spcAft>
            </a:pPr>
            <a:r>
              <a:rPr lang="nl-NL" sz="2400" dirty="0">
                <a:solidFill>
                  <a:srgbClr val="000000"/>
                </a:solidFill>
              </a:rPr>
              <a:t>Wie studiekeuze baseert op </a:t>
            </a:r>
            <a:r>
              <a:rPr lang="nl-NL" sz="2400" b="1" dirty="0">
                <a:solidFill>
                  <a:srgbClr val="000000"/>
                </a:solidFill>
              </a:rPr>
              <a:t>status</a:t>
            </a:r>
            <a:r>
              <a:rPr lang="nl-NL" sz="2400" dirty="0">
                <a:solidFill>
                  <a:srgbClr val="000000"/>
                </a:solidFill>
              </a:rPr>
              <a:t> (</a:t>
            </a:r>
            <a:r>
              <a:rPr lang="nl-NL" sz="2400" b="1" dirty="0">
                <a:solidFill>
                  <a:srgbClr val="000000"/>
                </a:solidFill>
              </a:rPr>
              <a:t>salaris)</a:t>
            </a:r>
            <a:r>
              <a:rPr lang="nl-NL" sz="2400" dirty="0">
                <a:solidFill>
                  <a:srgbClr val="000000"/>
                </a:solidFill>
              </a:rPr>
              <a:t> </a:t>
            </a:r>
            <a:br>
              <a:rPr lang="nl-NL" sz="2400" dirty="0">
                <a:solidFill>
                  <a:srgbClr val="000000"/>
                </a:solidFill>
              </a:rPr>
            </a:br>
            <a:r>
              <a:rPr lang="nl-NL" sz="2400" dirty="0">
                <a:solidFill>
                  <a:srgbClr val="000000"/>
                </a:solidFill>
              </a:rPr>
              <a:t>van een beroep stopt vaker</a:t>
            </a:r>
            <a:br>
              <a:rPr lang="nl-NL" sz="2400" dirty="0">
                <a:solidFill>
                  <a:srgbClr val="000000"/>
                </a:solidFill>
              </a:rPr>
            </a:br>
            <a:r>
              <a:rPr lang="nl-NL" sz="2400" dirty="0">
                <a:solidFill>
                  <a:srgbClr val="000000"/>
                </a:solidFill>
              </a:rPr>
              <a:t> dan wie kiest om </a:t>
            </a:r>
            <a:r>
              <a:rPr lang="nl-NL" sz="2400" b="1" dirty="0">
                <a:solidFill>
                  <a:srgbClr val="000000"/>
                </a:solidFill>
              </a:rPr>
              <a:t>inhoudelijke</a:t>
            </a:r>
            <a:r>
              <a:rPr lang="nl-NL" sz="2400" dirty="0">
                <a:solidFill>
                  <a:srgbClr val="000000"/>
                </a:solidFill>
              </a:rPr>
              <a:t> interesse.</a:t>
            </a:r>
          </a:p>
          <a:p>
            <a:pPr algn="ctr" fontAlgn="base">
              <a:spcBef>
                <a:spcPct val="0"/>
              </a:spcBef>
              <a:spcAft>
                <a:spcPct val="0"/>
              </a:spcAft>
            </a:pPr>
            <a:r>
              <a:rPr lang="nl-NL" sz="2400" b="1" dirty="0" err="1">
                <a:solidFill>
                  <a:srgbClr val="000000"/>
                </a:solidFill>
              </a:rPr>
              <a:t>School-cijfers</a:t>
            </a:r>
            <a:r>
              <a:rPr lang="nl-NL" sz="2400" dirty="0">
                <a:solidFill>
                  <a:srgbClr val="000000"/>
                </a:solidFill>
              </a:rPr>
              <a:t> zijn ook een goede voorspeller.</a:t>
            </a:r>
          </a:p>
          <a:p>
            <a:pPr algn="ctr" fontAlgn="base">
              <a:spcBef>
                <a:spcPct val="0"/>
              </a:spcBef>
              <a:spcAft>
                <a:spcPct val="0"/>
              </a:spcAft>
            </a:pPr>
            <a:r>
              <a:rPr lang="nl-NL" sz="2400" dirty="0">
                <a:solidFill>
                  <a:srgbClr val="000000"/>
                </a:solidFill>
              </a:rPr>
              <a:t>Uitvallers: </a:t>
            </a:r>
            <a:br>
              <a:rPr lang="nl-NL" sz="2400" dirty="0">
                <a:solidFill>
                  <a:srgbClr val="000000"/>
                </a:solidFill>
              </a:rPr>
            </a:br>
            <a:r>
              <a:rPr lang="nl-NL" sz="2400" dirty="0">
                <a:solidFill>
                  <a:srgbClr val="000000"/>
                </a:solidFill>
              </a:rPr>
              <a:t>- lieten zich </a:t>
            </a:r>
            <a:r>
              <a:rPr lang="nl-NL" sz="2400" b="1" dirty="0">
                <a:solidFill>
                  <a:srgbClr val="000000"/>
                </a:solidFill>
              </a:rPr>
              <a:t>niet goed informeren</a:t>
            </a:r>
            <a:r>
              <a:rPr lang="nl-NL" sz="2400" dirty="0">
                <a:solidFill>
                  <a:srgbClr val="000000"/>
                </a:solidFill>
              </a:rPr>
              <a:t>, </a:t>
            </a:r>
            <a:br>
              <a:rPr lang="nl-NL" sz="2400" dirty="0">
                <a:solidFill>
                  <a:srgbClr val="000000"/>
                </a:solidFill>
              </a:rPr>
            </a:br>
            <a:r>
              <a:rPr lang="nl-NL" sz="2400" dirty="0">
                <a:solidFill>
                  <a:srgbClr val="000000"/>
                </a:solidFill>
              </a:rPr>
              <a:t>- maakten pas </a:t>
            </a:r>
            <a:r>
              <a:rPr lang="nl-NL" sz="2400" b="1" dirty="0">
                <a:solidFill>
                  <a:srgbClr val="000000"/>
                </a:solidFill>
              </a:rPr>
              <a:t>laat</a:t>
            </a:r>
            <a:r>
              <a:rPr lang="nl-NL" sz="2400" dirty="0">
                <a:solidFill>
                  <a:srgbClr val="000000"/>
                </a:solidFill>
              </a:rPr>
              <a:t> een keuze. </a:t>
            </a:r>
            <a:br>
              <a:rPr lang="nl-NL" sz="2400" dirty="0">
                <a:solidFill>
                  <a:srgbClr val="000000"/>
                </a:solidFill>
              </a:rPr>
            </a:br>
            <a:r>
              <a:rPr lang="nl-NL" sz="2400" dirty="0">
                <a:solidFill>
                  <a:srgbClr val="000000"/>
                </a:solidFill>
              </a:rPr>
              <a:t>- kiezen om de </a:t>
            </a:r>
            <a:r>
              <a:rPr lang="nl-NL" sz="2400" b="1" dirty="0">
                <a:solidFill>
                  <a:srgbClr val="000000"/>
                </a:solidFill>
              </a:rPr>
              <a:t>stad</a:t>
            </a:r>
            <a:r>
              <a:rPr lang="nl-NL" sz="2400" dirty="0">
                <a:solidFill>
                  <a:srgbClr val="000000"/>
                </a:solidFill>
              </a:rPr>
              <a:t> en het </a:t>
            </a:r>
            <a:r>
              <a:rPr lang="nl-NL" sz="2400" b="1" dirty="0">
                <a:solidFill>
                  <a:srgbClr val="000000"/>
                </a:solidFill>
              </a:rPr>
              <a:t>studentenleven</a:t>
            </a:r>
          </a:p>
          <a:p>
            <a:pPr fontAlgn="base">
              <a:spcBef>
                <a:spcPct val="0"/>
              </a:spcBef>
              <a:spcAft>
                <a:spcPct val="0"/>
              </a:spcAft>
            </a:pPr>
            <a:r>
              <a:rPr lang="nl-NL" sz="2400" b="1" dirty="0">
                <a:solidFill>
                  <a:srgbClr val="000000"/>
                </a:solidFill>
              </a:rPr>
              <a:t>  - BSA</a:t>
            </a:r>
            <a:r>
              <a:rPr lang="nl-NL" sz="2400" dirty="0">
                <a:solidFill>
                  <a:srgbClr val="000000"/>
                </a:solidFill>
              </a:rPr>
              <a:t> 45 van 60 </a:t>
            </a:r>
            <a:r>
              <a:rPr lang="nl-NL" sz="2400" dirty="0" err="1">
                <a:solidFill>
                  <a:srgbClr val="000000"/>
                </a:solidFill>
              </a:rPr>
              <a:t>pnt</a:t>
            </a:r>
            <a:r>
              <a:rPr lang="nl-NL" sz="2400" dirty="0">
                <a:solidFill>
                  <a:srgbClr val="000000"/>
                </a:solidFill>
              </a:rPr>
              <a:t> / 2 jaar niet </a:t>
            </a:r>
            <a:r>
              <a:rPr lang="nl-NL" sz="2400">
                <a:solidFill>
                  <a:srgbClr val="000000"/>
                </a:solidFill>
              </a:rPr>
              <a:t>deze bachelor</a:t>
            </a:r>
            <a:endParaRPr lang="nl-NL" sz="2400" b="1" dirty="0">
              <a:solidFill>
                <a:srgbClr val="000000"/>
              </a:solidFill>
            </a:endParaRPr>
          </a:p>
          <a:p>
            <a:pPr algn="ctr" fontAlgn="base">
              <a:spcBef>
                <a:spcPct val="0"/>
              </a:spcBef>
              <a:spcAft>
                <a:spcPct val="0"/>
              </a:spcAft>
            </a:pPr>
            <a:br>
              <a:rPr lang="nl-NL" sz="2400" dirty="0">
                <a:solidFill>
                  <a:srgbClr val="000000"/>
                </a:solidFill>
              </a:rPr>
            </a:br>
            <a:br>
              <a:rPr lang="nl-NL" sz="2400" dirty="0">
                <a:solidFill>
                  <a:srgbClr val="000000"/>
                </a:solidFill>
              </a:rPr>
            </a:br>
            <a:endParaRPr lang="nl-NL" sz="2400" dirty="0">
              <a:solidFill>
                <a:srgbClr val="000000"/>
              </a:solidFill>
            </a:endParaRPr>
          </a:p>
        </p:txBody>
      </p:sp>
      <p:sp>
        <p:nvSpPr>
          <p:cNvPr id="10243" name="Rectangle 6"/>
          <p:cNvSpPr>
            <a:spLocks noGrp="1" noChangeArrowheads="1"/>
          </p:cNvSpPr>
          <p:nvPr>
            <p:ph type="title"/>
          </p:nvPr>
        </p:nvSpPr>
        <p:spPr/>
        <p:txBody>
          <a:bodyPr/>
          <a:lstStyle/>
          <a:p>
            <a:pPr eaLnBrk="1" hangingPunct="1"/>
            <a:r>
              <a:rPr lang="nl-NL" sz="3600" b="1">
                <a:solidFill>
                  <a:schemeClr val="tx1"/>
                </a:solidFill>
              </a:rPr>
              <a:t>Intake/matchingsgesprekken</a:t>
            </a:r>
            <a:br>
              <a:rPr lang="nl-NL" sz="3600" b="1">
                <a:solidFill>
                  <a:schemeClr val="tx1"/>
                </a:solidFill>
              </a:rPr>
            </a:br>
            <a:r>
              <a:rPr lang="nl-NL" sz="3600" b="1">
                <a:solidFill>
                  <a:schemeClr val="tx1"/>
                </a:solidFill>
              </a:rPr>
              <a:t>Uitvallers vooraf aan te wijzen</a:t>
            </a:r>
          </a:p>
        </p:txBody>
      </p:sp>
    </p:spTree>
    <p:extLst>
      <p:ext uri="{BB962C8B-B14F-4D97-AF65-F5344CB8AC3E}">
        <p14:creationId xmlns:p14="http://schemas.microsoft.com/office/powerpoint/2010/main" val="3679484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FD70A-1A08-4EB4-A4FD-915CDE5F2A80}"/>
              </a:ext>
            </a:extLst>
          </p:cNvPr>
          <p:cNvSpPr>
            <a:spLocks noGrp="1"/>
          </p:cNvSpPr>
          <p:nvPr>
            <p:ph type="title"/>
          </p:nvPr>
        </p:nvSpPr>
        <p:spPr>
          <a:xfrm>
            <a:off x="457200" y="273050"/>
            <a:ext cx="7570866" cy="1162050"/>
          </a:xfrm>
        </p:spPr>
        <p:txBody>
          <a:bodyPr wrap="square" anchor="b">
            <a:normAutofit/>
          </a:bodyPr>
          <a:lstStyle/>
          <a:p>
            <a:r>
              <a:rPr lang="nl-NL" sz="3200" dirty="0"/>
              <a:t>Studiepunten (</a:t>
            </a:r>
            <a:r>
              <a:rPr lang="nl-NL" sz="3200" dirty="0" err="1"/>
              <a:t>Credits</a:t>
            </a:r>
            <a:r>
              <a:rPr lang="nl-NL" sz="3200" dirty="0"/>
              <a:t>)</a:t>
            </a:r>
          </a:p>
        </p:txBody>
      </p:sp>
      <p:sp>
        <p:nvSpPr>
          <p:cNvPr id="3" name="Tijdelijke aanduiding voor inhoud 2">
            <a:extLst>
              <a:ext uri="{FF2B5EF4-FFF2-40B4-BE49-F238E27FC236}">
                <a16:creationId xmlns:a16="http://schemas.microsoft.com/office/drawing/2014/main" id="{251AA660-5496-4FD2-8DA0-51E171DA753D}"/>
              </a:ext>
            </a:extLst>
          </p:cNvPr>
          <p:cNvSpPr>
            <a:spLocks noGrp="1"/>
          </p:cNvSpPr>
          <p:nvPr>
            <p:ph idx="1"/>
          </p:nvPr>
        </p:nvSpPr>
        <p:spPr>
          <a:xfrm>
            <a:off x="3575050" y="1765562"/>
            <a:ext cx="5111750" cy="4360601"/>
          </a:xfrm>
        </p:spPr>
        <p:txBody>
          <a:bodyPr wrap="square" anchor="t">
            <a:normAutofit fontScale="92500" lnSpcReduction="10000"/>
          </a:bodyPr>
          <a:lstStyle/>
          <a:p>
            <a:pPr>
              <a:lnSpc>
                <a:spcPct val="90000"/>
              </a:lnSpc>
            </a:pPr>
            <a:r>
              <a:rPr lang="nl-NL" sz="2000" dirty="0"/>
              <a:t>Een vierjarige bachelor hbo-opleiding bestaat uit 240 studiepunten </a:t>
            </a:r>
            <a:endParaRPr lang="nl-NL" sz="2000"/>
          </a:p>
          <a:p>
            <a:pPr>
              <a:lnSpc>
                <a:spcPct val="90000"/>
              </a:lnSpc>
            </a:pPr>
            <a:r>
              <a:rPr lang="nl-NL" sz="2000" dirty="0"/>
              <a:t>Een driejarige wo-bachelor bestaat uit 180 studiepunten</a:t>
            </a:r>
            <a:endParaRPr lang="nl-NL" sz="2000" dirty="0">
              <a:ea typeface="Tahoma"/>
              <a:cs typeface="Tahoma"/>
            </a:endParaRPr>
          </a:p>
          <a:p>
            <a:pPr>
              <a:lnSpc>
                <a:spcPct val="90000"/>
              </a:lnSpc>
            </a:pPr>
            <a:r>
              <a:rPr lang="nl-NL" sz="2000" dirty="0"/>
              <a:t>     Elk jaar kun je 60 studiepunten halen Eén studiepunt staat volgens de Nederlandse wet gelijk aan 28 uur studeren </a:t>
            </a:r>
            <a:endParaRPr lang="nl-NL" sz="2000" dirty="0">
              <a:ea typeface="Tahoma"/>
              <a:cs typeface="Tahoma"/>
            </a:endParaRPr>
          </a:p>
          <a:p>
            <a:pPr>
              <a:lnSpc>
                <a:spcPct val="90000"/>
              </a:lnSpc>
              <a:buFont typeface="Wingdings"/>
            </a:pPr>
            <a:r>
              <a:rPr lang="nl-NL" sz="2000" dirty="0"/>
              <a:t>Begin je gemotiveerd en pak je de studie goed op, dan mag je verwachten dat je het eerste jaar met 60 studiepunten af kunt sluiten</a:t>
            </a:r>
            <a:endParaRPr lang="nl-NL" sz="2000" dirty="0">
              <a:ea typeface="Tahoma"/>
              <a:cs typeface="Tahoma"/>
            </a:endParaRPr>
          </a:p>
          <a:p>
            <a:pPr>
              <a:lnSpc>
                <a:spcPct val="90000"/>
              </a:lnSpc>
            </a:pPr>
            <a:r>
              <a:rPr lang="nl-NL" sz="2000" dirty="0"/>
              <a:t>Het aantal studiepunten verschilt per vak/tentamen</a:t>
            </a:r>
            <a:endParaRPr lang="nl-NL" sz="2000" dirty="0">
              <a:ea typeface="Tahoma"/>
              <a:cs typeface="Tahoma"/>
            </a:endParaRPr>
          </a:p>
          <a:p>
            <a:pPr>
              <a:lnSpc>
                <a:spcPct val="90000"/>
              </a:lnSpc>
            </a:pPr>
            <a:r>
              <a:rPr lang="nl-NL" sz="2000" dirty="0"/>
              <a:t>Je studiepunten zijn ‘binnen’ wanneer het tentamen met minimaal een 5.5 is afgesloten </a:t>
            </a:r>
            <a:endParaRPr lang="nl-NL" sz="2000" dirty="0">
              <a:ea typeface="Tahoma"/>
              <a:cs typeface="Tahoma"/>
            </a:endParaRPr>
          </a:p>
        </p:txBody>
      </p:sp>
      <p:sp>
        <p:nvSpPr>
          <p:cNvPr id="8" name="Text Placeholder 3">
            <a:extLst>
              <a:ext uri="{FF2B5EF4-FFF2-40B4-BE49-F238E27FC236}">
                <a16:creationId xmlns:a16="http://schemas.microsoft.com/office/drawing/2014/main" id="{6D9E4D28-3A3E-478F-A05E-DA663010D2D9}"/>
              </a:ext>
            </a:extLst>
          </p:cNvPr>
          <p:cNvSpPr>
            <a:spLocks noGrp="1"/>
          </p:cNvSpPr>
          <p:nvPr>
            <p:ph type="body" sz="half" idx="2"/>
          </p:nvPr>
        </p:nvSpPr>
        <p:spPr>
          <a:xfrm>
            <a:off x="457200" y="1803504"/>
            <a:ext cx="3008313" cy="4322659"/>
          </a:xfrm>
        </p:spPr>
        <p:txBody>
          <a:bodyPr/>
          <a:lstStyle/>
          <a:p>
            <a:endParaRPr lang="en-US"/>
          </a:p>
        </p:txBody>
      </p:sp>
      <p:pic>
        <p:nvPicPr>
          <p:cNvPr id="4" name="Afbeelding 4">
            <a:extLst>
              <a:ext uri="{FF2B5EF4-FFF2-40B4-BE49-F238E27FC236}">
                <a16:creationId xmlns:a16="http://schemas.microsoft.com/office/drawing/2014/main" id="{5F830A10-7EFD-4D4E-9C30-098687139BA9}"/>
              </a:ext>
            </a:extLst>
          </p:cNvPr>
          <p:cNvPicPr>
            <a:picLocks noChangeAspect="1"/>
          </p:cNvPicPr>
          <p:nvPr/>
        </p:nvPicPr>
        <p:blipFill>
          <a:blip r:embed="rId2"/>
          <a:stretch>
            <a:fillRect/>
          </a:stretch>
        </p:blipFill>
        <p:spPr>
          <a:xfrm>
            <a:off x="280674" y="2157413"/>
            <a:ext cx="2877101" cy="3591712"/>
          </a:xfrm>
          <a:prstGeom prst="rect">
            <a:avLst/>
          </a:prstGeom>
        </p:spPr>
      </p:pic>
    </p:spTree>
    <p:extLst>
      <p:ext uri="{BB962C8B-B14F-4D97-AF65-F5344CB8AC3E}">
        <p14:creationId xmlns:p14="http://schemas.microsoft.com/office/powerpoint/2010/main" val="24359064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E451E-9EA8-46AD-B091-28274512C977}"/>
              </a:ext>
            </a:extLst>
          </p:cNvPr>
          <p:cNvSpPr>
            <a:spLocks noGrp="1"/>
          </p:cNvSpPr>
          <p:nvPr>
            <p:ph type="title"/>
          </p:nvPr>
        </p:nvSpPr>
        <p:spPr>
          <a:xfrm>
            <a:off x="457200" y="274638"/>
            <a:ext cx="8229600" cy="1143000"/>
          </a:xfrm>
        </p:spPr>
        <p:txBody>
          <a:bodyPr wrap="square" anchor="b">
            <a:normAutofit/>
          </a:bodyPr>
          <a:lstStyle/>
          <a:p>
            <a:r>
              <a:rPr lang="nl-NL"/>
              <a:t>Bindend Studieadvies (BSA)</a:t>
            </a:r>
            <a:endParaRPr lang="nl-NL" dirty="0"/>
          </a:p>
        </p:txBody>
      </p:sp>
      <p:sp>
        <p:nvSpPr>
          <p:cNvPr id="8" name="Text Placeholder 2">
            <a:extLst>
              <a:ext uri="{FF2B5EF4-FFF2-40B4-BE49-F238E27FC236}">
                <a16:creationId xmlns:a16="http://schemas.microsoft.com/office/drawing/2014/main" id="{2767AC91-33BB-48F7-9E8E-1CD379F39985}"/>
              </a:ext>
            </a:extLst>
          </p:cNvPr>
          <p:cNvSpPr>
            <a:spLocks noGrp="1"/>
          </p:cNvSpPr>
          <p:nvPr>
            <p:ph type="body" idx="1"/>
          </p:nvPr>
        </p:nvSpPr>
        <p:spPr>
          <a:xfrm>
            <a:off x="457200" y="1535113"/>
            <a:ext cx="4040188" cy="639762"/>
          </a:xfrm>
        </p:spPr>
        <p:txBody>
          <a:bodyPr/>
          <a:lstStyle/>
          <a:p>
            <a:endParaRPr lang="en-US"/>
          </a:p>
        </p:txBody>
      </p:sp>
      <p:sp>
        <p:nvSpPr>
          <p:cNvPr id="3" name="Tijdelijke aanduiding voor inhoud 2">
            <a:extLst>
              <a:ext uri="{FF2B5EF4-FFF2-40B4-BE49-F238E27FC236}">
                <a16:creationId xmlns:a16="http://schemas.microsoft.com/office/drawing/2014/main" id="{8F5F5017-8AB0-4117-AC46-6D1B4C30089B}"/>
              </a:ext>
            </a:extLst>
          </p:cNvPr>
          <p:cNvSpPr>
            <a:spLocks noGrp="1"/>
          </p:cNvSpPr>
          <p:nvPr>
            <p:ph sz="half" idx="2"/>
          </p:nvPr>
        </p:nvSpPr>
        <p:spPr>
          <a:xfrm>
            <a:off x="457200" y="2174875"/>
            <a:ext cx="4040188" cy="3951288"/>
          </a:xfrm>
        </p:spPr>
        <p:txBody>
          <a:bodyPr wrap="square" anchor="t">
            <a:normAutofit/>
          </a:bodyPr>
          <a:lstStyle/>
          <a:p>
            <a:pPr>
              <a:lnSpc>
                <a:spcPct val="90000"/>
              </a:lnSpc>
            </a:pPr>
            <a:r>
              <a:rPr lang="nl-NL" sz="1700" dirty="0"/>
              <a:t>Een bindend studieadvies (BSA) is een beslissing van de opleiding over jouw studievoortgang</a:t>
            </a:r>
            <a:endParaRPr lang="nl-NL">
              <a:ea typeface="Tahoma"/>
              <a:cs typeface="Tahoma"/>
            </a:endParaRPr>
          </a:p>
          <a:p>
            <a:pPr>
              <a:lnSpc>
                <a:spcPct val="90000"/>
              </a:lnSpc>
            </a:pPr>
            <a:r>
              <a:rPr lang="nl-NL" sz="1700" dirty="0"/>
              <a:t>Elke student krijgt een studieadvies aan het einde van het eerste studiejaar </a:t>
            </a:r>
          </a:p>
          <a:p>
            <a:pPr>
              <a:lnSpc>
                <a:spcPct val="90000"/>
              </a:lnSpc>
            </a:pPr>
            <a:r>
              <a:rPr lang="nl-NL" sz="1700" dirty="0"/>
              <a:t>In het eerste jaar moet je een minimum aantal studiepunten halen om je studie te kunnen voortzetten. </a:t>
            </a:r>
            <a:endParaRPr lang="nl-NL"/>
          </a:p>
          <a:p>
            <a:pPr>
              <a:lnSpc>
                <a:spcPct val="90000"/>
              </a:lnSpc>
            </a:pPr>
            <a:r>
              <a:rPr lang="nl-NL" sz="1700" dirty="0"/>
              <a:t>Het aantal studiepunten verschilt per onderwijsinstelling</a:t>
            </a:r>
            <a:endParaRPr lang="nl-NL" sz="1700" dirty="0">
              <a:ea typeface="Tahoma"/>
              <a:cs typeface="Tahoma"/>
            </a:endParaRPr>
          </a:p>
          <a:p>
            <a:pPr>
              <a:lnSpc>
                <a:spcPct val="90000"/>
              </a:lnSpc>
            </a:pPr>
            <a:r>
              <a:rPr lang="nl-NL" sz="1700" dirty="0"/>
              <a:t>Haal je dit minimum aantal punten niet dan moet je stoppen met je opleiding, tenzij er voor jou bijzondere omstandigheden gelden</a:t>
            </a:r>
            <a:endParaRPr lang="nl-NL" sz="1700" dirty="0">
              <a:ea typeface="Tahoma"/>
              <a:cs typeface="Tahoma"/>
            </a:endParaRPr>
          </a:p>
        </p:txBody>
      </p:sp>
      <p:sp>
        <p:nvSpPr>
          <p:cNvPr id="10" name="Text Placeholder 4">
            <a:extLst>
              <a:ext uri="{FF2B5EF4-FFF2-40B4-BE49-F238E27FC236}">
                <a16:creationId xmlns:a16="http://schemas.microsoft.com/office/drawing/2014/main" id="{6F2D8131-2D50-4233-A634-453E9E95BFB6}"/>
              </a:ext>
            </a:extLst>
          </p:cNvPr>
          <p:cNvSpPr>
            <a:spLocks noGrp="1"/>
          </p:cNvSpPr>
          <p:nvPr>
            <p:ph type="body" sz="quarter" idx="3"/>
          </p:nvPr>
        </p:nvSpPr>
        <p:spPr>
          <a:xfrm>
            <a:off x="4645025" y="1535113"/>
            <a:ext cx="4041775" cy="639762"/>
          </a:xfrm>
        </p:spPr>
        <p:txBody>
          <a:bodyPr/>
          <a:lstStyle/>
          <a:p>
            <a:endParaRPr lang="en-US"/>
          </a:p>
        </p:txBody>
      </p:sp>
      <p:pic>
        <p:nvPicPr>
          <p:cNvPr id="4" name="Afbeelding 4" descr="Afbeelding met schermafbeelding&#10;&#10;Automatisch gegenereerde beschrijving">
            <a:extLst>
              <a:ext uri="{FF2B5EF4-FFF2-40B4-BE49-F238E27FC236}">
                <a16:creationId xmlns:a16="http://schemas.microsoft.com/office/drawing/2014/main" id="{40AACB09-73E9-46A5-9140-26DD23C95759}"/>
              </a:ext>
            </a:extLst>
          </p:cNvPr>
          <p:cNvPicPr>
            <a:picLocks noGrp="1" noChangeAspect="1"/>
          </p:cNvPicPr>
          <p:nvPr>
            <p:ph sz="quarter" idx="4"/>
          </p:nvPr>
        </p:nvPicPr>
        <p:blipFill>
          <a:blip r:embed="rId2"/>
          <a:stretch>
            <a:fillRect/>
          </a:stretch>
        </p:blipFill>
        <p:spPr>
          <a:xfrm>
            <a:off x="5200558" y="2343642"/>
            <a:ext cx="3582501" cy="3717661"/>
          </a:xfrm>
        </p:spPr>
      </p:pic>
    </p:spTree>
    <p:extLst>
      <p:ext uri="{BB962C8B-B14F-4D97-AF65-F5344CB8AC3E}">
        <p14:creationId xmlns:p14="http://schemas.microsoft.com/office/powerpoint/2010/main" val="24191642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4D7561-F2B0-4479-B3D2-D1D7797690E5}"/>
              </a:ext>
            </a:extLst>
          </p:cNvPr>
          <p:cNvSpPr>
            <a:spLocks noGrp="1"/>
          </p:cNvSpPr>
          <p:nvPr>
            <p:ph type="title"/>
          </p:nvPr>
        </p:nvSpPr>
        <p:spPr>
          <a:xfrm>
            <a:off x="1150938" y="214313"/>
            <a:ext cx="7793037" cy="1462087"/>
          </a:xfrm>
        </p:spPr>
        <p:txBody>
          <a:bodyPr wrap="square" anchor="b">
            <a:normAutofit/>
          </a:bodyPr>
          <a:lstStyle/>
          <a:p>
            <a:r>
              <a:rPr lang="nl-NL"/>
              <a:t>Extra ondersteuning/voorzieningen</a:t>
            </a:r>
          </a:p>
        </p:txBody>
      </p:sp>
      <p:graphicFrame>
        <p:nvGraphicFramePr>
          <p:cNvPr id="6" name="Tijdelijke aanduiding voor inhoud 2">
            <a:extLst>
              <a:ext uri="{FF2B5EF4-FFF2-40B4-BE49-F238E27FC236}">
                <a16:creationId xmlns:a16="http://schemas.microsoft.com/office/drawing/2014/main" id="{BC9D0CB1-4163-4B38-A592-5AC81A63AC64}"/>
              </a:ext>
            </a:extLst>
          </p:cNvPr>
          <p:cNvGraphicFramePr>
            <a:graphicFrameLocks noGrp="1"/>
          </p:cNvGraphicFramePr>
          <p:nvPr>
            <p:ph idx="1"/>
            <p:extLst>
              <p:ext uri="{D42A27DB-BD31-4B8C-83A1-F6EECF244321}">
                <p14:modId xmlns:p14="http://schemas.microsoft.com/office/powerpoint/2010/main" val="1304753300"/>
              </p:ext>
            </p:extLst>
          </p:nvPr>
        </p:nvGraphicFramePr>
        <p:xfrm>
          <a:off x="124705" y="1583184"/>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1993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l-NL"/>
              <a:t>Wat is er in vwo3 aan LOB gedaan?</a:t>
            </a:r>
          </a:p>
        </p:txBody>
      </p:sp>
      <p:sp>
        <p:nvSpPr>
          <p:cNvPr id="4099" name="Rectangle 3"/>
          <p:cNvSpPr>
            <a:spLocks noGrp="1" noChangeArrowheads="1"/>
          </p:cNvSpPr>
          <p:nvPr>
            <p:ph type="body" idx="1"/>
          </p:nvPr>
        </p:nvSpPr>
        <p:spPr/>
        <p:txBody>
          <a:bodyPr/>
          <a:lstStyle/>
          <a:p>
            <a:pPr eaLnBrk="1" hangingPunct="1">
              <a:lnSpc>
                <a:spcPct val="90000"/>
              </a:lnSpc>
            </a:pPr>
            <a:r>
              <a:rPr lang="nl-NL" sz="4000" dirty="0"/>
              <a:t>Profiel gekozen </a:t>
            </a:r>
          </a:p>
          <a:p>
            <a:pPr eaLnBrk="1" hangingPunct="1">
              <a:lnSpc>
                <a:spcPct val="90000"/>
              </a:lnSpc>
            </a:pPr>
            <a:r>
              <a:rPr lang="nl-NL" sz="4000" dirty="0"/>
              <a:t>Gewerkt met </a:t>
            </a:r>
            <a:r>
              <a:rPr lang="nl-NL" sz="4000" dirty="0" err="1"/>
              <a:t>keuzeweb</a:t>
            </a:r>
            <a:endParaRPr lang="nl-NL" sz="4000" dirty="0" err="1">
              <a:ea typeface="Tahoma"/>
              <a:cs typeface="Tahoma"/>
            </a:endParaRPr>
          </a:p>
          <a:p>
            <a:pPr eaLnBrk="1" hangingPunct="1">
              <a:lnSpc>
                <a:spcPct val="90000"/>
              </a:lnSpc>
              <a:buFontTx/>
              <a:buChar char="-"/>
            </a:pPr>
            <a:r>
              <a:rPr lang="nl-NL" sz="4000" dirty="0"/>
              <a:t>Bezoek HBO NHL Stenden</a:t>
            </a:r>
          </a:p>
          <a:p>
            <a:pPr eaLnBrk="1" hangingPunct="1">
              <a:lnSpc>
                <a:spcPct val="90000"/>
              </a:lnSpc>
              <a:buFontTx/>
              <a:buChar char="-"/>
            </a:pPr>
            <a:r>
              <a:rPr lang="nl-NL" sz="4000" dirty="0"/>
              <a:t>Stagedag</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261" y="4627418"/>
            <a:ext cx="2672739" cy="2350654"/>
          </a:xfrm>
          <a:prstGeom prst="rect">
            <a:avLst/>
          </a:prstGeom>
        </p:spPr>
      </p:pic>
    </p:spTree>
    <p:extLst>
      <p:ext uri="{BB962C8B-B14F-4D97-AF65-F5344CB8AC3E}">
        <p14:creationId xmlns:p14="http://schemas.microsoft.com/office/powerpoint/2010/main" val="104375265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53BA-680C-483A-971A-CD47F67AE86E}"/>
              </a:ext>
            </a:extLst>
          </p:cNvPr>
          <p:cNvSpPr>
            <a:spLocks noGrp="1"/>
          </p:cNvSpPr>
          <p:nvPr>
            <p:ph type="title"/>
          </p:nvPr>
        </p:nvSpPr>
        <p:spPr/>
        <p:txBody>
          <a:bodyPr/>
          <a:lstStyle/>
          <a:p>
            <a:r>
              <a:rPr lang="nl-NL" dirty="0">
                <a:ea typeface="Tahoma"/>
                <a:cs typeface="Tahoma"/>
              </a:rPr>
              <a:t>Hanze Hogeschool</a:t>
            </a:r>
            <a:br>
              <a:rPr lang="nl-NL" dirty="0">
                <a:ea typeface="Tahoma"/>
                <a:cs typeface="Tahoma"/>
              </a:rPr>
            </a:br>
            <a:r>
              <a:rPr lang="nl-NL" dirty="0">
                <a:ea typeface="Tahoma"/>
                <a:cs typeface="Tahoma"/>
                <a:hlinkClick r:id="rId2"/>
              </a:rPr>
              <a:t>www.hanze.nl</a:t>
            </a:r>
            <a:endParaRPr lang="nl-NL" dirty="0">
              <a:ea typeface="Tahoma"/>
              <a:cs typeface="Tahoma"/>
            </a:endParaRPr>
          </a:p>
        </p:txBody>
      </p:sp>
      <p:pic>
        <p:nvPicPr>
          <p:cNvPr id="5" name="Afbeelding 5" descr="Afbeelding met vogel&#10;&#10;Automatisch gegenereerde beschrijving">
            <a:extLst>
              <a:ext uri="{FF2B5EF4-FFF2-40B4-BE49-F238E27FC236}">
                <a16:creationId xmlns:a16="http://schemas.microsoft.com/office/drawing/2014/main" id="{FC456A4C-DA80-459A-8144-C12BB3FB32D8}"/>
              </a:ext>
            </a:extLst>
          </p:cNvPr>
          <p:cNvPicPr>
            <a:picLocks noGrp="1" noChangeAspect="1"/>
          </p:cNvPicPr>
          <p:nvPr>
            <p:ph idx="1"/>
          </p:nvPr>
        </p:nvPicPr>
        <p:blipFill>
          <a:blip r:embed="rId3"/>
          <a:stretch>
            <a:fillRect/>
          </a:stretch>
        </p:blipFill>
        <p:spPr>
          <a:xfrm>
            <a:off x="6221099" y="4386880"/>
            <a:ext cx="2560414" cy="2021423"/>
          </a:xfrm>
        </p:spPr>
      </p:pic>
      <p:sp>
        <p:nvSpPr>
          <p:cNvPr id="4" name="Tekstvak 3">
            <a:extLst>
              <a:ext uri="{FF2B5EF4-FFF2-40B4-BE49-F238E27FC236}">
                <a16:creationId xmlns:a16="http://schemas.microsoft.com/office/drawing/2014/main" id="{596EFC39-3C6D-4A28-B3B6-07CD2099E9C5}"/>
              </a:ext>
            </a:extLst>
          </p:cNvPr>
          <p:cNvSpPr txBox="1"/>
          <p:nvPr/>
        </p:nvSpPr>
        <p:spPr>
          <a:xfrm>
            <a:off x="1188343" y="2019615"/>
            <a:ext cx="697513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hlinkClick r:id="rId4"/>
              </a:rPr>
              <a:t>Open Dagen</a:t>
            </a:r>
            <a:endParaRPr lang="en-US" sz="2800" dirty="0">
              <a:ea typeface="+mn-lt"/>
              <a:cs typeface="+mn-lt"/>
            </a:endParaRPr>
          </a:p>
          <a:p>
            <a:br>
              <a:rPr lang="en-US" dirty="0">
                <a:ea typeface="+mn-lt"/>
                <a:cs typeface="+mn-lt"/>
              </a:rPr>
            </a:br>
            <a:r>
              <a:rPr lang="en-US" sz="2000" dirty="0">
                <a:solidFill>
                  <a:srgbClr val="515151"/>
                </a:solidFill>
                <a:ea typeface="+mn-lt"/>
                <a:cs typeface="+mn-lt"/>
              </a:rPr>
              <a:t>In </a:t>
            </a:r>
            <a:r>
              <a:rPr lang="en-US" sz="2000" err="1">
                <a:solidFill>
                  <a:srgbClr val="515151"/>
                </a:solidFill>
                <a:ea typeface="+mn-lt"/>
                <a:cs typeface="+mn-lt"/>
              </a:rPr>
              <a:t>studiejaar</a:t>
            </a:r>
            <a:r>
              <a:rPr lang="en-US" sz="2000" dirty="0">
                <a:solidFill>
                  <a:srgbClr val="515151"/>
                </a:solidFill>
                <a:ea typeface="+mn-lt"/>
                <a:cs typeface="+mn-lt"/>
              </a:rPr>
              <a:t> 2023-2024 </a:t>
            </a:r>
            <a:r>
              <a:rPr lang="en-US" sz="2000" err="1">
                <a:solidFill>
                  <a:srgbClr val="515151"/>
                </a:solidFill>
                <a:ea typeface="+mn-lt"/>
                <a:cs typeface="+mn-lt"/>
              </a:rPr>
              <a:t>kun</a:t>
            </a:r>
            <a:r>
              <a:rPr lang="en-US" sz="2000" dirty="0">
                <a:solidFill>
                  <a:srgbClr val="515151"/>
                </a:solidFill>
                <a:ea typeface="+mn-lt"/>
                <a:cs typeface="+mn-lt"/>
              </a:rPr>
              <a:t> je op de </a:t>
            </a:r>
            <a:r>
              <a:rPr lang="en-US" sz="2000" err="1">
                <a:solidFill>
                  <a:srgbClr val="515151"/>
                </a:solidFill>
                <a:ea typeface="+mn-lt"/>
                <a:cs typeface="+mn-lt"/>
              </a:rPr>
              <a:t>volgende</a:t>
            </a:r>
            <a:r>
              <a:rPr lang="en-US" sz="2000" dirty="0">
                <a:solidFill>
                  <a:srgbClr val="515151"/>
                </a:solidFill>
                <a:ea typeface="+mn-lt"/>
                <a:cs typeface="+mn-lt"/>
              </a:rPr>
              <a:t> data </a:t>
            </a:r>
            <a:r>
              <a:rPr lang="en-US" sz="2000" err="1">
                <a:solidFill>
                  <a:srgbClr val="515151"/>
                </a:solidFill>
                <a:ea typeface="+mn-lt"/>
                <a:cs typeface="+mn-lt"/>
              </a:rPr>
              <a:t>een</a:t>
            </a:r>
            <a:r>
              <a:rPr lang="en-US" sz="2000" dirty="0">
                <a:solidFill>
                  <a:srgbClr val="515151"/>
                </a:solidFill>
                <a:ea typeface="+mn-lt"/>
                <a:cs typeface="+mn-lt"/>
              </a:rPr>
              <a:t> Open Dag </a:t>
            </a:r>
            <a:r>
              <a:rPr lang="en-US" sz="2000" err="1">
                <a:solidFill>
                  <a:srgbClr val="515151"/>
                </a:solidFill>
                <a:ea typeface="+mn-lt"/>
                <a:cs typeface="+mn-lt"/>
              </a:rPr>
              <a:t>bezoeken</a:t>
            </a:r>
            <a:r>
              <a:rPr lang="en-US" sz="2000" dirty="0">
                <a:solidFill>
                  <a:srgbClr val="515151"/>
                </a:solidFill>
                <a:ea typeface="+mn-lt"/>
                <a:cs typeface="+mn-lt"/>
              </a:rPr>
              <a:t>:</a:t>
            </a:r>
            <a:endParaRPr lang="en-US" sz="2000">
              <a:ea typeface="+mn-lt"/>
              <a:cs typeface="+mn-lt"/>
            </a:endParaRPr>
          </a:p>
          <a:p>
            <a:endParaRPr lang="en-US" sz="2000" dirty="0">
              <a:solidFill>
                <a:srgbClr val="515151"/>
              </a:solidFill>
              <a:ea typeface="+mn-lt"/>
              <a:cs typeface="+mn-lt"/>
            </a:endParaRPr>
          </a:p>
          <a:p>
            <a:r>
              <a:rPr lang="en-US" sz="2800" err="1">
                <a:solidFill>
                  <a:srgbClr val="515151"/>
                </a:solidFill>
                <a:ea typeface="+mn-lt"/>
                <a:cs typeface="+mn-lt"/>
              </a:rPr>
              <a:t>Zaterdag</a:t>
            </a:r>
            <a:r>
              <a:rPr lang="en-US" sz="2800" dirty="0">
                <a:solidFill>
                  <a:srgbClr val="515151"/>
                </a:solidFill>
                <a:ea typeface="+mn-lt"/>
                <a:cs typeface="+mn-lt"/>
              </a:rPr>
              <a:t> 4 </a:t>
            </a:r>
            <a:r>
              <a:rPr lang="en-US" sz="2800" err="1">
                <a:solidFill>
                  <a:srgbClr val="515151"/>
                </a:solidFill>
                <a:ea typeface="+mn-lt"/>
                <a:cs typeface="+mn-lt"/>
              </a:rPr>
              <a:t>november</a:t>
            </a:r>
            <a:r>
              <a:rPr lang="en-US" sz="2800" dirty="0">
                <a:solidFill>
                  <a:srgbClr val="515151"/>
                </a:solidFill>
                <a:ea typeface="+mn-lt"/>
                <a:cs typeface="+mn-lt"/>
              </a:rPr>
              <a:t> 2023</a:t>
            </a:r>
            <a:endParaRPr lang="en-US" sz="2800">
              <a:ea typeface="Tahoma"/>
              <a:cs typeface="Tahoma"/>
            </a:endParaRPr>
          </a:p>
          <a:p>
            <a:r>
              <a:rPr lang="en-US" sz="2800" err="1">
                <a:solidFill>
                  <a:srgbClr val="515151"/>
                </a:solidFill>
                <a:ea typeface="+mn-lt"/>
                <a:cs typeface="+mn-lt"/>
              </a:rPr>
              <a:t>Vrijdag</a:t>
            </a:r>
            <a:r>
              <a:rPr lang="en-US" sz="2800" dirty="0">
                <a:solidFill>
                  <a:srgbClr val="515151"/>
                </a:solidFill>
                <a:ea typeface="+mn-lt"/>
                <a:cs typeface="+mn-lt"/>
              </a:rPr>
              <a:t> 8 </a:t>
            </a:r>
            <a:r>
              <a:rPr lang="en-US" sz="2800" err="1">
                <a:solidFill>
                  <a:srgbClr val="515151"/>
                </a:solidFill>
                <a:ea typeface="+mn-lt"/>
                <a:cs typeface="+mn-lt"/>
              </a:rPr>
              <a:t>december</a:t>
            </a:r>
            <a:r>
              <a:rPr lang="en-US" sz="2800" dirty="0">
                <a:solidFill>
                  <a:srgbClr val="515151"/>
                </a:solidFill>
                <a:ea typeface="+mn-lt"/>
                <a:cs typeface="+mn-lt"/>
              </a:rPr>
              <a:t> 2023 </a:t>
            </a:r>
            <a:endParaRPr lang="en-US" sz="2800">
              <a:ea typeface="Tahoma"/>
              <a:cs typeface="Tahoma"/>
            </a:endParaRPr>
          </a:p>
          <a:p>
            <a:r>
              <a:rPr lang="en-US" sz="2800" err="1">
                <a:solidFill>
                  <a:srgbClr val="515151"/>
                </a:solidFill>
                <a:ea typeface="+mn-lt"/>
                <a:cs typeface="+mn-lt"/>
              </a:rPr>
              <a:t>Zaterdag</a:t>
            </a:r>
            <a:r>
              <a:rPr lang="en-US" sz="2800" dirty="0">
                <a:solidFill>
                  <a:srgbClr val="515151"/>
                </a:solidFill>
                <a:ea typeface="+mn-lt"/>
                <a:cs typeface="+mn-lt"/>
              </a:rPr>
              <a:t> 3 </a:t>
            </a:r>
            <a:r>
              <a:rPr lang="en-US" sz="2800" err="1">
                <a:solidFill>
                  <a:srgbClr val="515151"/>
                </a:solidFill>
                <a:ea typeface="+mn-lt"/>
                <a:cs typeface="+mn-lt"/>
              </a:rPr>
              <a:t>februari</a:t>
            </a:r>
            <a:r>
              <a:rPr lang="en-US" sz="2800" dirty="0">
                <a:solidFill>
                  <a:srgbClr val="515151"/>
                </a:solidFill>
                <a:ea typeface="+mn-lt"/>
                <a:cs typeface="+mn-lt"/>
              </a:rPr>
              <a:t> 2024</a:t>
            </a:r>
            <a:endParaRPr lang="en-US" sz="2800">
              <a:ea typeface="Tahoma"/>
              <a:cs typeface="Tahoma"/>
            </a:endParaRPr>
          </a:p>
          <a:p>
            <a:r>
              <a:rPr lang="en-US" sz="2800" err="1">
                <a:solidFill>
                  <a:srgbClr val="515151"/>
                </a:solidFill>
                <a:ea typeface="+mn-lt"/>
                <a:cs typeface="+mn-lt"/>
              </a:rPr>
              <a:t>Vrijdag</a:t>
            </a:r>
            <a:r>
              <a:rPr lang="en-US" sz="2800" dirty="0">
                <a:solidFill>
                  <a:srgbClr val="515151"/>
                </a:solidFill>
                <a:ea typeface="+mn-lt"/>
                <a:cs typeface="+mn-lt"/>
              </a:rPr>
              <a:t> 5 </a:t>
            </a:r>
            <a:r>
              <a:rPr lang="en-US" sz="2800" err="1">
                <a:solidFill>
                  <a:srgbClr val="515151"/>
                </a:solidFill>
                <a:ea typeface="+mn-lt"/>
                <a:cs typeface="+mn-lt"/>
              </a:rPr>
              <a:t>april</a:t>
            </a:r>
            <a:r>
              <a:rPr lang="en-US" sz="2800" dirty="0">
                <a:solidFill>
                  <a:srgbClr val="515151"/>
                </a:solidFill>
                <a:ea typeface="+mn-lt"/>
                <a:cs typeface="+mn-lt"/>
              </a:rPr>
              <a:t> 2024</a:t>
            </a:r>
            <a:endParaRPr lang="en-US" sz="2800">
              <a:ea typeface="Tahoma"/>
              <a:cs typeface="Tahoma"/>
            </a:endParaRPr>
          </a:p>
          <a:p>
            <a:endParaRPr lang="en-US" dirty="0">
              <a:ea typeface="+mn-lt"/>
              <a:cs typeface="+mn-lt"/>
            </a:endParaRPr>
          </a:p>
          <a:p>
            <a:r>
              <a:rPr lang="en-US" dirty="0">
                <a:latin typeface="Arial"/>
                <a:cs typeface="Arial"/>
              </a:rPr>
              <a:t>r </a:t>
            </a:r>
            <a:endParaRPr lang="en-US" dirty="0">
              <a:latin typeface="Tahoma"/>
              <a:ea typeface="Tahoma"/>
              <a:cs typeface="Tahoma"/>
            </a:endParaRPr>
          </a:p>
          <a:p>
            <a:pPr marL="285750" indent="-285750">
              <a:buFont typeface="Arial"/>
              <a:buChar char="•"/>
            </a:pPr>
            <a:endParaRPr lang="en-US" dirty="0">
              <a:latin typeface="Arial"/>
              <a:cs typeface="Arial"/>
            </a:endParaRPr>
          </a:p>
          <a:p>
            <a:endParaRPr lang="en-US"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235671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40B6D-3311-4B0F-8019-6217BCFA0006}"/>
              </a:ext>
            </a:extLst>
          </p:cNvPr>
          <p:cNvSpPr>
            <a:spLocks noGrp="1"/>
          </p:cNvSpPr>
          <p:nvPr>
            <p:ph type="title"/>
          </p:nvPr>
        </p:nvSpPr>
        <p:spPr/>
        <p:txBody>
          <a:bodyPr/>
          <a:lstStyle/>
          <a:p>
            <a:r>
              <a:rPr lang="nl-NL" dirty="0">
                <a:ea typeface="Tahoma"/>
                <a:cs typeface="Tahoma"/>
              </a:rPr>
              <a:t>NHL Stenden</a:t>
            </a:r>
            <a:br>
              <a:rPr lang="nl-NL" dirty="0">
                <a:ea typeface="Tahoma"/>
                <a:cs typeface="Tahoma"/>
              </a:rPr>
            </a:br>
            <a:r>
              <a:rPr lang="nl-NL" sz="2800" dirty="0">
                <a:ea typeface="Tahoma"/>
                <a:cs typeface="Tahoma"/>
                <a:hlinkClick r:id="rId2"/>
              </a:rPr>
              <a:t>www.nhlstenden.com</a:t>
            </a:r>
            <a:r>
              <a:rPr lang="nl-NL" sz="2800" dirty="0">
                <a:ea typeface="Tahoma"/>
                <a:cs typeface="Tahoma"/>
              </a:rPr>
              <a:t> </a:t>
            </a:r>
          </a:p>
        </p:txBody>
      </p:sp>
      <p:sp>
        <p:nvSpPr>
          <p:cNvPr id="3" name="Tijdelijke aanduiding voor inhoud 2">
            <a:extLst>
              <a:ext uri="{FF2B5EF4-FFF2-40B4-BE49-F238E27FC236}">
                <a16:creationId xmlns:a16="http://schemas.microsoft.com/office/drawing/2014/main" id="{80AC9316-2105-4B5C-857D-B6C575943AD5}"/>
              </a:ext>
            </a:extLst>
          </p:cNvPr>
          <p:cNvSpPr>
            <a:spLocks noGrp="1"/>
          </p:cNvSpPr>
          <p:nvPr>
            <p:ph idx="1"/>
          </p:nvPr>
        </p:nvSpPr>
        <p:spPr/>
        <p:txBody>
          <a:bodyPr/>
          <a:lstStyle/>
          <a:p>
            <a:r>
              <a:rPr lang="nl-NL" sz="2800" dirty="0">
                <a:ea typeface="+mn-lt"/>
                <a:cs typeface="+mn-lt"/>
              </a:rPr>
              <a:t>NHL/Stenden open dagen:</a:t>
            </a:r>
          </a:p>
          <a:p>
            <a:r>
              <a:rPr lang="nl-NL" sz="2800" dirty="0">
                <a:ea typeface="+mn-lt"/>
                <a:cs typeface="+mn-lt"/>
              </a:rPr>
              <a:t>Zaterdag 11 november 2023 </a:t>
            </a:r>
          </a:p>
          <a:p>
            <a:r>
              <a:rPr lang="nl-NL" sz="2800" dirty="0">
                <a:ea typeface="+mn-lt"/>
                <a:cs typeface="+mn-lt"/>
              </a:rPr>
              <a:t>Emmen, Groningen, Leeuwarden en Meppel</a:t>
            </a:r>
          </a:p>
          <a:p>
            <a:r>
              <a:rPr lang="nl-NL" sz="2000" dirty="0">
                <a:ea typeface="Tahoma"/>
                <a:cs typeface="Tahoma"/>
              </a:rPr>
              <a:t>Van 10.00 -16.00 uur</a:t>
            </a:r>
          </a:p>
          <a:p>
            <a:endParaRPr lang="nl-NL" dirty="0">
              <a:ea typeface="Tahoma"/>
              <a:cs typeface="Tahoma"/>
            </a:endParaRPr>
          </a:p>
        </p:txBody>
      </p:sp>
      <p:pic>
        <p:nvPicPr>
          <p:cNvPr id="4" name="Afbeelding 4" descr="Afbeelding met straat, teken&#10;&#10;Automatisch gegenereerde beschrijving">
            <a:extLst>
              <a:ext uri="{FF2B5EF4-FFF2-40B4-BE49-F238E27FC236}">
                <a16:creationId xmlns:a16="http://schemas.microsoft.com/office/drawing/2014/main" id="{BFDB28FA-9DC9-4F66-ABFD-E0043E225724}"/>
              </a:ext>
            </a:extLst>
          </p:cNvPr>
          <p:cNvPicPr>
            <a:picLocks noChangeAspect="1"/>
          </p:cNvPicPr>
          <p:nvPr/>
        </p:nvPicPr>
        <p:blipFill>
          <a:blip r:embed="rId3"/>
          <a:stretch>
            <a:fillRect/>
          </a:stretch>
        </p:blipFill>
        <p:spPr>
          <a:xfrm>
            <a:off x="5353119" y="4143724"/>
            <a:ext cx="2600325" cy="1752600"/>
          </a:xfrm>
          <a:prstGeom prst="rect">
            <a:avLst/>
          </a:prstGeom>
        </p:spPr>
      </p:pic>
    </p:spTree>
    <p:extLst>
      <p:ext uri="{BB962C8B-B14F-4D97-AF65-F5344CB8AC3E}">
        <p14:creationId xmlns:p14="http://schemas.microsoft.com/office/powerpoint/2010/main" val="9514026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1134A-51DC-95FB-3B2B-B5ED062B5DD7}"/>
              </a:ext>
            </a:extLst>
          </p:cNvPr>
          <p:cNvSpPr>
            <a:spLocks noGrp="1"/>
          </p:cNvSpPr>
          <p:nvPr>
            <p:ph type="title"/>
          </p:nvPr>
        </p:nvSpPr>
        <p:spPr/>
        <p:txBody>
          <a:bodyPr/>
          <a:lstStyle/>
          <a:p>
            <a:r>
              <a:rPr lang="nl-NL" dirty="0">
                <a:ea typeface="+mj-lt"/>
                <a:cs typeface="+mj-lt"/>
                <a:hlinkClick r:id="rId2"/>
              </a:rPr>
              <a:t>Open Dag Hotel Management School | NHL Stenden</a:t>
            </a:r>
            <a:endParaRPr lang="nl-NL"/>
          </a:p>
        </p:txBody>
      </p:sp>
      <p:sp>
        <p:nvSpPr>
          <p:cNvPr id="3" name="Tijdelijke aanduiding voor inhoud 2">
            <a:extLst>
              <a:ext uri="{FF2B5EF4-FFF2-40B4-BE49-F238E27FC236}">
                <a16:creationId xmlns:a16="http://schemas.microsoft.com/office/drawing/2014/main" id="{167431A9-31AD-F256-1255-F5853BD9656B}"/>
              </a:ext>
            </a:extLst>
          </p:cNvPr>
          <p:cNvSpPr>
            <a:spLocks noGrp="1"/>
          </p:cNvSpPr>
          <p:nvPr>
            <p:ph idx="1"/>
          </p:nvPr>
        </p:nvSpPr>
        <p:spPr/>
        <p:txBody>
          <a:bodyPr/>
          <a:lstStyle/>
          <a:p>
            <a:r>
              <a:rPr lang="nl-NL" sz="1600" b="1" dirty="0">
                <a:solidFill>
                  <a:srgbClr val="00294B"/>
                </a:solidFill>
                <a:ea typeface="+mn-lt"/>
                <a:cs typeface="+mn-lt"/>
              </a:rPr>
              <a:t>De juiste studiekeuze maak je op basis van de inhoud en de sfeer van een opleiding. Daarom bieden we op onze Hotelschool locatie in Leeuwarden op bijna elke maandag en donderdag, van oktober tot en met mei, Hotelschool Open Dagen aan. Deze kleinschalige open dagen worden georganiseerd voor scholieren en studenten die geïnteresseerd zijn in onze voltijd Bachelor en/of </a:t>
            </a:r>
            <a:r>
              <a:rPr lang="nl-NL" sz="1600" b="1" dirty="0" err="1">
                <a:solidFill>
                  <a:srgbClr val="00294B"/>
                </a:solidFill>
                <a:ea typeface="+mn-lt"/>
                <a:cs typeface="+mn-lt"/>
              </a:rPr>
              <a:t>Associate</a:t>
            </a:r>
            <a:r>
              <a:rPr lang="nl-NL" sz="1600" b="1" dirty="0">
                <a:solidFill>
                  <a:srgbClr val="00294B"/>
                </a:solidFill>
                <a:ea typeface="+mn-lt"/>
                <a:cs typeface="+mn-lt"/>
              </a:rPr>
              <a:t> </a:t>
            </a:r>
            <a:r>
              <a:rPr lang="nl-NL" sz="1600" b="1" dirty="0" err="1">
                <a:solidFill>
                  <a:srgbClr val="00294B"/>
                </a:solidFill>
                <a:ea typeface="+mn-lt"/>
                <a:cs typeface="+mn-lt"/>
              </a:rPr>
              <a:t>degree</a:t>
            </a:r>
            <a:r>
              <a:rPr lang="nl-NL" sz="1600" b="1" dirty="0">
                <a:solidFill>
                  <a:srgbClr val="00294B"/>
                </a:solidFill>
                <a:ea typeface="+mn-lt"/>
                <a:cs typeface="+mn-lt"/>
              </a:rPr>
              <a:t> opleiding. Je loopt deze dag mee in een kleine groep zodat je gemakkelijker jouw vragen kunt stellen en kunt beleven hoe studeren aan Hotel Management School echt is.</a:t>
            </a:r>
            <a:endParaRPr lang="nl-NL" dirty="0">
              <a:ea typeface="Tahoma"/>
              <a:cs typeface="Tahoma"/>
            </a:endParaRPr>
          </a:p>
          <a:p>
            <a:r>
              <a:rPr lang="nl-NL" sz="1600" b="1" dirty="0">
                <a:solidFill>
                  <a:srgbClr val="00294B"/>
                </a:solidFill>
                <a:ea typeface="+mn-lt"/>
                <a:cs typeface="+mn-lt"/>
              </a:rPr>
              <a:t>Via de aanmeldknop kun je je aanmelden voor een datum die jou goed uitkomt.</a:t>
            </a:r>
            <a:endParaRPr lang="nl-NL" dirty="0"/>
          </a:p>
          <a:p>
            <a:r>
              <a:rPr lang="nl-NL" sz="1400" b="1" dirty="0">
                <a:solidFill>
                  <a:srgbClr val="00294B"/>
                </a:solidFill>
                <a:ea typeface="+mn-lt"/>
                <a:cs typeface="+mn-lt"/>
              </a:rPr>
              <a:t>Wanneer?</a:t>
            </a:r>
            <a:endParaRPr lang="nl-NL" dirty="0">
              <a:ea typeface="Tahoma"/>
              <a:cs typeface="Tahoma"/>
            </a:endParaRPr>
          </a:p>
          <a:p>
            <a:r>
              <a:rPr lang="nl-NL" sz="1400" dirty="0">
                <a:solidFill>
                  <a:srgbClr val="424445"/>
                </a:solidFill>
                <a:ea typeface="+mn-lt"/>
                <a:cs typeface="+mn-lt"/>
              </a:rPr>
              <a:t>Meerdere data</a:t>
            </a:r>
            <a:endParaRPr lang="nl-NL" dirty="0">
              <a:solidFill>
                <a:srgbClr val="000000"/>
              </a:solidFill>
              <a:ea typeface="+mn-lt"/>
              <a:cs typeface="+mn-lt"/>
            </a:endParaRPr>
          </a:p>
          <a:p>
            <a:r>
              <a:rPr lang="nl-NL" sz="1400" b="1" dirty="0">
                <a:solidFill>
                  <a:srgbClr val="00294B"/>
                </a:solidFill>
                <a:ea typeface="+mn-lt"/>
                <a:cs typeface="+mn-lt"/>
              </a:rPr>
              <a:t>Hoe laat?                                                     </a:t>
            </a:r>
            <a:endParaRPr lang="nl-NL" sz="1400" dirty="0">
              <a:ea typeface="Tahoma"/>
              <a:cs typeface="Tahoma"/>
            </a:endParaRPr>
          </a:p>
          <a:p>
            <a:r>
              <a:rPr lang="nl-NL" sz="1400">
                <a:solidFill>
                  <a:srgbClr val="424445"/>
                </a:solidFill>
                <a:ea typeface="+mn-lt"/>
                <a:cs typeface="+mn-lt"/>
              </a:rPr>
              <a:t>09:30 - 15:00 uur                                       </a:t>
            </a:r>
            <a:endParaRPr lang="nl-NL"/>
          </a:p>
          <a:p>
            <a:r>
              <a:rPr lang="nl-NL" sz="1400" b="1" dirty="0">
                <a:solidFill>
                  <a:srgbClr val="00294B"/>
                </a:solidFill>
                <a:ea typeface="+mn-lt"/>
                <a:cs typeface="+mn-lt"/>
              </a:rPr>
              <a:t>Locatie</a:t>
            </a:r>
            <a:endParaRPr lang="nl-NL" dirty="0"/>
          </a:p>
          <a:p>
            <a:r>
              <a:rPr lang="nl-NL" sz="1400" dirty="0">
                <a:solidFill>
                  <a:srgbClr val="424445"/>
                </a:solidFill>
                <a:ea typeface="+mn-lt"/>
                <a:cs typeface="+mn-lt"/>
              </a:rPr>
              <a:t>Leeuwarden</a:t>
            </a:r>
            <a:endParaRPr lang="nl-NL" dirty="0"/>
          </a:p>
          <a:p>
            <a:endParaRPr lang="nl-NL" dirty="0">
              <a:ea typeface="Tahoma"/>
              <a:cs typeface="Tahoma"/>
            </a:endParaRPr>
          </a:p>
        </p:txBody>
      </p:sp>
      <p:pic>
        <p:nvPicPr>
          <p:cNvPr id="4" name="Afbeelding 3" descr="De beste Hoge Hotelschool opleiding volg je bij NHL Stenden">
            <a:extLst>
              <a:ext uri="{FF2B5EF4-FFF2-40B4-BE49-F238E27FC236}">
                <a16:creationId xmlns:a16="http://schemas.microsoft.com/office/drawing/2014/main" id="{DB8CE587-4AF2-716F-DAC6-900376801169}"/>
              </a:ext>
            </a:extLst>
          </p:cNvPr>
          <p:cNvPicPr>
            <a:picLocks noChangeAspect="1"/>
          </p:cNvPicPr>
          <p:nvPr/>
        </p:nvPicPr>
        <p:blipFill>
          <a:blip r:embed="rId3"/>
          <a:stretch>
            <a:fillRect/>
          </a:stretch>
        </p:blipFill>
        <p:spPr>
          <a:xfrm>
            <a:off x="5033283" y="4714498"/>
            <a:ext cx="2984197" cy="2049386"/>
          </a:xfrm>
          <a:prstGeom prst="rect">
            <a:avLst/>
          </a:prstGeom>
        </p:spPr>
      </p:pic>
    </p:spTree>
    <p:extLst>
      <p:ext uri="{BB962C8B-B14F-4D97-AF65-F5344CB8AC3E}">
        <p14:creationId xmlns:p14="http://schemas.microsoft.com/office/powerpoint/2010/main" val="3471150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711CE-19ED-46EB-BB0D-F35D74EC4201}"/>
              </a:ext>
            </a:extLst>
          </p:cNvPr>
          <p:cNvSpPr>
            <a:spLocks noGrp="1"/>
          </p:cNvSpPr>
          <p:nvPr>
            <p:ph type="title"/>
          </p:nvPr>
        </p:nvSpPr>
        <p:spPr/>
        <p:txBody>
          <a:bodyPr/>
          <a:lstStyle/>
          <a:p>
            <a:r>
              <a:rPr lang="nl-NL" dirty="0">
                <a:ea typeface="Tahoma"/>
                <a:cs typeface="Tahoma"/>
              </a:rPr>
              <a:t>Windesheim Zwolle</a:t>
            </a:r>
            <a:br>
              <a:rPr lang="nl-NL" dirty="0">
                <a:ea typeface="Tahoma"/>
                <a:cs typeface="Tahoma"/>
              </a:rPr>
            </a:br>
            <a:r>
              <a:rPr lang="nl-NL" sz="2800" dirty="0">
                <a:ea typeface="Tahoma"/>
                <a:cs typeface="Tahoma"/>
              </a:rPr>
              <a:t>www.windesheim.nl </a:t>
            </a:r>
          </a:p>
        </p:txBody>
      </p:sp>
      <p:sp>
        <p:nvSpPr>
          <p:cNvPr id="3" name="Tijdelijke aanduiding voor inhoud 2">
            <a:extLst>
              <a:ext uri="{FF2B5EF4-FFF2-40B4-BE49-F238E27FC236}">
                <a16:creationId xmlns:a16="http://schemas.microsoft.com/office/drawing/2014/main" id="{B55A2A3A-01F3-4E18-9BA6-175A15E99208}"/>
              </a:ext>
            </a:extLst>
          </p:cNvPr>
          <p:cNvSpPr>
            <a:spLocks noGrp="1"/>
          </p:cNvSpPr>
          <p:nvPr>
            <p:ph idx="1"/>
          </p:nvPr>
        </p:nvSpPr>
        <p:spPr/>
        <p:txBody>
          <a:bodyPr/>
          <a:lstStyle/>
          <a:p>
            <a:r>
              <a:rPr lang="nl-NL" sz="2400" dirty="0">
                <a:ea typeface="+mn-lt"/>
                <a:cs typeface="+mn-lt"/>
              </a:rPr>
              <a:t>Vrijdag 10 november 2023 van 13.00 - 21.00 uur</a:t>
            </a:r>
          </a:p>
          <a:p>
            <a:r>
              <a:rPr lang="nl-NL" sz="2400" dirty="0">
                <a:ea typeface="+mn-lt"/>
                <a:cs typeface="+mn-lt"/>
              </a:rPr>
              <a:t>Vrijdag 26 januari 2024 van 13.00 - 21.00 uur</a:t>
            </a:r>
            <a:endParaRPr lang="nl-NL" sz="2400" dirty="0">
              <a:ea typeface="Tahoma"/>
              <a:cs typeface="Tahoma"/>
            </a:endParaRPr>
          </a:p>
          <a:p>
            <a:r>
              <a:rPr lang="nl-NL" sz="2400" dirty="0">
                <a:ea typeface="+mn-lt"/>
                <a:cs typeface="+mn-lt"/>
              </a:rPr>
              <a:t>Dinsdag 9 april 2024 online van 19.00 - 21.00 uur</a:t>
            </a:r>
            <a:endParaRPr lang="nl-NL" sz="2400" dirty="0">
              <a:ea typeface="Tahoma"/>
              <a:cs typeface="Tahoma"/>
            </a:endParaRPr>
          </a:p>
          <a:p>
            <a:r>
              <a:rPr lang="nl-NL" sz="2400" dirty="0">
                <a:ea typeface="+mn-lt"/>
                <a:cs typeface="+mn-lt"/>
              </a:rPr>
              <a:t>Vrijdag 12 april 2024 van 13.00 - 18.00 </a:t>
            </a:r>
            <a:r>
              <a:rPr lang="nl-NL" sz="1400" dirty="0">
                <a:ea typeface="+mn-lt"/>
                <a:cs typeface="+mn-lt"/>
              </a:rPr>
              <a:t>u</a:t>
            </a:r>
            <a:endParaRPr lang="nl-NL" dirty="0"/>
          </a:p>
          <a:p>
            <a:endParaRPr lang="nl-NL" dirty="0">
              <a:ea typeface="Tahoma"/>
              <a:cs typeface="Tahoma"/>
            </a:endParaRPr>
          </a:p>
          <a:p>
            <a:pPr marL="0" indent="0">
              <a:buNone/>
            </a:pPr>
            <a:endParaRPr lang="nl-NL" dirty="0">
              <a:ea typeface="+mn-lt"/>
              <a:cs typeface="+mn-lt"/>
            </a:endParaRPr>
          </a:p>
          <a:p>
            <a:pPr marL="0" indent="0">
              <a:buNone/>
            </a:pPr>
            <a:endParaRPr lang="nl-NL" dirty="0">
              <a:ea typeface="Tahoma"/>
              <a:cs typeface="Tahoma"/>
            </a:endParaRPr>
          </a:p>
          <a:p>
            <a:pPr marL="0" indent="0">
              <a:buNone/>
            </a:pPr>
            <a:endParaRPr lang="nl-NL" dirty="0">
              <a:ea typeface="Tahoma"/>
              <a:cs typeface="Tahoma"/>
            </a:endParaRPr>
          </a:p>
        </p:txBody>
      </p:sp>
      <p:pic>
        <p:nvPicPr>
          <p:cNvPr id="4" name="Afbeelding 4" descr="Afbeelding met tekening&#10;&#10;Automatisch gegenereerde beschrijving">
            <a:extLst>
              <a:ext uri="{FF2B5EF4-FFF2-40B4-BE49-F238E27FC236}">
                <a16:creationId xmlns:a16="http://schemas.microsoft.com/office/drawing/2014/main" id="{9736F146-CC61-43CF-AE91-A8E63B718436}"/>
              </a:ext>
            </a:extLst>
          </p:cNvPr>
          <p:cNvPicPr>
            <a:picLocks noChangeAspect="1"/>
          </p:cNvPicPr>
          <p:nvPr/>
        </p:nvPicPr>
        <p:blipFill>
          <a:blip r:embed="rId2"/>
          <a:stretch>
            <a:fillRect/>
          </a:stretch>
        </p:blipFill>
        <p:spPr>
          <a:xfrm>
            <a:off x="5047822" y="4247752"/>
            <a:ext cx="2743200" cy="1335024"/>
          </a:xfrm>
          <a:prstGeom prst="rect">
            <a:avLst/>
          </a:prstGeom>
        </p:spPr>
      </p:pic>
    </p:spTree>
    <p:extLst>
      <p:ext uri="{BB962C8B-B14F-4D97-AF65-F5344CB8AC3E}">
        <p14:creationId xmlns:p14="http://schemas.microsoft.com/office/powerpoint/2010/main" val="11199304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DF044-8FDE-471E-9774-39991852D196}"/>
              </a:ext>
            </a:extLst>
          </p:cNvPr>
          <p:cNvSpPr>
            <a:spLocks noGrp="1"/>
          </p:cNvSpPr>
          <p:nvPr>
            <p:ph type="title"/>
          </p:nvPr>
        </p:nvSpPr>
        <p:spPr/>
        <p:txBody>
          <a:bodyPr/>
          <a:lstStyle/>
          <a:p>
            <a:r>
              <a:rPr lang="nl-NL" dirty="0">
                <a:ea typeface="Tahoma"/>
                <a:cs typeface="Tahoma"/>
              </a:rPr>
              <a:t>Jouw keuze samengevat</a:t>
            </a:r>
            <a:endParaRPr lang="nl-NL" dirty="0"/>
          </a:p>
        </p:txBody>
      </p:sp>
      <p:sp>
        <p:nvSpPr>
          <p:cNvPr id="3" name="Tijdelijke aanduiding voor inhoud 2">
            <a:extLst>
              <a:ext uri="{FF2B5EF4-FFF2-40B4-BE49-F238E27FC236}">
                <a16:creationId xmlns:a16="http://schemas.microsoft.com/office/drawing/2014/main" id="{FB88D73A-F7ED-400E-9E1A-CBF8A8E6E224}"/>
              </a:ext>
            </a:extLst>
          </p:cNvPr>
          <p:cNvSpPr>
            <a:spLocks noGrp="1"/>
          </p:cNvSpPr>
          <p:nvPr>
            <p:ph idx="1"/>
          </p:nvPr>
        </p:nvSpPr>
        <p:spPr>
          <a:xfrm>
            <a:off x="757606" y="1838234"/>
            <a:ext cx="8188036" cy="4294279"/>
          </a:xfrm>
        </p:spPr>
        <p:txBody>
          <a:bodyPr/>
          <a:lstStyle/>
          <a:p>
            <a:pPr>
              <a:buFont typeface="Wingdings"/>
            </a:pPr>
            <a:r>
              <a:rPr lang="nl-NL" sz="2800" dirty="0">
                <a:ea typeface="+mn-lt"/>
                <a:cs typeface="+mn-lt"/>
              </a:rPr>
              <a:t>Ontdek: Ontdek je mogelijkheden en maak een selectie van studies die jij met elkaar wilt vergelijken.</a:t>
            </a:r>
          </a:p>
          <a:p>
            <a:r>
              <a:rPr lang="nl-NL" sz="2800" dirty="0">
                <a:ea typeface="+mn-lt"/>
                <a:cs typeface="+mn-lt"/>
              </a:rPr>
              <a:t>Vergelijk: Bezoek open dagen, vergelijk opleidingen en maak je selectie kleiner. Maak een top 3 van opleidingen waar jij je verder in verdiept.</a:t>
            </a:r>
          </a:p>
          <a:p>
            <a:r>
              <a:rPr lang="nl-NL" sz="2800" dirty="0">
                <a:ea typeface="+mn-lt"/>
                <a:cs typeface="+mn-lt"/>
              </a:rPr>
              <a:t>Kies: Kies jouw opleiding en informeer jezelf over de praktische zaken die horen bij het aanmelden en studeren.</a:t>
            </a:r>
          </a:p>
          <a:p>
            <a:r>
              <a:rPr lang="nl-NL" sz="2800" dirty="0">
                <a:ea typeface="+mn-lt"/>
                <a:cs typeface="+mn-lt"/>
                <a:hlinkClick r:id="rId2"/>
              </a:rPr>
              <a:t>www.studiekeuze123.nl/checklist</a:t>
            </a:r>
            <a:endParaRPr lang="nl-NL" sz="2800">
              <a:ea typeface="+mn-lt"/>
              <a:cs typeface="+mn-lt"/>
            </a:endParaRPr>
          </a:p>
          <a:p>
            <a:endParaRPr lang="nl-NL" sz="2800" dirty="0">
              <a:ea typeface="Tahoma"/>
              <a:cs typeface="Tahoma"/>
            </a:endParaRPr>
          </a:p>
        </p:txBody>
      </p:sp>
    </p:spTree>
    <p:extLst>
      <p:ext uri="{BB962C8B-B14F-4D97-AF65-F5344CB8AC3E}">
        <p14:creationId xmlns:p14="http://schemas.microsoft.com/office/powerpoint/2010/main" val="5898198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115E3-4A94-4112-BBD0-5689A93EF60A}"/>
              </a:ext>
            </a:extLst>
          </p:cNvPr>
          <p:cNvSpPr>
            <a:spLocks noGrp="1"/>
          </p:cNvSpPr>
          <p:nvPr>
            <p:ph type="title"/>
          </p:nvPr>
        </p:nvSpPr>
        <p:spPr/>
        <p:txBody>
          <a:bodyPr/>
          <a:lstStyle/>
          <a:p>
            <a:r>
              <a:rPr lang="nl-NL" dirty="0">
                <a:ea typeface="Tahoma"/>
                <a:cs typeface="Tahoma"/>
              </a:rPr>
              <a:t>Bereikbaarheid decaan</a:t>
            </a:r>
            <a:endParaRPr lang="nl-NL" dirty="0"/>
          </a:p>
        </p:txBody>
      </p:sp>
      <p:sp>
        <p:nvSpPr>
          <p:cNvPr id="3" name="Tijdelijke aanduiding voor inhoud 2">
            <a:extLst>
              <a:ext uri="{FF2B5EF4-FFF2-40B4-BE49-F238E27FC236}">
                <a16:creationId xmlns:a16="http://schemas.microsoft.com/office/drawing/2014/main" id="{39CCD245-3758-4AFD-99C9-E73DCDEC129E}"/>
              </a:ext>
            </a:extLst>
          </p:cNvPr>
          <p:cNvSpPr>
            <a:spLocks noGrp="1"/>
          </p:cNvSpPr>
          <p:nvPr>
            <p:ph idx="1"/>
          </p:nvPr>
        </p:nvSpPr>
        <p:spPr/>
        <p:txBody>
          <a:bodyPr/>
          <a:lstStyle/>
          <a:p>
            <a:r>
              <a:rPr lang="nl-NL" dirty="0">
                <a:ea typeface="Tahoma"/>
                <a:cs typeface="Tahoma"/>
                <a:hlinkClick r:id="rId2"/>
              </a:rPr>
              <a:t>Ahaerkens@ubboemmius.nl</a:t>
            </a:r>
            <a:endParaRPr lang="nl-NL">
              <a:ea typeface="Tahoma"/>
              <a:cs typeface="Tahoma"/>
            </a:endParaRPr>
          </a:p>
          <a:p>
            <a:endParaRPr lang="nl-NL" dirty="0">
              <a:ea typeface="Tahoma"/>
              <a:cs typeface="Tahoma"/>
            </a:endParaRPr>
          </a:p>
          <a:p>
            <a:r>
              <a:rPr lang="nl-NL" dirty="0">
                <a:ea typeface="Tahoma"/>
                <a:cs typeface="Tahoma"/>
              </a:rPr>
              <a:t>Decanenkamer t.o. mediatheek</a:t>
            </a:r>
          </a:p>
          <a:p>
            <a:r>
              <a:rPr lang="nl-NL" dirty="0">
                <a:ea typeface="Tahoma"/>
                <a:cs typeface="Tahoma"/>
              </a:rPr>
              <a:t>Maandag, dinsdag en donderdag</a:t>
            </a:r>
          </a:p>
        </p:txBody>
      </p:sp>
    </p:spTree>
    <p:extLst>
      <p:ext uri="{BB962C8B-B14F-4D97-AF65-F5344CB8AC3E}">
        <p14:creationId xmlns:p14="http://schemas.microsoft.com/office/powerpoint/2010/main" val="10612623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fbeeldingsresultaat voor logo ubbo emmius stadskana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8532439" y="2924945"/>
            <a:ext cx="235811" cy="535431"/>
          </a:xfrm>
        </p:spPr>
        <p:txBody>
          <a:bodyPr>
            <a:normAutofit fontScale="90000"/>
          </a:bodyPr>
          <a:lstStyle/>
          <a:p>
            <a:endParaRPr lang="nl-NL" sz="6000" b="1" dirty="0">
              <a:solidFill>
                <a:srgbClr val="424899"/>
              </a:solidFill>
            </a:endParaRPr>
          </a:p>
        </p:txBody>
      </p:sp>
      <p:sp>
        <p:nvSpPr>
          <p:cNvPr id="3" name="Ondertitel 2"/>
          <p:cNvSpPr>
            <a:spLocks noGrp="1"/>
          </p:cNvSpPr>
          <p:nvPr>
            <p:ph type="subTitle" idx="1"/>
          </p:nvPr>
        </p:nvSpPr>
        <p:spPr>
          <a:xfrm>
            <a:off x="1475656" y="5013176"/>
            <a:ext cx="7056784" cy="625624"/>
          </a:xfrm>
        </p:spPr>
        <p:txBody>
          <a:bodyPr>
            <a:normAutofit fontScale="70000" lnSpcReduction="20000"/>
          </a:bodyPr>
          <a:lstStyle/>
          <a:p>
            <a:pPr algn="l"/>
            <a:r>
              <a:rPr lang="nl-NL" dirty="0">
                <a:solidFill>
                  <a:srgbClr val="424899"/>
                </a:solidFill>
              </a:rPr>
              <a:t>                                                          </a:t>
            </a:r>
            <a:r>
              <a:rPr lang="nl-NL" sz="6000" dirty="0">
                <a:solidFill>
                  <a:srgbClr val="424899"/>
                </a:solidFill>
              </a:rPr>
              <a:t>Einde</a:t>
            </a:r>
            <a:endParaRPr lang="nl-NL" dirty="0">
              <a:solidFill>
                <a:srgbClr val="424899"/>
              </a:solidFill>
            </a:endParaRPr>
          </a:p>
        </p:txBody>
      </p:sp>
      <p:pic>
        <p:nvPicPr>
          <p:cNvPr id="6" name="Afbeelding 5" descr="blokjesrand.jpg"/>
          <p:cNvPicPr>
            <a:picLocks noChangeAspect="1"/>
          </p:cNvPicPr>
          <p:nvPr/>
        </p:nvPicPr>
        <p:blipFill>
          <a:blip r:embed="rId3" cstate="print"/>
          <a:stretch>
            <a:fillRect/>
          </a:stretch>
        </p:blipFill>
        <p:spPr>
          <a:xfrm>
            <a:off x="0" y="5977762"/>
            <a:ext cx="9144000" cy="880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5"/>
          <p:cNvSpPr>
            <a:spLocks noGrp="1" noChangeArrowheads="1"/>
          </p:cNvSpPr>
          <p:nvPr>
            <p:ph type="title"/>
          </p:nvPr>
        </p:nvSpPr>
        <p:spPr/>
        <p:txBody>
          <a:bodyPr/>
          <a:lstStyle/>
          <a:p>
            <a:pPr eaLnBrk="1" hangingPunct="1"/>
            <a:r>
              <a:rPr lang="nl-NL"/>
              <a:t>COLLEGECARROUSEL VWO 4</a:t>
            </a:r>
          </a:p>
        </p:txBody>
      </p:sp>
      <p:sp>
        <p:nvSpPr>
          <p:cNvPr id="5123" name="Rectangle 22"/>
          <p:cNvSpPr>
            <a:spLocks noGrp="1" noChangeArrowheads="1"/>
          </p:cNvSpPr>
          <p:nvPr>
            <p:ph type="body" sz="half" idx="1"/>
          </p:nvPr>
        </p:nvSpPr>
        <p:spPr>
          <a:xfrm>
            <a:off x="1182688" y="2017713"/>
            <a:ext cx="3814762" cy="4114800"/>
          </a:xfrm>
        </p:spPr>
        <p:txBody>
          <a:bodyPr/>
          <a:lstStyle/>
          <a:p>
            <a:pPr eaLnBrk="1" hangingPunct="1">
              <a:defRPr/>
            </a:pPr>
            <a:r>
              <a:rPr lang="nl-NL" sz="3600" dirty="0"/>
              <a:t>Hoe werkt men aan de universiteit?</a:t>
            </a:r>
          </a:p>
          <a:p>
            <a:pPr eaLnBrk="1" hangingPunct="1">
              <a:defRPr/>
            </a:pPr>
            <a:r>
              <a:rPr lang="nl-NL" sz="3600" dirty="0"/>
              <a:t>Per faculteit die</a:t>
            </a:r>
          </a:p>
          <a:p>
            <a:pPr marL="0" indent="0" eaLnBrk="1" hangingPunct="1">
              <a:buNone/>
              <a:defRPr/>
            </a:pPr>
            <a:r>
              <a:rPr lang="nl-NL" sz="3600" dirty="0"/>
              <a:t>   aansluit bij het</a:t>
            </a:r>
          </a:p>
          <a:p>
            <a:pPr marL="0" indent="0" eaLnBrk="1" hangingPunct="1">
              <a:buNone/>
              <a:defRPr/>
            </a:pPr>
            <a:r>
              <a:rPr lang="nl-NL" sz="3600" dirty="0"/>
              <a:t>   huidig profiel</a:t>
            </a:r>
          </a:p>
          <a:p>
            <a:pPr marL="0" indent="0">
              <a:buNone/>
              <a:defRPr/>
            </a:pPr>
            <a:r>
              <a:rPr lang="nl-NL" sz="1800" dirty="0">
                <a:ea typeface="Tahoma"/>
                <a:cs typeface="Tahoma"/>
              </a:rPr>
              <a:t>April 2024</a:t>
            </a:r>
          </a:p>
          <a:p>
            <a:pPr marL="0" indent="0" eaLnBrk="1" hangingPunct="1">
              <a:buFont typeface="Wingdings" pitchFamily="2" charset="2"/>
              <a:buNone/>
              <a:defRPr/>
            </a:pPr>
            <a:r>
              <a:rPr lang="nl-NL" dirty="0"/>
              <a:t> </a:t>
            </a:r>
          </a:p>
        </p:txBody>
      </p:sp>
      <p:sp>
        <p:nvSpPr>
          <p:cNvPr id="5124" name="Rectangle 23"/>
          <p:cNvSpPr>
            <a:spLocks noGrp="1" noChangeArrowheads="1"/>
          </p:cNvSpPr>
          <p:nvPr>
            <p:ph type="body" sz="half" idx="2"/>
          </p:nvPr>
        </p:nvSpPr>
        <p:spPr>
          <a:xfrm>
            <a:off x="5140325" y="2017713"/>
            <a:ext cx="3814763" cy="4114800"/>
          </a:xfrm>
        </p:spPr>
        <p:txBody>
          <a:bodyPr/>
          <a:lstStyle/>
          <a:p>
            <a:pPr eaLnBrk="1" hangingPunct="1"/>
            <a:endParaRPr lang="nl-NL" dirty="0"/>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7456" y="2623127"/>
            <a:ext cx="3795567" cy="2752437"/>
          </a:xfrm>
          <a:prstGeom prst="rect">
            <a:avLst/>
          </a:prstGeom>
        </p:spPr>
      </p:pic>
    </p:spTree>
    <p:extLst>
      <p:ext uri="{BB962C8B-B14F-4D97-AF65-F5344CB8AC3E}">
        <p14:creationId xmlns:p14="http://schemas.microsoft.com/office/powerpoint/2010/main" val="33836833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Effect transition="in" filter="fade">
                                      <p:cBhvr>
                                        <p:cTn id="32" dur="2000"/>
                                        <p:tgtEl>
                                          <p:spTgt spid="51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Effect transition="in" filter="fade">
                                      <p:cBhvr>
                                        <p:cTn id="37" dur="2000"/>
                                        <p:tgtEl>
                                          <p:spTgt spid="512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nodePh="1">
                                  <p:stCondLst>
                                    <p:cond delay="0"/>
                                  </p:stCondLst>
                                  <p:endCondLst>
                                    <p:cond evt="begin" delay="0">
                                      <p:tn val="40"/>
                                    </p:cond>
                                  </p:endCondLst>
                                  <p:childTnLst>
                                    <p:set>
                                      <p:cBhvr>
                                        <p:cTn id="41" dur="1" fill="hold">
                                          <p:stCondLst>
                                            <p:cond delay="0"/>
                                          </p:stCondLst>
                                        </p:cTn>
                                        <p:tgtEl>
                                          <p:spTgt spid="5124">
                                            <p:txEl>
                                              <p:pRg st="0" end="0"/>
                                            </p:txEl>
                                          </p:spTgt>
                                        </p:tgtEl>
                                        <p:attrNameLst>
                                          <p:attrName>style.visibility</p:attrName>
                                        </p:attrNameLst>
                                      </p:cBhvr>
                                      <p:to>
                                        <p:strVal val="visible"/>
                                      </p:to>
                                    </p:set>
                                    <p:animEffect transition="in" filter="fade">
                                      <p:cBhvr>
                                        <p:cTn id="42" dur="2000"/>
                                        <p:tgtEl>
                                          <p:spTgt spid="5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163EC-4B0D-4172-807A-8BED60662900}"/>
              </a:ext>
            </a:extLst>
          </p:cNvPr>
          <p:cNvSpPr>
            <a:spLocks noGrp="1"/>
          </p:cNvSpPr>
          <p:nvPr>
            <p:ph type="title"/>
          </p:nvPr>
        </p:nvSpPr>
        <p:spPr/>
        <p:txBody>
          <a:bodyPr/>
          <a:lstStyle/>
          <a:p>
            <a:r>
              <a:rPr lang="nl-NL" dirty="0">
                <a:ea typeface="Tahoma"/>
                <a:cs typeface="Tahoma"/>
              </a:rPr>
              <a:t>Studeren in het HO</a:t>
            </a:r>
            <a:endParaRPr lang="nl-NL" dirty="0"/>
          </a:p>
        </p:txBody>
      </p:sp>
      <p:sp>
        <p:nvSpPr>
          <p:cNvPr id="3" name="Tijdelijke aanduiding voor inhoud 2">
            <a:extLst>
              <a:ext uri="{FF2B5EF4-FFF2-40B4-BE49-F238E27FC236}">
                <a16:creationId xmlns:a16="http://schemas.microsoft.com/office/drawing/2014/main" id="{DA42EA11-194E-49A9-91B6-8E14F2FFBE19}"/>
              </a:ext>
            </a:extLst>
          </p:cNvPr>
          <p:cNvSpPr>
            <a:spLocks noGrp="1"/>
          </p:cNvSpPr>
          <p:nvPr>
            <p:ph idx="1"/>
          </p:nvPr>
        </p:nvSpPr>
        <p:spPr>
          <a:xfrm>
            <a:off x="833176" y="1904358"/>
            <a:ext cx="8112466" cy="4228155"/>
          </a:xfrm>
        </p:spPr>
        <p:txBody>
          <a:bodyPr/>
          <a:lstStyle/>
          <a:p>
            <a:r>
              <a:rPr lang="nl-NL" sz="2400" dirty="0">
                <a:ea typeface="+mn-lt"/>
                <a:cs typeface="+mn-lt"/>
              </a:rPr>
              <a:t>Binnen het hoger onderwijs is er veel ruimte om je eigen studietraject uit te stippelen, binnen en buiten je eigen opleiding</a:t>
            </a:r>
            <a:endParaRPr lang="nl-NL"/>
          </a:p>
          <a:p>
            <a:r>
              <a:rPr lang="nl-NL" sz="2400" dirty="0">
                <a:ea typeface="+mn-lt"/>
                <a:cs typeface="+mn-lt"/>
              </a:rPr>
              <a:t>Vanaf het begin van de studie krijg je een studieloopbaanbegeleider, vergelijkbaar met een mentor op de middelbare school</a:t>
            </a:r>
          </a:p>
          <a:p>
            <a:r>
              <a:rPr lang="nl-NL" sz="2400" dirty="0">
                <a:ea typeface="+mn-lt"/>
                <a:cs typeface="+mn-lt"/>
              </a:rPr>
              <a:t>Een studiejaar is verdeeld in vier periodes van tien weken</a:t>
            </a:r>
          </a:p>
          <a:p>
            <a:r>
              <a:rPr lang="nl-NL" sz="2400" dirty="0">
                <a:ea typeface="+mn-lt"/>
                <a:cs typeface="+mn-lt"/>
              </a:rPr>
              <a:t>Aan het einde van een periode vinden de tentamens plaats</a:t>
            </a:r>
          </a:p>
          <a:p>
            <a:r>
              <a:rPr lang="nl-NL" sz="2400" dirty="0">
                <a:ea typeface="+mn-lt"/>
                <a:cs typeface="+mn-lt"/>
              </a:rPr>
              <a:t>Het hoger onderwijs werkt met studiepunten</a:t>
            </a:r>
            <a:endParaRPr lang="nl-NL" sz="2400" dirty="0">
              <a:ea typeface="Tahoma"/>
              <a:cs typeface="Tahoma"/>
            </a:endParaRPr>
          </a:p>
        </p:txBody>
      </p:sp>
    </p:spTree>
    <p:extLst>
      <p:ext uri="{BB962C8B-B14F-4D97-AF65-F5344CB8AC3E}">
        <p14:creationId xmlns:p14="http://schemas.microsoft.com/office/powerpoint/2010/main" val="13143503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HBO en WO</a:t>
            </a:r>
          </a:p>
        </p:txBody>
      </p:sp>
      <p:sp>
        <p:nvSpPr>
          <p:cNvPr id="3" name="Tijdelijke aanduiding voor inhoud 2"/>
          <p:cNvSpPr>
            <a:spLocks noGrp="1"/>
          </p:cNvSpPr>
          <p:nvPr>
            <p:ph sz="half" idx="1"/>
          </p:nvPr>
        </p:nvSpPr>
        <p:spPr/>
        <p:txBody>
          <a:bodyPr/>
          <a:lstStyle/>
          <a:p>
            <a:r>
              <a:rPr lang="nl-NL"/>
              <a:t>HBO</a:t>
            </a:r>
          </a:p>
          <a:p>
            <a:pPr>
              <a:buFontTx/>
              <a:buChar char="-"/>
            </a:pPr>
            <a:r>
              <a:rPr lang="nl-NL"/>
              <a:t>Praktijk gericht</a:t>
            </a:r>
          </a:p>
          <a:p>
            <a:pPr>
              <a:buFontTx/>
              <a:buChar char="-"/>
            </a:pPr>
            <a:r>
              <a:rPr lang="nl-NL"/>
              <a:t>Begeleiding</a:t>
            </a:r>
          </a:p>
          <a:p>
            <a:pPr>
              <a:buFontTx/>
              <a:buChar char="-"/>
            </a:pPr>
            <a:r>
              <a:rPr lang="nl-NL"/>
              <a:t>4-jarige bachelor</a:t>
            </a:r>
          </a:p>
        </p:txBody>
      </p:sp>
      <p:sp>
        <p:nvSpPr>
          <p:cNvPr id="4" name="Tijdelijke aanduiding voor inhoud 3"/>
          <p:cNvSpPr>
            <a:spLocks noGrp="1"/>
          </p:cNvSpPr>
          <p:nvPr>
            <p:ph sz="half" idx="2"/>
          </p:nvPr>
        </p:nvSpPr>
        <p:spPr/>
        <p:txBody>
          <a:bodyPr/>
          <a:lstStyle/>
          <a:p>
            <a:r>
              <a:rPr lang="nl-NL"/>
              <a:t>WO</a:t>
            </a:r>
          </a:p>
          <a:p>
            <a:pPr>
              <a:buFontTx/>
              <a:buChar char="-"/>
            </a:pPr>
            <a:r>
              <a:rPr lang="nl-NL"/>
              <a:t>Theoretisch(er)</a:t>
            </a:r>
          </a:p>
          <a:p>
            <a:pPr>
              <a:buFontTx/>
              <a:buChar char="-"/>
            </a:pPr>
            <a:r>
              <a:rPr lang="nl-NL"/>
              <a:t>Zelfstudie</a:t>
            </a:r>
          </a:p>
          <a:p>
            <a:pPr>
              <a:buFontTx/>
              <a:buChar char="-"/>
            </a:pPr>
            <a:r>
              <a:rPr lang="nl-NL"/>
              <a:t>3-jarige bachelor</a:t>
            </a:r>
          </a:p>
          <a:p>
            <a:pPr>
              <a:buFontTx/>
              <a:buChar char="-"/>
            </a:pPr>
            <a:r>
              <a:rPr lang="nl-NL"/>
              <a:t>1- of 2-jarige master</a:t>
            </a:r>
          </a:p>
        </p:txBody>
      </p:sp>
    </p:spTree>
    <p:extLst>
      <p:ext uri="{BB962C8B-B14F-4D97-AF65-F5344CB8AC3E}">
        <p14:creationId xmlns:p14="http://schemas.microsoft.com/office/powerpoint/2010/main" val="18072476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80B09-458E-4CBA-A75E-696FCFC37478}"/>
              </a:ext>
            </a:extLst>
          </p:cNvPr>
          <p:cNvSpPr>
            <a:spLocks noGrp="1"/>
          </p:cNvSpPr>
          <p:nvPr>
            <p:ph type="title"/>
          </p:nvPr>
        </p:nvSpPr>
        <p:spPr/>
        <p:txBody>
          <a:bodyPr/>
          <a:lstStyle/>
          <a:p>
            <a:r>
              <a:rPr lang="nl-NL" dirty="0">
                <a:ea typeface="Tahoma"/>
                <a:cs typeface="Tahoma"/>
              </a:rPr>
              <a:t>Verschil HBO en WO (vervolg)</a:t>
            </a:r>
            <a:endParaRPr lang="nl-NL" dirty="0"/>
          </a:p>
        </p:txBody>
      </p:sp>
      <p:sp>
        <p:nvSpPr>
          <p:cNvPr id="3" name="Tijdelijke aanduiding voor inhoud 2">
            <a:extLst>
              <a:ext uri="{FF2B5EF4-FFF2-40B4-BE49-F238E27FC236}">
                <a16:creationId xmlns:a16="http://schemas.microsoft.com/office/drawing/2014/main" id="{581DA025-E12F-4572-82DC-1F5C05E44864}"/>
              </a:ext>
            </a:extLst>
          </p:cNvPr>
          <p:cNvSpPr>
            <a:spLocks noGrp="1"/>
          </p:cNvSpPr>
          <p:nvPr>
            <p:ph idx="1"/>
          </p:nvPr>
        </p:nvSpPr>
        <p:spPr>
          <a:xfrm>
            <a:off x="1182688" y="2017713"/>
            <a:ext cx="8046341" cy="4917733"/>
          </a:xfrm>
        </p:spPr>
        <p:txBody>
          <a:bodyPr/>
          <a:lstStyle/>
          <a:p>
            <a:r>
              <a:rPr lang="nl-NL" sz="2000" dirty="0">
                <a:ea typeface="Tahoma"/>
                <a:cs typeface="Tahoma"/>
              </a:rPr>
              <a:t>HBO                                WO</a:t>
            </a:r>
          </a:p>
          <a:p>
            <a:r>
              <a:rPr lang="nl-NL" sz="1600" dirty="0">
                <a:ea typeface="Tahoma"/>
                <a:cs typeface="Tahoma"/>
              </a:rPr>
              <a:t>Leren voor beroep                    . Leren onderzoek te doen</a:t>
            </a:r>
          </a:p>
          <a:p>
            <a:r>
              <a:rPr lang="nl-NL" sz="1600" dirty="0">
                <a:ea typeface="Tahoma"/>
                <a:cs typeface="Tahoma"/>
              </a:rPr>
              <a:t>Beroepsbeeld duidelijk              . Beroepsbeeld nog niet                                                                                     duidelijk</a:t>
            </a:r>
          </a:p>
          <a:p>
            <a:r>
              <a:rPr lang="nl-NL" sz="1600" dirty="0">
                <a:ea typeface="Tahoma"/>
                <a:cs typeface="Tahoma"/>
              </a:rPr>
              <a:t>Vooral praktisch                       . Vooral theoretisch</a:t>
            </a:r>
          </a:p>
          <a:p>
            <a:r>
              <a:rPr lang="nl-NL" sz="1600" dirty="0">
                <a:ea typeface="Tahoma"/>
                <a:cs typeface="Tahoma"/>
              </a:rPr>
              <a:t>Bestaande kennis toepassen      . Nieuwe kennis ontdekken</a:t>
            </a:r>
          </a:p>
          <a:p>
            <a:pPr marL="0" indent="0">
              <a:buNone/>
            </a:pPr>
            <a:r>
              <a:rPr lang="nl-NL" sz="1600" dirty="0">
                <a:ea typeface="Tahoma"/>
                <a:cs typeface="Tahoma"/>
              </a:rPr>
              <a:t>      in de praktijk                             en delen</a:t>
            </a:r>
          </a:p>
          <a:p>
            <a:r>
              <a:rPr lang="nl-NL" sz="1600" dirty="0">
                <a:ea typeface="Tahoma"/>
                <a:cs typeface="Tahoma"/>
              </a:rPr>
              <a:t>Vaardigheden en houding          . Vaardigheden voor onderzoek</a:t>
            </a:r>
          </a:p>
          <a:p>
            <a:pPr marL="0" indent="0">
              <a:buNone/>
            </a:pPr>
            <a:r>
              <a:rPr lang="nl-NL" sz="1600" dirty="0">
                <a:ea typeface="Tahoma"/>
                <a:cs typeface="Tahoma"/>
              </a:rPr>
              <a:t>      voor beroep                               en wetenschap</a:t>
            </a:r>
          </a:p>
          <a:p>
            <a:r>
              <a:rPr lang="nl-NL" sz="1600" dirty="0">
                <a:ea typeface="Tahoma"/>
                <a:cs typeface="Tahoma"/>
              </a:rPr>
              <a:t>Veel verschillende vakken          . Minder vakken, meer </a:t>
            </a:r>
          </a:p>
          <a:p>
            <a:pPr marL="0" indent="0">
              <a:buNone/>
            </a:pPr>
            <a:r>
              <a:rPr lang="nl-NL" sz="1600" dirty="0">
                <a:ea typeface="Tahoma"/>
                <a:cs typeface="Tahoma"/>
              </a:rPr>
              <a:t>                                                     verdieping</a:t>
            </a:r>
          </a:p>
          <a:p>
            <a:r>
              <a:rPr lang="nl-NL" sz="1600" dirty="0">
                <a:ea typeface="Tahoma"/>
                <a:cs typeface="Tahoma"/>
              </a:rPr>
              <a:t>Leerstof gespreid behandeld      . Leerstof geconcentreerd in hoog</a:t>
            </a:r>
          </a:p>
          <a:p>
            <a:pPr marL="0" indent="0">
              <a:buNone/>
            </a:pPr>
            <a:r>
              <a:rPr lang="nl-NL" sz="1600" dirty="0">
                <a:ea typeface="Tahoma"/>
                <a:cs typeface="Tahoma"/>
              </a:rPr>
              <a:t>                                                     tempo behandeld</a:t>
            </a:r>
          </a:p>
          <a:p>
            <a:r>
              <a:rPr lang="nl-NL" sz="1600" dirty="0">
                <a:ea typeface="Tahoma"/>
                <a:cs typeface="Tahoma"/>
              </a:rPr>
              <a:t>Veel groepsgewijs les                . Veel zelfstandig leren</a:t>
            </a:r>
          </a:p>
          <a:p>
            <a:r>
              <a:rPr lang="nl-NL" sz="1600" dirty="0">
                <a:ea typeface="Tahoma"/>
                <a:cs typeface="Tahoma"/>
              </a:rPr>
              <a:t>Vaak in klasverband                  . Vaak in grote collegezalen</a:t>
            </a:r>
          </a:p>
          <a:p>
            <a:r>
              <a:rPr lang="nl-NL" sz="1600" dirty="0">
                <a:ea typeface="Tahoma"/>
                <a:cs typeface="Tahoma"/>
              </a:rPr>
              <a:t>Opgeleid voor een beroep          . Opgeleid voor een functie</a:t>
            </a:r>
          </a:p>
          <a:p>
            <a:endParaRPr lang="nl-NL" sz="1600" dirty="0">
              <a:ea typeface="Tahoma"/>
              <a:cs typeface="Tahoma"/>
            </a:endParaRPr>
          </a:p>
        </p:txBody>
      </p:sp>
      <p:sp>
        <p:nvSpPr>
          <p:cNvPr id="4" name="Tekstvak 3">
            <a:extLst>
              <a:ext uri="{FF2B5EF4-FFF2-40B4-BE49-F238E27FC236}">
                <a16:creationId xmlns:a16="http://schemas.microsoft.com/office/drawing/2014/main" id="{D0B6050A-C442-4474-BE2E-F28AF8378D1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a:ea typeface="Tahoma"/>
              <a:cs typeface="Tahoma"/>
            </a:endParaRPr>
          </a:p>
        </p:txBody>
      </p:sp>
    </p:spTree>
    <p:extLst>
      <p:ext uri="{BB962C8B-B14F-4D97-AF65-F5344CB8AC3E}">
        <p14:creationId xmlns:p14="http://schemas.microsoft.com/office/powerpoint/2010/main" val="38189506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Doorstroommatrix HBO/WO</a:t>
            </a:r>
          </a:p>
        </p:txBody>
      </p:sp>
      <p:sp>
        <p:nvSpPr>
          <p:cNvPr id="4" name="Tijdelijke aanduiding voor inhoud 3"/>
          <p:cNvSpPr>
            <a:spLocks noGrp="1"/>
          </p:cNvSpPr>
          <p:nvPr>
            <p:ph sz="half" idx="2"/>
          </p:nvPr>
        </p:nvSpPr>
        <p:spPr/>
        <p:txBody>
          <a:bodyPr/>
          <a:lstStyle/>
          <a:p>
            <a:endParaRPr lang="nl-NL"/>
          </a:p>
        </p:txBody>
      </p:sp>
      <p:pic>
        <p:nvPicPr>
          <p:cNvPr id="1026" name="Picture 2" descr="https://westeurope1-mediap.svc.ms/transform/thumbnail?provider=spo&amp;inputFormat=jpg&amp;cs=fFNQTw&amp;docid=https%3A%2F%2Fubboemmius-my.sharepoint.com%3A443%2F_api%2Fv2.0%2Fdrives%2Fb!Y-K9KSzAFkq82bZRPdqhrxd6EdvJ3wVDnmyumycliceUJtbRf_LnSIRXPKRXWEN-%2Fitems%2F01JBAKZCRW3LVHHYNAI5DKJUVKW6NECCS2%3Fversion%3DPublished&amp;access_token=eyJ0eXAiOiJKV1QiLCJhbGciOiJub25lIn0.eyJhdWQiOiIwMDAwMDAwMy0wMDAwLTBmZjEtY2UwMC0wMDAwMDAwMDAwMDAvdWJib2VtbWl1cy1teS5zaGFyZXBvaW50LmNvbUBmZjliYzZjNS0wOTQ4LTQyOWEtYTllNS1iMWM2OTExMGY3YTgiLCJpc3MiOiIwMDAwMDAwMy0wMDAwLTBmZjEtY2UwMC0wMDAwMDAwMDAwMDAiLCJuYmYiOiIxNTY4MjkxNDU2IiwiZXhwIjoiMTU2ODMxMzA1NiIsImVuZHBvaW50dXJsIjoiUGZISTRHclhjVnZtVTNvempiSXZsZXEyemEvWWttOGMrZ2sySzJ4ZDJCOD0iLCJlbmRwb2ludHVybExlbmd0aCI6IjEyMCIsImlzbG9vcGJhY2siOiJUcnVlIiwiY2lkIjoiTVRVM1lUQXpPV1l0TURCaU9TMHhNREF3TFdGbU1qWXRPVGc1TldKa1pXUmpNalJsIiwidmVyIjoiaGFzaGVkcHJvb2Z0b2tlbiIsInNpdGVpZCI6Ik1qbGlaR1V5TmpNdFl6QXlZeTAwWVRFMkxXSmpaRGt0WWpZMU1UTmtaR0ZoTVdGbSIsInNpZ25pbl9zdGF0ZSI6IltcImttc2lcIl0iLCJuYW1laWQiOiIwIy5mfG1lbWJlcnNoaXB8aHJyQHViYm9lbW1pdXMubmwiLCJuaWkiOiJtaWNyb3NvZnQuc2hhcmVwb2ludCIsImlzdXNlciI6InRydWUiLCJjYWNoZWtleSI6IjBoLmZ8bWVtYmVyc2hpcHwxMDAzN2ZmZTg1NWZlOWNmQGxpdmUuY29tIiwidHQiOiIwIiwidXNlUGVyc2lzdGVudENvb2tpZSI6IjMifQ.dzZMM2N2bE15cUhhQS9EbnVYc2JCdU9FcGE5N3ZWaFlPU3FsT2tibHN4RT0&amp;encodeFailures=1&amp;srcWidth=&amp;srcHeight=&amp;width=1262&amp;height=893&amp;action=Acces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50937" y="2017713"/>
            <a:ext cx="7793037" cy="443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49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nl-NL" sz="6600" dirty="0"/>
              <a:t>Hoe nu verder?</a:t>
            </a:r>
          </a:p>
        </p:txBody>
      </p:sp>
      <p:sp>
        <p:nvSpPr>
          <p:cNvPr id="6147" name="Rectangle 3"/>
          <p:cNvSpPr>
            <a:spLocks noGrp="1" noChangeArrowheads="1"/>
          </p:cNvSpPr>
          <p:nvPr>
            <p:ph type="body" idx="1"/>
          </p:nvPr>
        </p:nvSpPr>
        <p:spPr>
          <a:xfrm>
            <a:off x="92364" y="2017713"/>
            <a:ext cx="8862724" cy="3995160"/>
          </a:xfrm>
        </p:spPr>
        <p:txBody>
          <a:bodyPr/>
          <a:lstStyle/>
          <a:p>
            <a:pPr algn="ctr" eaLnBrk="1" hangingPunct="1">
              <a:buFont typeface="Wingdings" pitchFamily="2" charset="2"/>
              <a:buNone/>
            </a:pPr>
            <a:r>
              <a:rPr lang="nl-NL" sz="4800" dirty="0"/>
              <a:t>Twee/drie jaar om een goede vervolgopleiding te vinden</a:t>
            </a:r>
          </a:p>
          <a:p>
            <a:pPr eaLnBrk="1" hangingPunct="1">
              <a:buFont typeface="Wingdings" pitchFamily="2" charset="2"/>
              <a:buNone/>
            </a:pPr>
            <a:r>
              <a:rPr lang="nl-NL" sz="3600" dirty="0"/>
              <a:t>Vwo 4 oriënterend</a:t>
            </a:r>
          </a:p>
          <a:p>
            <a:pPr eaLnBrk="1" hangingPunct="1">
              <a:buFont typeface="Wingdings" pitchFamily="2" charset="2"/>
              <a:buNone/>
            </a:pPr>
            <a:r>
              <a:rPr lang="nl-NL" sz="3600" dirty="0"/>
              <a:t>Vwo 5 oriënterend/diepgang</a:t>
            </a:r>
          </a:p>
          <a:p>
            <a:pPr eaLnBrk="1" hangingPunct="1">
              <a:buNone/>
            </a:pPr>
            <a:r>
              <a:rPr lang="nl-NL" sz="3600" dirty="0"/>
              <a:t>Vwo 6 diepgang en beslissen</a:t>
            </a:r>
            <a:endParaRPr lang="nl-NL" sz="3600" dirty="0">
              <a:ea typeface="Tahoma"/>
              <a:cs typeface="Tahoma"/>
            </a:endParaRPr>
          </a:p>
        </p:txBody>
      </p:sp>
      <p:sp>
        <p:nvSpPr>
          <p:cNvPr id="2" name="AutoShape 2" descr="Afbeeldingsresultaat voor studie zoeken">
            <a:hlinkClick r:id="rId2"/>
          </p:cNvPr>
          <p:cNvSpPr>
            <a:spLocks noChangeAspect="1" noChangeArrowheads="1"/>
          </p:cNvSpPr>
          <p:nvPr/>
        </p:nvSpPr>
        <p:spPr bwMode="auto">
          <a:xfrm>
            <a:off x="3206750" y="-1371600"/>
            <a:ext cx="2095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941" y="3718214"/>
            <a:ext cx="2095500" cy="2857500"/>
          </a:xfrm>
          <a:prstGeom prst="rect">
            <a:avLst/>
          </a:prstGeom>
        </p:spPr>
      </p:pic>
    </p:spTree>
    <p:extLst>
      <p:ext uri="{BB962C8B-B14F-4D97-AF65-F5344CB8AC3E}">
        <p14:creationId xmlns:p14="http://schemas.microsoft.com/office/powerpoint/2010/main" val="1985542298"/>
      </p:ext>
    </p:extLst>
  </p:cSld>
  <p:clrMapOvr>
    <a:masterClrMapping/>
  </p:clrMapOvr>
  <p:transition/>
</p:sld>
</file>

<file path=ppt/theme/theme1.xml><?xml version="1.0" encoding="utf-8"?>
<a:theme xmlns:a="http://schemas.openxmlformats.org/drawingml/2006/main" name="ubboemmius_ppt_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bbo Emmius">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engsels">
  <a:themeElements>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ngsels">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ngsel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ngsel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ngsel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ngsel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Mengsel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ngsel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TotalTime>
  <Words>255</Words>
  <Application>Microsoft Office PowerPoint</Application>
  <PresentationFormat>Diavoorstelling (4:3)</PresentationFormat>
  <Paragraphs>92</Paragraphs>
  <Slides>36</Slides>
  <Notes>0</Notes>
  <HiddenSlides>0</HiddenSlides>
  <MMClips>0</MMClips>
  <ScaleCrop>false</ScaleCrop>
  <HeadingPairs>
    <vt:vector size="4" baseType="variant">
      <vt:variant>
        <vt:lpstr>Thema</vt:lpstr>
      </vt:variant>
      <vt:variant>
        <vt:i4>9</vt:i4>
      </vt:variant>
      <vt:variant>
        <vt:lpstr>Diatitels</vt:lpstr>
      </vt:variant>
      <vt:variant>
        <vt:i4>36</vt:i4>
      </vt:variant>
    </vt:vector>
  </HeadingPairs>
  <TitlesOfParts>
    <vt:vector size="45" baseType="lpstr">
      <vt:lpstr>ubboemmius_ppt_sjabloon</vt:lpstr>
      <vt:lpstr>1_Mengsels</vt:lpstr>
      <vt:lpstr>2_Mengsels</vt:lpstr>
      <vt:lpstr>3_Mengsels</vt:lpstr>
      <vt:lpstr>4_Mengsels</vt:lpstr>
      <vt:lpstr>5_Mengsels</vt:lpstr>
      <vt:lpstr>6_Mengsels</vt:lpstr>
      <vt:lpstr>7_Mengsels</vt:lpstr>
      <vt:lpstr>2_Mengsels</vt:lpstr>
      <vt:lpstr>PowerPoint-presentatie</vt:lpstr>
      <vt:lpstr>PowerPoint-presentatie</vt:lpstr>
      <vt:lpstr>Wat is er in vwo3 aan LOB gedaan?</vt:lpstr>
      <vt:lpstr>COLLEGECARROUSEL VWO 4</vt:lpstr>
      <vt:lpstr>Studeren in het HO</vt:lpstr>
      <vt:lpstr>HBO en WO</vt:lpstr>
      <vt:lpstr>Verschil HBO en WO (vervolg)</vt:lpstr>
      <vt:lpstr>Doorstroommatrix HBO/WO</vt:lpstr>
      <vt:lpstr>Hoe nu verder?</vt:lpstr>
      <vt:lpstr>PowerPoint-presentatie</vt:lpstr>
      <vt:lpstr>0riëntatie = verkennen</vt:lpstr>
      <vt:lpstr>PowerPoint-presentatie</vt:lpstr>
      <vt:lpstr>PTA</vt:lpstr>
      <vt:lpstr>studiekeuzeactiviteiten</vt:lpstr>
      <vt:lpstr>vervolg</vt:lpstr>
      <vt:lpstr>vervolg</vt:lpstr>
      <vt:lpstr>vervolg</vt:lpstr>
      <vt:lpstr>studiekeuzelab</vt:lpstr>
      <vt:lpstr>  Mail een student V4 en V5 www.rug.nl/maileenstudent </vt:lpstr>
      <vt:lpstr>Wie doet wat?</vt:lpstr>
      <vt:lpstr>Vrij vragen voor een LOB activiteit</vt:lpstr>
      <vt:lpstr>Portfolio</vt:lpstr>
      <vt:lpstr>Inschrijving studie</vt:lpstr>
      <vt:lpstr>NumerusFixus /Decentrale selectie</vt:lpstr>
      <vt:lpstr>Bij de Rijksuniversiteit kun je de volgende fixusopleidingen volgen:</vt:lpstr>
      <vt:lpstr>Intake/matchingsgesprekken Uitvallers vooraf aan te wijzen</vt:lpstr>
      <vt:lpstr>Studiepunten (Credits)</vt:lpstr>
      <vt:lpstr>Bindend Studieadvies (BSA)</vt:lpstr>
      <vt:lpstr>Extra ondersteuning/voorzieningen</vt:lpstr>
      <vt:lpstr>Hanze Hogeschool www.hanze.nl</vt:lpstr>
      <vt:lpstr>NHL Stenden www.nhlstenden.com </vt:lpstr>
      <vt:lpstr>Open Dag Hotel Management School | NHL Stenden</vt:lpstr>
      <vt:lpstr>Windesheim Zwolle www.windesheim.nl </vt:lpstr>
      <vt:lpstr>Jouw keuze samengevat</vt:lpstr>
      <vt:lpstr>Bereikbaarheid decaan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dc:title>
  <dc:creator>Angela Haerkens</dc:creator>
  <cp:lastModifiedBy>Angela Haerkens</cp:lastModifiedBy>
  <cp:revision>1524</cp:revision>
  <dcterms:modified xsi:type="dcterms:W3CDTF">2023-09-26T06:02:07Z</dcterms:modified>
</cp:coreProperties>
</file>