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62" r:id="rId5"/>
    <p:sldId id="263" r:id="rId6"/>
    <p:sldId id="282" r:id="rId7"/>
    <p:sldId id="276" r:id="rId8"/>
    <p:sldId id="277" r:id="rId9"/>
    <p:sldId id="280" r:id="rId10"/>
    <p:sldId id="279" r:id="rId11"/>
    <p:sldId id="278" r:id="rId12"/>
    <p:sldId id="265" r:id="rId13"/>
    <p:sldId id="266" r:id="rId14"/>
    <p:sldId id="267" r:id="rId15"/>
    <p:sldId id="268" r:id="rId16"/>
    <p:sldId id="269" r:id="rId17"/>
    <p:sldId id="270" r:id="rId18"/>
    <p:sldId id="271" r:id="rId19"/>
    <p:sldId id="272" r:id="rId20"/>
    <p:sldId id="281" r:id="rId21"/>
    <p:sldId id="273" r:id="rId22"/>
    <p:sldId id="274" r:id="rId23"/>
    <p:sldId id="275" r:id="rId24"/>
  </p:sldIdLst>
  <p:sldSz cx="12193588"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BEC"/>
    <a:srgbClr val="1096E0"/>
    <a:srgbClr val="006EB7"/>
    <a:srgbClr val="F7941D"/>
    <a:srgbClr val="2142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58B255-6849-4752-B497-5B3CD1790F00}" v="27" dt="2022-10-04T13:47:53.56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tijl, licht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guide orient="horz" pos="2160"/>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0372B7-BD81-43A8-9FD8-DAC8D417D1DB}" type="datetimeFigureOut">
              <a:rPr lang="nl-NL" smtClean="0"/>
              <a:t>6-10-2022</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56F7B-8ACD-4423-AAB0-E36002026FE3}" type="slidenum">
              <a:rPr lang="nl-NL" smtClean="0"/>
              <a:t>‹nr.›</a:t>
            </a:fld>
            <a:endParaRPr lang="nl-NL"/>
          </a:p>
        </p:txBody>
      </p:sp>
    </p:spTree>
    <p:extLst>
      <p:ext uri="{BB962C8B-B14F-4D97-AF65-F5344CB8AC3E}">
        <p14:creationId xmlns:p14="http://schemas.microsoft.com/office/powerpoint/2010/main" val="2214737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Erbij benoemen dat we vooraf en tussentijds examentrainingen aanbieden in de lessen en volgens speciaal rooster.</a:t>
            </a:r>
          </a:p>
          <a:p>
            <a:r>
              <a:rPr lang="nl-NL"/>
              <a:t>Aan de mentor: geen uitspraken doen over hoe examentraining er exact uitziet. Dit gaan we bij de ouderavond examinering vertellen. </a:t>
            </a:r>
          </a:p>
        </p:txBody>
      </p:sp>
      <p:sp>
        <p:nvSpPr>
          <p:cNvPr id="4" name="Tijdelijke aanduiding voor dianummer 3"/>
          <p:cNvSpPr>
            <a:spLocks noGrp="1"/>
          </p:cNvSpPr>
          <p:nvPr>
            <p:ph type="sldNum" sz="quarter" idx="5"/>
          </p:nvPr>
        </p:nvSpPr>
        <p:spPr/>
        <p:txBody>
          <a:bodyPr/>
          <a:lstStyle/>
          <a:p>
            <a:fld id="{EF956F7B-8ACD-4423-AAB0-E36002026FE3}" type="slidenum">
              <a:rPr lang="nl-NL" smtClean="0"/>
              <a:t>9</a:t>
            </a:fld>
            <a:endParaRPr lang="nl-NL"/>
          </a:p>
        </p:txBody>
      </p:sp>
    </p:spTree>
    <p:extLst>
      <p:ext uri="{BB962C8B-B14F-4D97-AF65-F5344CB8AC3E}">
        <p14:creationId xmlns:p14="http://schemas.microsoft.com/office/powerpoint/2010/main" val="2842799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Blauwe regels toelichten. Die zijn nu het meest van belang. </a:t>
            </a:r>
          </a:p>
          <a:p>
            <a:endParaRPr lang="nl-NL"/>
          </a:p>
        </p:txBody>
      </p:sp>
      <p:sp>
        <p:nvSpPr>
          <p:cNvPr id="4" name="Tijdelijke aanduiding voor dianummer 3"/>
          <p:cNvSpPr>
            <a:spLocks noGrp="1"/>
          </p:cNvSpPr>
          <p:nvPr>
            <p:ph type="sldNum" sz="quarter" idx="5"/>
          </p:nvPr>
        </p:nvSpPr>
        <p:spPr/>
        <p:txBody>
          <a:bodyPr/>
          <a:lstStyle/>
          <a:p>
            <a:fld id="{EF956F7B-8ACD-4423-AAB0-E36002026FE3}" type="slidenum">
              <a:rPr lang="nl-NL" smtClean="0"/>
              <a:t>12</a:t>
            </a:fld>
            <a:endParaRPr lang="nl-NL"/>
          </a:p>
        </p:txBody>
      </p:sp>
    </p:spTree>
    <p:extLst>
      <p:ext uri="{BB962C8B-B14F-4D97-AF65-F5344CB8AC3E}">
        <p14:creationId xmlns:p14="http://schemas.microsoft.com/office/powerpoint/2010/main" val="3806483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5400" marR="1778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Arial"/>
                <a:ea typeface="+mn-ea"/>
                <a:cs typeface="Arial"/>
              </a:rPr>
              <a:t>Bron: https://nieuwvmbo.nl/web/viewer.html?file=https://nieuwvmbo.nl/wp-content/uploads/2017/03/Uitslagebepaling-nieuw-vmbo-2.DOCX.pdf</a:t>
            </a:r>
          </a:p>
          <a:p>
            <a:pPr marL="25400" marR="1778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Arial"/>
                <a:ea typeface="+mn-ea"/>
                <a:cs typeface="Arial"/>
              </a:rPr>
              <a:t>Voor rekenen geldt: de  rekentoets dient gemaakt te zijn  om te kunnen slagen. Het cijfer  telt niet mee in de zak/slag  regeling. Wel wordt het cijfer op de cijferlijst (KB) of op een aparte cijferlijst (BB) afgedrukt.  Het mbo zal bij inschrijving naar  deze cijferlijst vragen. Deze  leerlingen kunnen in het mbo er  mee te maken krijgen dat de  rekentoets wel mee gaat tellen.  Dat je uiteindelijk voldoende  scoort op 2F niveau is voor  niveau 2 en 3 van wezenlijk  belang. Wij proberen de  leerlingen door ze meerdere  kansen te bieden en les te</a:t>
            </a:r>
            <a:r>
              <a:rPr kumimoji="0" lang="nl-NL" sz="1200" b="0" i="0" u="none" strike="noStrike" kern="1200" cap="none" spc="-105" normalizeH="0" baseline="0" noProof="0">
                <a:ln>
                  <a:noFill/>
                </a:ln>
                <a:solidFill>
                  <a:prstClr val="black"/>
                </a:solidFill>
                <a:effectLst/>
                <a:uLnTx/>
                <a:uFillTx/>
                <a:latin typeface="Arial"/>
                <a:ea typeface="+mn-ea"/>
                <a:cs typeface="Arial"/>
              </a:rPr>
              <a:t> </a:t>
            </a:r>
            <a:r>
              <a:rPr kumimoji="0" lang="nl-NL" sz="1200" b="0" i="0" u="none" strike="noStrike" kern="1200" cap="none" spc="0" normalizeH="0" baseline="0" noProof="0">
                <a:ln>
                  <a:noFill/>
                </a:ln>
                <a:solidFill>
                  <a:prstClr val="black"/>
                </a:solidFill>
                <a:effectLst/>
                <a:uLnTx/>
                <a:uFillTx/>
                <a:latin typeface="Arial"/>
                <a:ea typeface="+mn-ea"/>
                <a:cs typeface="Arial"/>
              </a:rPr>
              <a:t>blijven  geven als ze nog onvoldoende  (lager dan een 5) scoren, een zo  hoog mogelijk resultaat mee te  geven. Het hoogste resultaat  komt op de cijferlijst. De  rekentoets wordt in totaal  minimaal 3x en maximaal 4x  aangeboden. </a:t>
            </a:r>
          </a:p>
          <a:p>
            <a:endParaRPr lang="nl-NL"/>
          </a:p>
        </p:txBody>
      </p:sp>
      <p:sp>
        <p:nvSpPr>
          <p:cNvPr id="4" name="Tijdelijke aanduiding voor dianummer 3"/>
          <p:cNvSpPr>
            <a:spLocks noGrp="1"/>
          </p:cNvSpPr>
          <p:nvPr>
            <p:ph type="sldNum" sz="quarter" idx="5"/>
          </p:nvPr>
        </p:nvSpPr>
        <p:spPr/>
        <p:txBody>
          <a:bodyPr/>
          <a:lstStyle/>
          <a:p>
            <a:fld id="{EF956F7B-8ACD-4423-AAB0-E36002026FE3}" type="slidenum">
              <a:rPr lang="nl-NL" smtClean="0"/>
              <a:t>13</a:t>
            </a:fld>
            <a:endParaRPr lang="nl-NL"/>
          </a:p>
        </p:txBody>
      </p:sp>
    </p:spTree>
    <p:extLst>
      <p:ext uri="{BB962C8B-B14F-4D97-AF65-F5344CB8AC3E}">
        <p14:creationId xmlns:p14="http://schemas.microsoft.com/office/powerpoint/2010/main" val="159084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F956F7B-8ACD-4423-AAB0-E36002026FE3}" type="slidenum">
              <a:rPr lang="nl-NL" smtClean="0"/>
              <a:t>15</a:t>
            </a:fld>
            <a:endParaRPr lang="nl-NL"/>
          </a:p>
        </p:txBody>
      </p:sp>
    </p:spTree>
    <p:extLst>
      <p:ext uri="{BB962C8B-B14F-4D97-AF65-F5344CB8AC3E}">
        <p14:creationId xmlns:p14="http://schemas.microsoft.com/office/powerpoint/2010/main" val="3208712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5400" marR="1778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Arial"/>
                <a:ea typeface="+mn-ea"/>
                <a:cs typeface="Arial"/>
              </a:rPr>
              <a:t>Inschrijven voor een  vervolgopleiding liefst al in  februari afronden. Zo kan de  leerling zich vanaf maart volledig  richten op de voorbereiding op  de</a:t>
            </a:r>
            <a:r>
              <a:rPr kumimoji="0" lang="nl-NL" sz="1200" b="0" i="0" u="none" strike="noStrike" kern="1200" cap="none" spc="-105" normalizeH="0" baseline="0" noProof="0">
                <a:ln>
                  <a:noFill/>
                </a:ln>
                <a:solidFill>
                  <a:prstClr val="black"/>
                </a:solidFill>
                <a:effectLst/>
                <a:uLnTx/>
                <a:uFillTx/>
                <a:latin typeface="Arial"/>
                <a:ea typeface="+mn-ea"/>
                <a:cs typeface="Arial"/>
              </a:rPr>
              <a:t> </a:t>
            </a:r>
            <a:r>
              <a:rPr kumimoji="0" lang="nl-NL" sz="1200" b="0" i="0" u="none" strike="noStrike" kern="1200" cap="none" spc="0" normalizeH="0" baseline="0" noProof="0">
                <a:ln>
                  <a:noFill/>
                </a:ln>
                <a:solidFill>
                  <a:prstClr val="black"/>
                </a:solidFill>
                <a:effectLst/>
                <a:uLnTx/>
                <a:uFillTx/>
                <a:latin typeface="Arial"/>
                <a:ea typeface="+mn-ea"/>
                <a:cs typeface="Arial"/>
              </a:rPr>
              <a:t>examens. </a:t>
            </a:r>
          </a:p>
          <a:p>
            <a:endParaRPr lang="nl-NL"/>
          </a:p>
        </p:txBody>
      </p:sp>
      <p:sp>
        <p:nvSpPr>
          <p:cNvPr id="4" name="Tijdelijke aanduiding voor dianummer 3"/>
          <p:cNvSpPr>
            <a:spLocks noGrp="1"/>
          </p:cNvSpPr>
          <p:nvPr>
            <p:ph type="sldNum" sz="quarter" idx="5"/>
          </p:nvPr>
        </p:nvSpPr>
        <p:spPr/>
        <p:txBody>
          <a:bodyPr/>
          <a:lstStyle/>
          <a:p>
            <a:fld id="{EF956F7B-8ACD-4423-AAB0-E36002026FE3}" type="slidenum">
              <a:rPr lang="nl-NL" smtClean="0"/>
              <a:t>16</a:t>
            </a:fld>
            <a:endParaRPr lang="nl-NL"/>
          </a:p>
        </p:txBody>
      </p:sp>
    </p:spTree>
    <p:extLst>
      <p:ext uri="{BB962C8B-B14F-4D97-AF65-F5344CB8AC3E}">
        <p14:creationId xmlns:p14="http://schemas.microsoft.com/office/powerpoint/2010/main" val="2887348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Verzuim onder onze leerlingen is gemiddeld genomen te hoog. Meer dan 63 lesuren missen is een grens waarbij we gaan kijken wat er aan de hand is. Dit is namelijk 2 weken onderwijs die je dan gemist hebt. We hebben tot de examens 27 lesweken. 2 weken is 7,4%.</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In het geval er weer een Corona golf komt dan kunnen we als school zelf binnen bepaalde kaders beleid maken. We hebben de draaiboeken klaar liggen en zullen steeds per scenario communiceren wat er gaat gebeuren. We verwachten dit schooljaar geen aanpassingen voor de examens. </a:t>
            </a:r>
          </a:p>
          <a:p>
            <a:endParaRPr lang="nl-NL"/>
          </a:p>
        </p:txBody>
      </p:sp>
      <p:sp>
        <p:nvSpPr>
          <p:cNvPr id="4" name="Tijdelijke aanduiding voor dianummer 3"/>
          <p:cNvSpPr>
            <a:spLocks noGrp="1"/>
          </p:cNvSpPr>
          <p:nvPr>
            <p:ph type="sldNum" sz="quarter" idx="5"/>
          </p:nvPr>
        </p:nvSpPr>
        <p:spPr/>
        <p:txBody>
          <a:bodyPr/>
          <a:lstStyle/>
          <a:p>
            <a:fld id="{EF956F7B-8ACD-4423-AAB0-E36002026FE3}" type="slidenum">
              <a:rPr lang="nl-NL" smtClean="0"/>
              <a:t>17</a:t>
            </a:fld>
            <a:endParaRPr lang="nl-NL"/>
          </a:p>
        </p:txBody>
      </p:sp>
    </p:spTree>
    <p:extLst>
      <p:ext uri="{BB962C8B-B14F-4D97-AF65-F5344CB8AC3E}">
        <p14:creationId xmlns:p14="http://schemas.microsoft.com/office/powerpoint/2010/main" val="3837862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F956F7B-8ACD-4423-AAB0-E36002026FE3}" type="slidenum">
              <a:rPr lang="nl-NL" smtClean="0"/>
              <a:t>18</a:t>
            </a:fld>
            <a:endParaRPr lang="nl-NL"/>
          </a:p>
        </p:txBody>
      </p:sp>
    </p:spTree>
    <p:extLst>
      <p:ext uri="{BB962C8B-B14F-4D97-AF65-F5344CB8AC3E}">
        <p14:creationId xmlns:p14="http://schemas.microsoft.com/office/powerpoint/2010/main" val="592732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F956F7B-8ACD-4423-AAB0-E36002026FE3}" type="slidenum">
              <a:rPr lang="nl-NL" smtClean="0"/>
              <a:t>19</a:t>
            </a:fld>
            <a:endParaRPr lang="nl-NL"/>
          </a:p>
        </p:txBody>
      </p:sp>
    </p:spTree>
    <p:extLst>
      <p:ext uri="{BB962C8B-B14F-4D97-AF65-F5344CB8AC3E}">
        <p14:creationId xmlns:p14="http://schemas.microsoft.com/office/powerpoint/2010/main" val="403564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Bovenstaande punten zijn reminders voor het gesprek van de mentor met de ouders in de klas. Vul vooral aan wat</a:t>
            </a:r>
            <a:r>
              <a:rPr lang="nl-NL" baseline="0"/>
              <a:t> je zelf belangrijk vindt en zorg vooral ook dat je vooral uitgaat van de vragen van ouders. Dit is slechts een checklist. </a:t>
            </a:r>
          </a:p>
          <a:p>
            <a:r>
              <a:rPr lang="nl-NL" baseline="0"/>
              <a:t>Neem bij jaarplanning ook even door wanneer bijv. stages, vrije dagen, excursies e.d. gepland zijn. </a:t>
            </a:r>
          </a:p>
          <a:p>
            <a:r>
              <a:rPr lang="nl-NL" baseline="0"/>
              <a:t>Checken of het centrale verhaal is overgekomen en dat deels herhalen is zinvol.</a:t>
            </a:r>
          </a:p>
          <a:p>
            <a:r>
              <a:rPr lang="nl-NL" baseline="0"/>
              <a:t>Let op; ziekmelden gaat anders dan bij start vorig schooljaar. Ouders hebben een emailmemo gehad. Belangrijk is dat ouders leerlingen ook weer beter melden (mag per mail). </a:t>
            </a:r>
            <a:endParaRPr lang="nl-NL"/>
          </a:p>
          <a:p>
            <a:endParaRPr lang="nl-NL"/>
          </a:p>
        </p:txBody>
      </p:sp>
      <p:sp>
        <p:nvSpPr>
          <p:cNvPr id="4" name="Tijdelijke aanduiding voor dianummer 3"/>
          <p:cNvSpPr>
            <a:spLocks noGrp="1"/>
          </p:cNvSpPr>
          <p:nvPr>
            <p:ph type="sldNum" sz="quarter" idx="5"/>
          </p:nvPr>
        </p:nvSpPr>
        <p:spPr/>
        <p:txBody>
          <a:bodyPr/>
          <a:lstStyle/>
          <a:p>
            <a:fld id="{EF956F7B-8ACD-4423-AAB0-E36002026FE3}" type="slidenum">
              <a:rPr lang="nl-NL" smtClean="0"/>
              <a:t>20</a:t>
            </a:fld>
            <a:endParaRPr lang="nl-NL"/>
          </a:p>
        </p:txBody>
      </p:sp>
    </p:spTree>
    <p:extLst>
      <p:ext uri="{BB962C8B-B14F-4D97-AF65-F5344CB8AC3E}">
        <p14:creationId xmlns:p14="http://schemas.microsoft.com/office/powerpoint/2010/main" val="3830297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Diapositief">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212FAD9F-381A-7B4C-B354-2EE8DB81A5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226" y="-27384"/>
            <a:ext cx="12296040" cy="6912768"/>
          </a:xfrm>
          <a:prstGeom prst="rect">
            <a:avLst/>
          </a:prstGeom>
        </p:spPr>
      </p:pic>
      <p:sp>
        <p:nvSpPr>
          <p:cNvPr id="2" name="Titel 1"/>
          <p:cNvSpPr>
            <a:spLocks noGrp="1"/>
          </p:cNvSpPr>
          <p:nvPr>
            <p:ph type="ctrTitle" hasCustomPrompt="1"/>
          </p:nvPr>
        </p:nvSpPr>
        <p:spPr>
          <a:xfrm>
            <a:off x="434568" y="2130426"/>
            <a:ext cx="11423616" cy="650503"/>
          </a:xfrm>
          <a:prstGeom prst="rect">
            <a:avLst/>
          </a:prstGeom>
        </p:spPr>
        <p:txBody>
          <a:bodyPr anchor="b">
            <a:normAutofit/>
          </a:bodyPr>
          <a:lstStyle>
            <a:lvl1pPr algn="l">
              <a:defRPr sz="5334" b="1">
                <a:solidFill>
                  <a:srgbClr val="006EB7"/>
                </a:solidFill>
              </a:defRPr>
            </a:lvl1pPr>
          </a:lstStyle>
          <a:p>
            <a:r>
              <a:rPr lang="nl-NL"/>
              <a:t>“Typ hier de titel”</a:t>
            </a:r>
          </a:p>
        </p:txBody>
      </p:sp>
      <p:sp>
        <p:nvSpPr>
          <p:cNvPr id="3" name="Ondertitel 2"/>
          <p:cNvSpPr>
            <a:spLocks noGrp="1"/>
          </p:cNvSpPr>
          <p:nvPr>
            <p:ph type="subTitle" idx="1" hasCustomPrompt="1"/>
          </p:nvPr>
        </p:nvSpPr>
        <p:spPr>
          <a:xfrm>
            <a:off x="431288" y="2924944"/>
            <a:ext cx="11430177" cy="1008112"/>
          </a:xfrm>
          <a:prstGeom prst="rect">
            <a:avLst/>
          </a:prstGeom>
        </p:spPr>
        <p:txBody>
          <a:bodyPr>
            <a:normAutofit/>
          </a:bodyPr>
          <a:lstStyle>
            <a:lvl1pPr marL="0" indent="0" algn="l">
              <a:buNone/>
              <a:defRPr sz="2400">
                <a:solidFill>
                  <a:srgbClr val="F7941D"/>
                </a:solidFill>
              </a:defRPr>
            </a:lvl1pPr>
            <a:lvl2pPr marL="609676" indent="0" algn="ctr">
              <a:buNone/>
              <a:defRPr>
                <a:solidFill>
                  <a:schemeClr val="tx1">
                    <a:tint val="75000"/>
                  </a:schemeClr>
                </a:solidFill>
              </a:defRPr>
            </a:lvl2pPr>
            <a:lvl3pPr marL="1219352" indent="0" algn="ctr">
              <a:buNone/>
              <a:defRPr>
                <a:solidFill>
                  <a:schemeClr val="tx1">
                    <a:tint val="75000"/>
                  </a:schemeClr>
                </a:solidFill>
              </a:defRPr>
            </a:lvl3pPr>
            <a:lvl4pPr marL="1829029" indent="0" algn="ctr">
              <a:buNone/>
              <a:defRPr>
                <a:solidFill>
                  <a:schemeClr val="tx1">
                    <a:tint val="75000"/>
                  </a:schemeClr>
                </a:solidFill>
              </a:defRPr>
            </a:lvl4pPr>
            <a:lvl5pPr marL="2438705"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nl-NL"/>
              <a:t>“Typ hier eventueel een ondertitel”</a:t>
            </a:r>
          </a:p>
        </p:txBody>
      </p:sp>
      <p:sp>
        <p:nvSpPr>
          <p:cNvPr id="36" name="Tijdelijke aanduiding voor datum 35"/>
          <p:cNvSpPr>
            <a:spLocks noGrp="1"/>
          </p:cNvSpPr>
          <p:nvPr>
            <p:ph type="dt" sz="half" idx="10"/>
          </p:nvPr>
        </p:nvSpPr>
        <p:spPr>
          <a:xfrm>
            <a:off x="429379" y="6459137"/>
            <a:ext cx="5091275" cy="260558"/>
          </a:xfrm>
          <a:prstGeom prst="rect">
            <a:avLst/>
          </a:prstGeom>
        </p:spPr>
        <p:txBody>
          <a:bodyPr/>
          <a:lstStyle>
            <a:lvl1pPr algn="l">
              <a:defRPr sz="1334"/>
            </a:lvl1pPr>
          </a:lstStyle>
          <a:p>
            <a:r>
              <a:rPr lang="nl-NL" b="1"/>
              <a:t>Versie 1.0 Definitief </a:t>
            </a:r>
            <a:r>
              <a:rPr lang="nl-NL"/>
              <a:t>– 27-02-2019</a:t>
            </a:r>
          </a:p>
        </p:txBody>
      </p:sp>
      <p:sp>
        <p:nvSpPr>
          <p:cNvPr id="38" name="Tijdelijke aanduiding voor dianummer 37"/>
          <p:cNvSpPr>
            <a:spLocks noGrp="1"/>
          </p:cNvSpPr>
          <p:nvPr>
            <p:ph type="sldNum" sz="quarter" idx="12"/>
          </p:nvPr>
        </p:nvSpPr>
        <p:spPr>
          <a:xfrm>
            <a:off x="11234711" y="6450509"/>
            <a:ext cx="623473" cy="257866"/>
          </a:xfrm>
        </p:spPr>
        <p:txBody>
          <a:bodyPr/>
          <a:lstStyle>
            <a:lvl1pPr>
              <a:defRPr>
                <a:solidFill>
                  <a:schemeClr val="bg1"/>
                </a:solidFill>
              </a:defRPr>
            </a:lvl1pPr>
          </a:lstStyle>
          <a:p>
            <a:fld id="{A8AA7EC8-FE29-421D-A88B-370786849ECC}" type="slidenum">
              <a:rPr lang="nl-NL" smtClean="0"/>
              <a:pPr/>
              <a:t>‹nr.›</a:t>
            </a:fld>
            <a:endParaRPr lang="nl-NL"/>
          </a:p>
        </p:txBody>
      </p:sp>
    </p:spTree>
    <p:extLst>
      <p:ext uri="{BB962C8B-B14F-4D97-AF65-F5344CB8AC3E}">
        <p14:creationId xmlns:p14="http://schemas.microsoft.com/office/powerpoint/2010/main" val="1364236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8" name="Titel 1"/>
          <p:cNvSpPr>
            <a:spLocks noGrp="1"/>
          </p:cNvSpPr>
          <p:nvPr>
            <p:ph type="ctrTitle" hasCustomPrompt="1"/>
          </p:nvPr>
        </p:nvSpPr>
        <p:spPr>
          <a:xfrm>
            <a:off x="431427" y="780110"/>
            <a:ext cx="9314248" cy="632666"/>
          </a:xfrm>
          <a:prstGeom prst="rect">
            <a:avLst/>
          </a:prstGeom>
        </p:spPr>
        <p:txBody>
          <a:bodyPr anchor="t">
            <a:normAutofit/>
          </a:bodyPr>
          <a:lstStyle>
            <a:lvl1pPr algn="l">
              <a:defRPr sz="4534" b="1">
                <a:solidFill>
                  <a:srgbClr val="006EB7"/>
                </a:solidFill>
              </a:defRPr>
            </a:lvl1pPr>
          </a:lstStyle>
          <a:p>
            <a:r>
              <a:rPr lang="nl-NL"/>
              <a:t>“Typ hier de titel”</a:t>
            </a:r>
          </a:p>
        </p:txBody>
      </p:sp>
      <p:sp>
        <p:nvSpPr>
          <p:cNvPr id="3" name="Tijdelijke aanduiding voor tabel 2"/>
          <p:cNvSpPr>
            <a:spLocks noGrp="1"/>
          </p:cNvSpPr>
          <p:nvPr>
            <p:ph type="tbl" sz="quarter" idx="18" hasCustomPrompt="1"/>
          </p:nvPr>
        </p:nvSpPr>
        <p:spPr>
          <a:xfrm>
            <a:off x="431427" y="2060848"/>
            <a:ext cx="11330305" cy="3744416"/>
          </a:xfrm>
          <a:prstGeom prst="rect">
            <a:avLst/>
          </a:prstGeom>
          <a:solidFill>
            <a:schemeClr val="bg1">
              <a:lumMod val="85000"/>
            </a:schemeClr>
          </a:solidFill>
        </p:spPr>
        <p:txBody>
          <a:bodyPr lIns="360000" tIns="180000" rIns="180000" bIns="180000"/>
          <a:lstStyle>
            <a:lvl1pPr marL="0" marR="0" indent="0" algn="l" defTabSz="1219352" rtl="0" eaLnBrk="1" fontAlgn="auto" latinLnBrk="0" hangingPunct="1">
              <a:lnSpc>
                <a:spcPct val="100000"/>
              </a:lnSpc>
              <a:spcBef>
                <a:spcPct val="20000"/>
              </a:spcBef>
              <a:spcAft>
                <a:spcPts val="0"/>
              </a:spcAft>
              <a:buClrTx/>
              <a:buSzTx/>
              <a:buFont typeface="Arial" panose="020B0604020202020204" pitchFamily="34" charset="0"/>
              <a:buNone/>
              <a:tabLst/>
              <a:defRPr sz="2134" baseline="0"/>
            </a:lvl1pPr>
          </a:lstStyle>
          <a:p>
            <a:r>
              <a:rPr lang="nl-NL" noProof="0"/>
              <a:t>Klik op het pictogram om een tabel toe te toevoegen aan deze slide</a:t>
            </a:r>
          </a:p>
        </p:txBody>
      </p:sp>
      <p:sp>
        <p:nvSpPr>
          <p:cNvPr id="9" name="Tijdelijke aanduiding voor tekst 2"/>
          <p:cNvSpPr>
            <a:spLocks noGrp="1"/>
          </p:cNvSpPr>
          <p:nvPr>
            <p:ph type="body" sz="quarter" idx="19" hasCustomPrompt="1"/>
          </p:nvPr>
        </p:nvSpPr>
        <p:spPr>
          <a:xfrm>
            <a:off x="431856" y="5876926"/>
            <a:ext cx="11330305" cy="288925"/>
          </a:xfrm>
          <a:prstGeom prst="rect">
            <a:avLst/>
          </a:prstGeom>
        </p:spPr>
        <p:txBody>
          <a:bodyPr/>
          <a:lstStyle>
            <a:lvl1pPr marL="0" indent="0">
              <a:buNone/>
              <a:defRPr sz="1467" baseline="0"/>
            </a:lvl1pPr>
          </a:lstStyle>
          <a:p>
            <a:pPr lvl="0"/>
            <a:r>
              <a:rPr lang="nl-NL"/>
              <a:t>Typ hier een toelichting</a:t>
            </a:r>
          </a:p>
        </p:txBody>
      </p:sp>
      <p:sp>
        <p:nvSpPr>
          <p:cNvPr id="12" name="Tijdelijke aanduiding voor voettekst 13">
            <a:extLst>
              <a:ext uri="{FF2B5EF4-FFF2-40B4-BE49-F238E27FC236}">
                <a16:creationId xmlns:a16="http://schemas.microsoft.com/office/drawing/2014/main" id="{F71A75C5-15F4-4A4B-BE8F-848E84EE0CB1}"/>
              </a:ext>
            </a:extLst>
          </p:cNvPr>
          <p:cNvSpPr>
            <a:spLocks noGrp="1"/>
          </p:cNvSpPr>
          <p:nvPr>
            <p:ph type="ftr" sz="quarter" idx="14"/>
          </p:nvPr>
        </p:nvSpPr>
        <p:spPr>
          <a:xfrm>
            <a:off x="431427" y="6459137"/>
            <a:ext cx="3861303" cy="260558"/>
          </a:xfrm>
        </p:spPr>
        <p:txBody>
          <a:bodyPr/>
          <a:lstStyle>
            <a:lvl1pPr>
              <a:defRPr/>
            </a:lvl1pPr>
          </a:lstStyle>
          <a:p>
            <a:r>
              <a:rPr lang="nl-NL" b="1"/>
              <a:t>Versie 1.0 Definitief </a:t>
            </a:r>
            <a:r>
              <a:rPr lang="nl-NL"/>
              <a:t>– 27-02-19</a:t>
            </a:r>
          </a:p>
        </p:txBody>
      </p:sp>
      <p:sp>
        <p:nvSpPr>
          <p:cNvPr id="13" name="Tijdelijke aanduiding voor dianummer 14">
            <a:extLst>
              <a:ext uri="{FF2B5EF4-FFF2-40B4-BE49-F238E27FC236}">
                <a16:creationId xmlns:a16="http://schemas.microsoft.com/office/drawing/2014/main" id="{F4D264AD-8C9A-5B43-9766-0EE2A38219D1}"/>
              </a:ext>
            </a:extLst>
          </p:cNvPr>
          <p:cNvSpPr>
            <a:spLocks noGrp="1"/>
          </p:cNvSpPr>
          <p:nvPr>
            <p:ph type="sldNum" sz="quarter" idx="15"/>
          </p:nvPr>
        </p:nvSpPr>
        <p:spPr>
          <a:xfrm>
            <a:off x="11234711" y="6466382"/>
            <a:ext cx="623473" cy="257866"/>
          </a:xfrm>
        </p:spPr>
        <p:txBody>
          <a:bodyPr/>
          <a:lstStyle/>
          <a:p>
            <a:fld id="{A8AA7EC8-FE29-421D-A88B-370786849ECC}" type="slidenum">
              <a:rPr lang="nl-NL" smtClean="0"/>
              <a:pPr/>
              <a:t>‹nr.›</a:t>
            </a:fld>
            <a:endParaRPr lang="nl-NL"/>
          </a:p>
        </p:txBody>
      </p:sp>
    </p:spTree>
    <p:extLst>
      <p:ext uri="{BB962C8B-B14F-4D97-AF65-F5344CB8AC3E}">
        <p14:creationId xmlns:p14="http://schemas.microsoft.com/office/powerpoint/2010/main" val="1164620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8" name="Titel 1"/>
          <p:cNvSpPr>
            <a:spLocks noGrp="1"/>
          </p:cNvSpPr>
          <p:nvPr>
            <p:ph type="ctrTitle" hasCustomPrompt="1"/>
          </p:nvPr>
        </p:nvSpPr>
        <p:spPr>
          <a:xfrm>
            <a:off x="431427" y="780110"/>
            <a:ext cx="9314248" cy="632666"/>
          </a:xfrm>
          <a:prstGeom prst="rect">
            <a:avLst/>
          </a:prstGeom>
        </p:spPr>
        <p:txBody>
          <a:bodyPr anchor="t">
            <a:normAutofit/>
          </a:bodyPr>
          <a:lstStyle>
            <a:lvl1pPr algn="l">
              <a:defRPr sz="4534" b="1">
                <a:solidFill>
                  <a:srgbClr val="006EB7"/>
                </a:solidFill>
              </a:defRPr>
            </a:lvl1pPr>
          </a:lstStyle>
          <a:p>
            <a:r>
              <a:rPr lang="nl-NL"/>
              <a:t>“Typ hier de titel”</a:t>
            </a:r>
          </a:p>
        </p:txBody>
      </p:sp>
      <p:sp>
        <p:nvSpPr>
          <p:cNvPr id="12" name="Tijdelijke aanduiding voor tekst 2"/>
          <p:cNvSpPr>
            <a:spLocks noGrp="1"/>
          </p:cNvSpPr>
          <p:nvPr>
            <p:ph type="body" sz="quarter" idx="19" hasCustomPrompt="1"/>
          </p:nvPr>
        </p:nvSpPr>
        <p:spPr>
          <a:xfrm>
            <a:off x="431856" y="5876926"/>
            <a:ext cx="11330305" cy="288925"/>
          </a:xfrm>
          <a:prstGeom prst="rect">
            <a:avLst/>
          </a:prstGeom>
        </p:spPr>
        <p:txBody>
          <a:bodyPr/>
          <a:lstStyle>
            <a:lvl1pPr marL="0" indent="0">
              <a:buNone/>
              <a:defRPr sz="1467" baseline="0"/>
            </a:lvl1pPr>
          </a:lstStyle>
          <a:p>
            <a:pPr lvl="0"/>
            <a:r>
              <a:rPr lang="nl-NL"/>
              <a:t>Typ hier een toelichting</a:t>
            </a:r>
          </a:p>
        </p:txBody>
      </p:sp>
      <p:sp>
        <p:nvSpPr>
          <p:cNvPr id="13" name="Tijdelijke aanduiding voor media 2"/>
          <p:cNvSpPr>
            <a:spLocks noGrp="1"/>
          </p:cNvSpPr>
          <p:nvPr>
            <p:ph type="media" sz="quarter" idx="20" hasCustomPrompt="1"/>
          </p:nvPr>
        </p:nvSpPr>
        <p:spPr>
          <a:xfrm>
            <a:off x="431856" y="2060848"/>
            <a:ext cx="11329876" cy="3744640"/>
          </a:xfrm>
          <a:prstGeom prst="rect">
            <a:avLst/>
          </a:prstGeom>
          <a:solidFill>
            <a:schemeClr val="bg1">
              <a:lumMod val="85000"/>
            </a:schemeClr>
          </a:solidFill>
        </p:spPr>
        <p:txBody>
          <a:bodyPr lIns="360000" tIns="180000" rIns="180000" bIns="180000"/>
          <a:lstStyle>
            <a:lvl1pPr marL="0" indent="0" algn="l">
              <a:buNone/>
              <a:defRPr sz="2134"/>
            </a:lvl1pPr>
          </a:lstStyle>
          <a:p>
            <a:r>
              <a:rPr lang="nl-NL" noProof="0"/>
              <a:t>Klik op het pictogram om media toe te toevoegen aan deze slide</a:t>
            </a:r>
          </a:p>
        </p:txBody>
      </p:sp>
      <p:sp>
        <p:nvSpPr>
          <p:cNvPr id="9" name="Tijdelijke aanduiding voor voettekst 13">
            <a:extLst>
              <a:ext uri="{FF2B5EF4-FFF2-40B4-BE49-F238E27FC236}">
                <a16:creationId xmlns:a16="http://schemas.microsoft.com/office/drawing/2014/main" id="{624ACE91-4E08-5942-A4FF-83F7E1D0D5E8}"/>
              </a:ext>
            </a:extLst>
          </p:cNvPr>
          <p:cNvSpPr>
            <a:spLocks noGrp="1"/>
          </p:cNvSpPr>
          <p:nvPr>
            <p:ph type="ftr" sz="quarter" idx="14"/>
          </p:nvPr>
        </p:nvSpPr>
        <p:spPr>
          <a:xfrm>
            <a:off x="431427" y="6459137"/>
            <a:ext cx="3861303" cy="260558"/>
          </a:xfrm>
        </p:spPr>
        <p:txBody>
          <a:bodyPr/>
          <a:lstStyle>
            <a:lvl1pPr>
              <a:defRPr/>
            </a:lvl1pPr>
          </a:lstStyle>
          <a:p>
            <a:r>
              <a:rPr lang="nl-NL" b="1"/>
              <a:t>Versie 1.0 Definitief </a:t>
            </a:r>
            <a:r>
              <a:rPr lang="nl-NL"/>
              <a:t>– 27-02-19</a:t>
            </a:r>
          </a:p>
        </p:txBody>
      </p:sp>
      <p:sp>
        <p:nvSpPr>
          <p:cNvPr id="14" name="Tijdelijke aanduiding voor dianummer 14">
            <a:extLst>
              <a:ext uri="{FF2B5EF4-FFF2-40B4-BE49-F238E27FC236}">
                <a16:creationId xmlns:a16="http://schemas.microsoft.com/office/drawing/2014/main" id="{AE201035-0126-F145-9187-A8EA6E4B1C15}"/>
              </a:ext>
            </a:extLst>
          </p:cNvPr>
          <p:cNvSpPr>
            <a:spLocks noGrp="1"/>
          </p:cNvSpPr>
          <p:nvPr>
            <p:ph type="sldNum" sz="quarter" idx="15"/>
          </p:nvPr>
        </p:nvSpPr>
        <p:spPr>
          <a:xfrm>
            <a:off x="11234711" y="6466382"/>
            <a:ext cx="623473" cy="257866"/>
          </a:xfrm>
        </p:spPr>
        <p:txBody>
          <a:bodyPr/>
          <a:lstStyle/>
          <a:p>
            <a:fld id="{A8AA7EC8-FE29-421D-A88B-370786849ECC}" type="slidenum">
              <a:rPr lang="nl-NL" smtClean="0"/>
              <a:pPr/>
              <a:t>‹nr.›</a:t>
            </a:fld>
            <a:endParaRPr lang="nl-NL"/>
          </a:p>
        </p:txBody>
      </p:sp>
    </p:spTree>
    <p:extLst>
      <p:ext uri="{BB962C8B-B14F-4D97-AF65-F5344CB8AC3E}">
        <p14:creationId xmlns:p14="http://schemas.microsoft.com/office/powerpoint/2010/main" val="275013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met 2 beelden">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31427" y="980728"/>
            <a:ext cx="9314248" cy="747514"/>
          </a:xfrm>
          <a:prstGeom prst="rect">
            <a:avLst/>
          </a:prstGeom>
        </p:spPr>
        <p:txBody>
          <a:bodyPr anchor="b">
            <a:normAutofit/>
          </a:bodyPr>
          <a:lstStyle>
            <a:lvl1pPr algn="l">
              <a:defRPr sz="5334" b="1">
                <a:solidFill>
                  <a:srgbClr val="006EB7"/>
                </a:solidFill>
              </a:defRPr>
            </a:lvl1pPr>
          </a:lstStyle>
          <a:p>
            <a:r>
              <a:rPr lang="nl-NL"/>
              <a:t>“Typ hier de titel”</a:t>
            </a:r>
          </a:p>
        </p:txBody>
      </p:sp>
      <p:sp>
        <p:nvSpPr>
          <p:cNvPr id="3" name="Ondertitel 2"/>
          <p:cNvSpPr>
            <a:spLocks noGrp="1"/>
          </p:cNvSpPr>
          <p:nvPr>
            <p:ph type="subTitle" idx="1" hasCustomPrompt="1"/>
          </p:nvPr>
        </p:nvSpPr>
        <p:spPr>
          <a:xfrm>
            <a:off x="431427" y="1844824"/>
            <a:ext cx="11426757" cy="648072"/>
          </a:xfrm>
          <a:prstGeom prst="rect">
            <a:avLst/>
          </a:prstGeom>
        </p:spPr>
        <p:txBody>
          <a:bodyPr>
            <a:normAutofit/>
          </a:bodyPr>
          <a:lstStyle>
            <a:lvl1pPr marL="0" indent="0" algn="l">
              <a:buNone/>
              <a:defRPr sz="2400">
                <a:solidFill>
                  <a:srgbClr val="F7941D"/>
                </a:solidFill>
              </a:defRPr>
            </a:lvl1pPr>
            <a:lvl2pPr marL="609676" indent="0" algn="ctr">
              <a:buNone/>
              <a:defRPr>
                <a:solidFill>
                  <a:schemeClr val="tx1">
                    <a:tint val="75000"/>
                  </a:schemeClr>
                </a:solidFill>
              </a:defRPr>
            </a:lvl2pPr>
            <a:lvl3pPr marL="1219352" indent="0" algn="ctr">
              <a:buNone/>
              <a:defRPr>
                <a:solidFill>
                  <a:schemeClr val="tx1">
                    <a:tint val="75000"/>
                  </a:schemeClr>
                </a:solidFill>
              </a:defRPr>
            </a:lvl3pPr>
            <a:lvl4pPr marL="1829029" indent="0" algn="ctr">
              <a:buNone/>
              <a:defRPr>
                <a:solidFill>
                  <a:schemeClr val="tx1">
                    <a:tint val="75000"/>
                  </a:schemeClr>
                </a:solidFill>
              </a:defRPr>
            </a:lvl4pPr>
            <a:lvl5pPr marL="2438705"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nl-NL"/>
              <a:t>“Typ hier eventueel een ondertitel”</a:t>
            </a:r>
          </a:p>
        </p:txBody>
      </p:sp>
      <p:sp>
        <p:nvSpPr>
          <p:cNvPr id="7" name="Tijdelijke aanduiding voor voettekst 6"/>
          <p:cNvSpPr>
            <a:spLocks noGrp="1"/>
          </p:cNvSpPr>
          <p:nvPr>
            <p:ph type="ftr" sz="quarter" idx="16"/>
          </p:nvPr>
        </p:nvSpPr>
        <p:spPr/>
        <p:txBody>
          <a:bodyPr/>
          <a:lstStyle>
            <a:lvl1pPr>
              <a:defRPr/>
            </a:lvl1pPr>
          </a:lstStyle>
          <a:p>
            <a:r>
              <a:rPr lang="nl-NL" b="1"/>
              <a:t>Versie 1.0 Definitief </a:t>
            </a:r>
            <a:r>
              <a:rPr lang="nl-NL"/>
              <a:t>– 27-02-19</a:t>
            </a:r>
          </a:p>
        </p:txBody>
      </p:sp>
      <p:sp>
        <p:nvSpPr>
          <p:cNvPr id="8" name="Tijdelijke aanduiding voor dianummer 7"/>
          <p:cNvSpPr>
            <a:spLocks noGrp="1"/>
          </p:cNvSpPr>
          <p:nvPr>
            <p:ph type="sldNum" sz="quarter" idx="17"/>
          </p:nvPr>
        </p:nvSpPr>
        <p:spPr/>
        <p:txBody>
          <a:bodyPr/>
          <a:lstStyle/>
          <a:p>
            <a:fld id="{A8AA7EC8-FE29-421D-A88B-370786849ECC}" type="slidenum">
              <a:rPr lang="nl-NL" smtClean="0"/>
              <a:pPr/>
              <a:t>‹nr.›</a:t>
            </a:fld>
            <a:endParaRPr lang="nl-NL"/>
          </a:p>
        </p:txBody>
      </p:sp>
      <p:sp>
        <p:nvSpPr>
          <p:cNvPr id="5" name="Tijdelijke aanduiding voor afbeelding 4">
            <a:extLst>
              <a:ext uri="{FF2B5EF4-FFF2-40B4-BE49-F238E27FC236}">
                <a16:creationId xmlns:a16="http://schemas.microsoft.com/office/drawing/2014/main" id="{33312F7F-2925-284C-BA15-46E52B63922F}"/>
              </a:ext>
            </a:extLst>
          </p:cNvPr>
          <p:cNvSpPr>
            <a:spLocks noGrp="1"/>
          </p:cNvSpPr>
          <p:nvPr>
            <p:ph type="pic" sz="quarter" idx="18"/>
          </p:nvPr>
        </p:nvSpPr>
        <p:spPr>
          <a:xfrm>
            <a:off x="6384864" y="2667536"/>
            <a:ext cx="5863706" cy="3672082"/>
          </a:xfrm>
          <a:custGeom>
            <a:avLst/>
            <a:gdLst>
              <a:gd name="connsiteX0" fmla="*/ 0 w 4103688"/>
              <a:gd name="connsiteY0" fmla="*/ 0 h 3671887"/>
              <a:gd name="connsiteX1" fmla="*/ 4103688 w 4103688"/>
              <a:gd name="connsiteY1" fmla="*/ 0 h 3671887"/>
              <a:gd name="connsiteX2" fmla="*/ 4103688 w 4103688"/>
              <a:gd name="connsiteY2" fmla="*/ 3671887 h 3671887"/>
              <a:gd name="connsiteX3" fmla="*/ 0 w 4103688"/>
              <a:gd name="connsiteY3" fmla="*/ 3671887 h 3671887"/>
              <a:gd name="connsiteX4" fmla="*/ 0 w 4103688"/>
              <a:gd name="connsiteY4" fmla="*/ 0 h 3671887"/>
              <a:gd name="connsiteX0" fmla="*/ 0 w 4109332"/>
              <a:gd name="connsiteY0" fmla="*/ 1315156 h 3671887"/>
              <a:gd name="connsiteX1" fmla="*/ 4109332 w 4109332"/>
              <a:gd name="connsiteY1" fmla="*/ 0 h 3671887"/>
              <a:gd name="connsiteX2" fmla="*/ 4109332 w 4109332"/>
              <a:gd name="connsiteY2" fmla="*/ 3671887 h 3671887"/>
              <a:gd name="connsiteX3" fmla="*/ 5644 w 4109332"/>
              <a:gd name="connsiteY3" fmla="*/ 3671887 h 3671887"/>
              <a:gd name="connsiteX4" fmla="*/ 0 w 4109332"/>
              <a:gd name="connsiteY4" fmla="*/ 1315156 h 3671887"/>
              <a:gd name="connsiteX0" fmla="*/ 344314 w 4453646"/>
              <a:gd name="connsiteY0" fmla="*/ 1315156 h 3671887"/>
              <a:gd name="connsiteX1" fmla="*/ 4453646 w 4453646"/>
              <a:gd name="connsiteY1" fmla="*/ 0 h 3671887"/>
              <a:gd name="connsiteX2" fmla="*/ 4453646 w 4453646"/>
              <a:gd name="connsiteY2" fmla="*/ 3671887 h 3671887"/>
              <a:gd name="connsiteX3" fmla="*/ 349958 w 4453646"/>
              <a:gd name="connsiteY3" fmla="*/ 3671887 h 3671887"/>
              <a:gd name="connsiteX4" fmla="*/ 344314 w 4453646"/>
              <a:gd name="connsiteY4" fmla="*/ 1315156 h 3671887"/>
              <a:gd name="connsiteX0" fmla="*/ 344314 w 4453646"/>
              <a:gd name="connsiteY0" fmla="*/ 1315156 h 3671887"/>
              <a:gd name="connsiteX1" fmla="*/ 4453646 w 4453646"/>
              <a:gd name="connsiteY1" fmla="*/ 0 h 3671887"/>
              <a:gd name="connsiteX2" fmla="*/ 4453646 w 4453646"/>
              <a:gd name="connsiteY2" fmla="*/ 3671887 h 3671887"/>
              <a:gd name="connsiteX3" fmla="*/ 349958 w 4453646"/>
              <a:gd name="connsiteY3" fmla="*/ 3671887 h 3671887"/>
              <a:gd name="connsiteX4" fmla="*/ 344314 w 4453646"/>
              <a:gd name="connsiteY4" fmla="*/ 1315156 h 3671887"/>
              <a:gd name="connsiteX0" fmla="*/ 344314 w 4453646"/>
              <a:gd name="connsiteY0" fmla="*/ 1363501 h 3720232"/>
              <a:gd name="connsiteX1" fmla="*/ 4453646 w 4453646"/>
              <a:gd name="connsiteY1" fmla="*/ 48345 h 3720232"/>
              <a:gd name="connsiteX2" fmla="*/ 4453646 w 4453646"/>
              <a:gd name="connsiteY2" fmla="*/ 3720232 h 3720232"/>
              <a:gd name="connsiteX3" fmla="*/ 349958 w 4453646"/>
              <a:gd name="connsiteY3" fmla="*/ 3720232 h 3720232"/>
              <a:gd name="connsiteX4" fmla="*/ 344314 w 4453646"/>
              <a:gd name="connsiteY4" fmla="*/ 1363501 h 3720232"/>
              <a:gd name="connsiteX0" fmla="*/ 697500 w 4106921"/>
              <a:gd name="connsiteY0" fmla="*/ 1342622 h 3727575"/>
              <a:gd name="connsiteX1" fmla="*/ 4106921 w 4106921"/>
              <a:gd name="connsiteY1" fmla="*/ 55688 h 3727575"/>
              <a:gd name="connsiteX2" fmla="*/ 4106921 w 4106921"/>
              <a:gd name="connsiteY2" fmla="*/ 3727575 h 3727575"/>
              <a:gd name="connsiteX3" fmla="*/ 3233 w 4106921"/>
              <a:gd name="connsiteY3" fmla="*/ 3727575 h 3727575"/>
              <a:gd name="connsiteX4" fmla="*/ 697500 w 4106921"/>
              <a:gd name="connsiteY4" fmla="*/ 1342622 h 3727575"/>
              <a:gd name="connsiteX0" fmla="*/ 697500 w 4106921"/>
              <a:gd name="connsiteY0" fmla="*/ 1287129 h 3672082"/>
              <a:gd name="connsiteX1" fmla="*/ 4106921 w 4106921"/>
              <a:gd name="connsiteY1" fmla="*/ 195 h 3672082"/>
              <a:gd name="connsiteX2" fmla="*/ 4106921 w 4106921"/>
              <a:gd name="connsiteY2" fmla="*/ 3672082 h 3672082"/>
              <a:gd name="connsiteX3" fmla="*/ 3233 w 4106921"/>
              <a:gd name="connsiteY3" fmla="*/ 3672082 h 3672082"/>
              <a:gd name="connsiteX4" fmla="*/ 697500 w 4106921"/>
              <a:gd name="connsiteY4" fmla="*/ 1287129 h 3672082"/>
              <a:gd name="connsiteX0" fmla="*/ 987791 w 4397212"/>
              <a:gd name="connsiteY0" fmla="*/ 1287129 h 3672082"/>
              <a:gd name="connsiteX1" fmla="*/ 4397212 w 4397212"/>
              <a:gd name="connsiteY1" fmla="*/ 195 h 3672082"/>
              <a:gd name="connsiteX2" fmla="*/ 4397212 w 4397212"/>
              <a:gd name="connsiteY2" fmla="*/ 3672082 h 3672082"/>
              <a:gd name="connsiteX3" fmla="*/ 12 w 4397212"/>
              <a:gd name="connsiteY3" fmla="*/ 3672082 h 3672082"/>
              <a:gd name="connsiteX4" fmla="*/ 987791 w 4397212"/>
              <a:gd name="connsiteY4" fmla="*/ 1287129 h 3672082"/>
              <a:gd name="connsiteX0" fmla="*/ 987786 w 4397207"/>
              <a:gd name="connsiteY0" fmla="*/ 1287129 h 3672082"/>
              <a:gd name="connsiteX1" fmla="*/ 4397207 w 4397207"/>
              <a:gd name="connsiteY1" fmla="*/ 195 h 3672082"/>
              <a:gd name="connsiteX2" fmla="*/ 4397207 w 4397207"/>
              <a:gd name="connsiteY2" fmla="*/ 3672082 h 3672082"/>
              <a:gd name="connsiteX3" fmla="*/ 7 w 4397207"/>
              <a:gd name="connsiteY3" fmla="*/ 3672082 h 3672082"/>
              <a:gd name="connsiteX4" fmla="*/ 987786 w 4397207"/>
              <a:gd name="connsiteY4" fmla="*/ 1287129 h 367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207" h="3672082">
                <a:moveTo>
                  <a:pt x="987786" y="1287129"/>
                </a:moveTo>
                <a:cubicBezTo>
                  <a:pt x="1956808" y="199632"/>
                  <a:pt x="3320941" y="-7331"/>
                  <a:pt x="4397207" y="195"/>
                </a:cubicBezTo>
                <a:lnTo>
                  <a:pt x="4397207" y="3672082"/>
                </a:lnTo>
                <a:lnTo>
                  <a:pt x="7" y="3672082"/>
                </a:lnTo>
                <a:cubicBezTo>
                  <a:pt x="-1874" y="2886505"/>
                  <a:pt x="397001" y="1971106"/>
                  <a:pt x="987786" y="1287129"/>
                </a:cubicBezTo>
                <a:close/>
              </a:path>
            </a:pathLst>
          </a:custGeom>
          <a:solidFill>
            <a:schemeClr val="bg1">
              <a:lumMod val="85000"/>
            </a:schemeClr>
          </a:solidFill>
        </p:spPr>
        <p:txBody>
          <a:bodyPr lIns="180000" tIns="180000" rIns="180000" bIns="180000"/>
          <a:lstStyle>
            <a:lvl1pPr marL="0" indent="0" algn="r">
              <a:buNone/>
              <a:defRPr sz="2134"/>
            </a:lvl1pPr>
          </a:lstStyle>
          <a:p>
            <a:endParaRPr lang="nl-NL"/>
          </a:p>
          <a:p>
            <a:endParaRPr lang="nl-NL"/>
          </a:p>
          <a:p>
            <a:endParaRPr lang="nl-NL"/>
          </a:p>
          <a:p>
            <a:endParaRPr lang="nl-NL"/>
          </a:p>
          <a:p>
            <a:endParaRPr lang="nl-NL"/>
          </a:p>
          <a:p>
            <a:r>
              <a:rPr lang="nl-NL"/>
              <a:t>Klik op het pictogram om </a:t>
            </a:r>
            <a:br>
              <a:rPr lang="nl-NL"/>
            </a:br>
            <a:r>
              <a:rPr lang="nl-NL"/>
              <a:t>een afbeelding toe te </a:t>
            </a:r>
            <a:br>
              <a:rPr lang="nl-NL"/>
            </a:br>
            <a:r>
              <a:rPr lang="nl-NL"/>
              <a:t>voegen aan deze slide</a:t>
            </a:r>
          </a:p>
        </p:txBody>
      </p:sp>
    </p:spTree>
    <p:extLst>
      <p:ext uri="{BB962C8B-B14F-4D97-AF65-F5344CB8AC3E}">
        <p14:creationId xmlns:p14="http://schemas.microsoft.com/office/powerpoint/2010/main" val="1275705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dia met 2 beelden">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31427" y="980728"/>
            <a:ext cx="9314248" cy="747514"/>
          </a:xfrm>
          <a:prstGeom prst="rect">
            <a:avLst/>
          </a:prstGeom>
        </p:spPr>
        <p:txBody>
          <a:bodyPr anchor="b">
            <a:normAutofit/>
          </a:bodyPr>
          <a:lstStyle>
            <a:lvl1pPr algn="l">
              <a:defRPr sz="5334" b="1">
                <a:solidFill>
                  <a:srgbClr val="006EB7"/>
                </a:solidFill>
              </a:defRPr>
            </a:lvl1pPr>
          </a:lstStyle>
          <a:p>
            <a:r>
              <a:rPr lang="nl-NL"/>
              <a:t>“Typ hier de titel”</a:t>
            </a:r>
          </a:p>
        </p:txBody>
      </p:sp>
      <p:sp>
        <p:nvSpPr>
          <p:cNvPr id="3" name="Ondertitel 2"/>
          <p:cNvSpPr>
            <a:spLocks noGrp="1"/>
          </p:cNvSpPr>
          <p:nvPr>
            <p:ph type="subTitle" idx="1" hasCustomPrompt="1"/>
          </p:nvPr>
        </p:nvSpPr>
        <p:spPr>
          <a:xfrm>
            <a:off x="431427" y="1844824"/>
            <a:ext cx="11426757" cy="648072"/>
          </a:xfrm>
          <a:prstGeom prst="rect">
            <a:avLst/>
          </a:prstGeom>
        </p:spPr>
        <p:txBody>
          <a:bodyPr>
            <a:normAutofit/>
          </a:bodyPr>
          <a:lstStyle>
            <a:lvl1pPr marL="0" indent="0" algn="l">
              <a:buNone/>
              <a:defRPr sz="2400">
                <a:solidFill>
                  <a:srgbClr val="F7941D"/>
                </a:solidFill>
              </a:defRPr>
            </a:lvl1pPr>
            <a:lvl2pPr marL="609676" indent="0" algn="ctr">
              <a:buNone/>
              <a:defRPr>
                <a:solidFill>
                  <a:schemeClr val="tx1">
                    <a:tint val="75000"/>
                  </a:schemeClr>
                </a:solidFill>
              </a:defRPr>
            </a:lvl2pPr>
            <a:lvl3pPr marL="1219352" indent="0" algn="ctr">
              <a:buNone/>
              <a:defRPr>
                <a:solidFill>
                  <a:schemeClr val="tx1">
                    <a:tint val="75000"/>
                  </a:schemeClr>
                </a:solidFill>
              </a:defRPr>
            </a:lvl3pPr>
            <a:lvl4pPr marL="1829029" indent="0" algn="ctr">
              <a:buNone/>
              <a:defRPr>
                <a:solidFill>
                  <a:schemeClr val="tx1">
                    <a:tint val="75000"/>
                  </a:schemeClr>
                </a:solidFill>
              </a:defRPr>
            </a:lvl4pPr>
            <a:lvl5pPr marL="2438705"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nl-NL"/>
              <a:t>“Typ hier eventueel een ondertitel”</a:t>
            </a:r>
          </a:p>
        </p:txBody>
      </p:sp>
      <p:sp>
        <p:nvSpPr>
          <p:cNvPr id="7" name="Tijdelijke aanduiding voor voettekst 6"/>
          <p:cNvSpPr>
            <a:spLocks noGrp="1"/>
          </p:cNvSpPr>
          <p:nvPr>
            <p:ph type="ftr" sz="quarter" idx="16"/>
          </p:nvPr>
        </p:nvSpPr>
        <p:spPr/>
        <p:txBody>
          <a:bodyPr/>
          <a:lstStyle>
            <a:lvl1pPr>
              <a:defRPr/>
            </a:lvl1pPr>
          </a:lstStyle>
          <a:p>
            <a:r>
              <a:rPr lang="nl-NL" b="1"/>
              <a:t>Versie 1.0 Definitief </a:t>
            </a:r>
            <a:r>
              <a:rPr lang="nl-NL"/>
              <a:t>– 27-02-19</a:t>
            </a:r>
          </a:p>
        </p:txBody>
      </p:sp>
      <p:sp>
        <p:nvSpPr>
          <p:cNvPr id="8" name="Tijdelijke aanduiding voor dianummer 7"/>
          <p:cNvSpPr>
            <a:spLocks noGrp="1"/>
          </p:cNvSpPr>
          <p:nvPr>
            <p:ph type="sldNum" sz="quarter" idx="17"/>
          </p:nvPr>
        </p:nvSpPr>
        <p:spPr/>
        <p:txBody>
          <a:bodyPr/>
          <a:lstStyle/>
          <a:p>
            <a:fld id="{A8AA7EC8-FE29-421D-A88B-370786849ECC}" type="slidenum">
              <a:rPr lang="nl-NL" smtClean="0"/>
              <a:pPr/>
              <a:t>‹nr.›</a:t>
            </a:fld>
            <a:endParaRPr lang="nl-NL"/>
          </a:p>
        </p:txBody>
      </p:sp>
      <p:sp>
        <p:nvSpPr>
          <p:cNvPr id="13" name="Tijdelijke aanduiding voor afbeelding 12">
            <a:extLst>
              <a:ext uri="{FF2B5EF4-FFF2-40B4-BE49-F238E27FC236}">
                <a16:creationId xmlns:a16="http://schemas.microsoft.com/office/drawing/2014/main" id="{10D6F52B-CC13-4644-A906-1AF5CAE2C72E}"/>
              </a:ext>
            </a:extLst>
          </p:cNvPr>
          <p:cNvSpPr>
            <a:spLocks noGrp="1"/>
          </p:cNvSpPr>
          <p:nvPr>
            <p:ph type="pic" sz="quarter" idx="19" hasCustomPrompt="1"/>
          </p:nvPr>
        </p:nvSpPr>
        <p:spPr>
          <a:xfrm>
            <a:off x="-83620" y="2605578"/>
            <a:ext cx="12360827" cy="3726000"/>
          </a:xfrm>
          <a:prstGeom prst="rect">
            <a:avLst/>
          </a:prstGeom>
          <a:solidFill>
            <a:schemeClr val="bg1">
              <a:lumMod val="85000"/>
            </a:schemeClr>
          </a:solidFill>
        </p:spPr>
        <p:txBody>
          <a:bodyPr lIns="540000" tIns="180000" rIns="180000" bIns="180000"/>
          <a:lstStyle>
            <a:lvl1pPr marL="0" indent="0" algn="l">
              <a:buNone/>
              <a:defRPr sz="2134"/>
            </a:lvl1pPr>
          </a:lstStyle>
          <a:p>
            <a:r>
              <a:rPr lang="nl-NL"/>
              <a:t>Klik op het pictogram om een afbeelding toe te voegen aan deze slide</a:t>
            </a:r>
          </a:p>
        </p:txBody>
      </p:sp>
    </p:spTree>
    <p:extLst>
      <p:ext uri="{BB962C8B-B14F-4D97-AF65-F5344CB8AC3E}">
        <p14:creationId xmlns:p14="http://schemas.microsoft.com/office/powerpoint/2010/main" val="2974105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rmale 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31427" y="780110"/>
            <a:ext cx="9314248" cy="632666"/>
          </a:xfrm>
          <a:prstGeom prst="rect">
            <a:avLst/>
          </a:prstGeom>
        </p:spPr>
        <p:txBody>
          <a:bodyPr anchor="t">
            <a:normAutofit/>
          </a:bodyPr>
          <a:lstStyle>
            <a:lvl1pPr algn="l">
              <a:defRPr sz="4534" b="1">
                <a:solidFill>
                  <a:srgbClr val="006EB7"/>
                </a:solidFill>
              </a:defRPr>
            </a:lvl1pPr>
          </a:lstStyle>
          <a:p>
            <a:r>
              <a:rPr lang="nl-NL"/>
              <a:t>“Typ hier de titel”</a:t>
            </a:r>
          </a:p>
        </p:txBody>
      </p:sp>
      <p:sp>
        <p:nvSpPr>
          <p:cNvPr id="14" name="Tijdelijke aanduiding voor voettekst 13"/>
          <p:cNvSpPr>
            <a:spLocks noGrp="1"/>
          </p:cNvSpPr>
          <p:nvPr>
            <p:ph type="ftr" sz="quarter" idx="14"/>
          </p:nvPr>
        </p:nvSpPr>
        <p:spPr/>
        <p:txBody>
          <a:bodyPr/>
          <a:lstStyle>
            <a:lvl1pPr>
              <a:defRPr/>
            </a:lvl1pPr>
          </a:lstStyle>
          <a:p>
            <a:r>
              <a:rPr lang="nl-NL" b="1"/>
              <a:t>Versie 1.0 Definitief </a:t>
            </a:r>
            <a:r>
              <a:rPr lang="nl-NL"/>
              <a:t>– 27-02-19</a:t>
            </a:r>
          </a:p>
        </p:txBody>
      </p:sp>
      <p:sp>
        <p:nvSpPr>
          <p:cNvPr id="15" name="Tijdelijke aanduiding voor dianummer 14"/>
          <p:cNvSpPr>
            <a:spLocks noGrp="1"/>
          </p:cNvSpPr>
          <p:nvPr>
            <p:ph type="sldNum" sz="quarter" idx="15"/>
          </p:nvPr>
        </p:nvSpPr>
        <p:spPr/>
        <p:txBody>
          <a:bodyPr/>
          <a:lstStyle/>
          <a:p>
            <a:fld id="{A8AA7EC8-FE29-421D-A88B-370786849ECC}" type="slidenum">
              <a:rPr lang="nl-NL" smtClean="0"/>
              <a:pPr/>
              <a:t>‹nr.›</a:t>
            </a:fld>
            <a:endParaRPr lang="nl-NL"/>
          </a:p>
        </p:txBody>
      </p:sp>
      <p:sp>
        <p:nvSpPr>
          <p:cNvPr id="7" name="Tijdelijke aanduiding voor tekst 2"/>
          <p:cNvSpPr>
            <a:spLocks noGrp="1"/>
          </p:cNvSpPr>
          <p:nvPr>
            <p:ph type="body" sz="quarter" idx="19" hasCustomPrompt="1"/>
          </p:nvPr>
        </p:nvSpPr>
        <p:spPr>
          <a:xfrm>
            <a:off x="431427" y="1628775"/>
            <a:ext cx="11330305" cy="4464050"/>
          </a:xfrm>
          <a:prstGeom prst="rect">
            <a:avLst/>
          </a:prstGeom>
        </p:spPr>
        <p:txBody>
          <a:bodyPr/>
          <a:lstStyle>
            <a:lvl1pPr>
              <a:buClr>
                <a:srgbClr val="21428D"/>
              </a:buClr>
              <a:defRPr sz="2934"/>
            </a:lvl1pPr>
            <a:lvl2pPr>
              <a:buClr>
                <a:schemeClr val="accent2"/>
              </a:buClr>
              <a:defRPr sz="2934"/>
            </a:lvl2pPr>
            <a:lvl3pPr>
              <a:buClr>
                <a:schemeClr val="accent5"/>
              </a:buClr>
              <a:defRPr sz="2934"/>
            </a:lvl3pPr>
            <a:lvl4pPr>
              <a:buClr>
                <a:schemeClr val="accent3"/>
              </a:buClr>
              <a:defRPr sz="2934"/>
            </a:lvl4pPr>
            <a:lvl5pPr>
              <a:buClr>
                <a:srgbClr val="21428D"/>
              </a:buClr>
              <a:defRPr sz="2934"/>
            </a:lvl5pPr>
          </a:lstStyle>
          <a:p>
            <a:pPr lvl="0"/>
            <a:r>
              <a:rPr lang="nl-NL"/>
              <a:t>Klik om de modelstijlen te bewerken </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888935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ee kolommen 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31427" y="780110"/>
            <a:ext cx="9314248" cy="632666"/>
          </a:xfrm>
          <a:prstGeom prst="rect">
            <a:avLst/>
          </a:prstGeom>
        </p:spPr>
        <p:txBody>
          <a:bodyPr anchor="t">
            <a:normAutofit/>
          </a:bodyPr>
          <a:lstStyle>
            <a:lvl1pPr algn="l">
              <a:defRPr sz="4534" b="1">
                <a:solidFill>
                  <a:srgbClr val="006EB7"/>
                </a:solidFill>
              </a:defRPr>
            </a:lvl1pPr>
          </a:lstStyle>
          <a:p>
            <a:r>
              <a:rPr lang="nl-NL"/>
              <a:t>“Typ hier de titel”</a:t>
            </a:r>
          </a:p>
        </p:txBody>
      </p:sp>
      <p:sp>
        <p:nvSpPr>
          <p:cNvPr id="14" name="Tijdelijke aanduiding voor voettekst 13"/>
          <p:cNvSpPr>
            <a:spLocks noGrp="1"/>
          </p:cNvSpPr>
          <p:nvPr>
            <p:ph type="ftr" sz="quarter" idx="14"/>
          </p:nvPr>
        </p:nvSpPr>
        <p:spPr/>
        <p:txBody>
          <a:bodyPr/>
          <a:lstStyle>
            <a:lvl1pPr>
              <a:defRPr/>
            </a:lvl1pPr>
          </a:lstStyle>
          <a:p>
            <a:r>
              <a:rPr lang="nl-NL" b="1"/>
              <a:t>Versie 1.0 Definitief </a:t>
            </a:r>
            <a:r>
              <a:rPr lang="nl-NL"/>
              <a:t>– 27-02-19</a:t>
            </a:r>
          </a:p>
        </p:txBody>
      </p:sp>
      <p:sp>
        <p:nvSpPr>
          <p:cNvPr id="15" name="Tijdelijke aanduiding voor dianummer 14"/>
          <p:cNvSpPr>
            <a:spLocks noGrp="1"/>
          </p:cNvSpPr>
          <p:nvPr>
            <p:ph type="sldNum" sz="quarter" idx="15"/>
          </p:nvPr>
        </p:nvSpPr>
        <p:spPr/>
        <p:txBody>
          <a:bodyPr/>
          <a:lstStyle/>
          <a:p>
            <a:fld id="{A8AA7EC8-FE29-421D-A88B-370786849ECC}" type="slidenum">
              <a:rPr lang="nl-NL" smtClean="0"/>
              <a:pPr/>
              <a:t>‹nr.›</a:t>
            </a:fld>
            <a:endParaRPr lang="nl-NL"/>
          </a:p>
        </p:txBody>
      </p:sp>
      <p:sp>
        <p:nvSpPr>
          <p:cNvPr id="9" name="Tijdelijke aanduiding voor tekst 2"/>
          <p:cNvSpPr>
            <a:spLocks noGrp="1"/>
          </p:cNvSpPr>
          <p:nvPr>
            <p:ph type="body" sz="quarter" idx="18"/>
          </p:nvPr>
        </p:nvSpPr>
        <p:spPr>
          <a:xfrm>
            <a:off x="431858" y="1628775"/>
            <a:ext cx="5376868" cy="4464050"/>
          </a:xfrm>
          <a:prstGeom prst="rect">
            <a:avLst/>
          </a:prstGeom>
        </p:spPr>
        <p:txBody>
          <a:bodyPr/>
          <a:lstStyle>
            <a:lvl1pPr>
              <a:buClr>
                <a:srgbClr val="21428D"/>
              </a:buClr>
              <a:defRPr sz="2934"/>
            </a:lvl1pPr>
            <a:lvl2pPr>
              <a:buClr>
                <a:schemeClr val="accent2"/>
              </a:buClr>
              <a:defRPr sz="2934"/>
            </a:lvl2pPr>
            <a:lvl3pPr>
              <a:buClr>
                <a:schemeClr val="accent5"/>
              </a:buClr>
              <a:defRPr sz="2934"/>
            </a:lvl3pPr>
            <a:lvl4pPr>
              <a:buClr>
                <a:schemeClr val="accent3"/>
              </a:buClr>
              <a:defRPr sz="2934"/>
            </a:lvl4pPr>
            <a:lvl5pPr>
              <a:buClr>
                <a:srgbClr val="21428D"/>
              </a:buClr>
              <a:defRPr sz="2934"/>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tekst 2"/>
          <p:cNvSpPr>
            <a:spLocks noGrp="1"/>
          </p:cNvSpPr>
          <p:nvPr>
            <p:ph type="body" sz="quarter" idx="19"/>
          </p:nvPr>
        </p:nvSpPr>
        <p:spPr>
          <a:xfrm>
            <a:off x="6288841" y="1628775"/>
            <a:ext cx="5472891" cy="4464050"/>
          </a:xfrm>
          <a:prstGeom prst="rect">
            <a:avLst/>
          </a:prstGeom>
        </p:spPr>
        <p:txBody>
          <a:bodyPr/>
          <a:lstStyle>
            <a:lvl1pPr>
              <a:buClr>
                <a:srgbClr val="21428D"/>
              </a:buClr>
              <a:defRPr sz="2934"/>
            </a:lvl1pPr>
            <a:lvl2pPr>
              <a:buClr>
                <a:schemeClr val="accent2"/>
              </a:buClr>
              <a:defRPr sz="2934"/>
            </a:lvl2pPr>
            <a:lvl3pPr>
              <a:buClr>
                <a:schemeClr val="accent5"/>
              </a:buClr>
              <a:defRPr sz="2934"/>
            </a:lvl3pPr>
            <a:lvl4pPr>
              <a:buClr>
                <a:schemeClr val="accent3"/>
              </a:buClr>
              <a:defRPr sz="2934"/>
            </a:lvl4pPr>
            <a:lvl5pPr>
              <a:buClr>
                <a:srgbClr val="21428D"/>
              </a:buClr>
              <a:defRPr sz="2934"/>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059937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kolom met 2 afbeeldingen">
    <p:spTree>
      <p:nvGrpSpPr>
        <p:cNvPr id="1" name=""/>
        <p:cNvGrpSpPr/>
        <p:nvPr/>
      </p:nvGrpSpPr>
      <p:grpSpPr>
        <a:xfrm>
          <a:off x="0" y="0"/>
          <a:ext cx="0" cy="0"/>
          <a:chOff x="0" y="0"/>
          <a:chExt cx="0" cy="0"/>
        </a:xfrm>
      </p:grpSpPr>
      <p:sp>
        <p:nvSpPr>
          <p:cNvPr id="8" name="Titel 1"/>
          <p:cNvSpPr>
            <a:spLocks noGrp="1"/>
          </p:cNvSpPr>
          <p:nvPr>
            <p:ph type="ctrTitle" hasCustomPrompt="1"/>
          </p:nvPr>
        </p:nvSpPr>
        <p:spPr>
          <a:xfrm>
            <a:off x="431427" y="780110"/>
            <a:ext cx="9314248" cy="632666"/>
          </a:xfrm>
          <a:prstGeom prst="rect">
            <a:avLst/>
          </a:prstGeom>
        </p:spPr>
        <p:txBody>
          <a:bodyPr anchor="t">
            <a:normAutofit/>
          </a:bodyPr>
          <a:lstStyle>
            <a:lvl1pPr algn="l">
              <a:defRPr sz="4534" b="1">
                <a:solidFill>
                  <a:srgbClr val="006EB7"/>
                </a:solidFill>
              </a:defRPr>
            </a:lvl1pPr>
          </a:lstStyle>
          <a:p>
            <a:r>
              <a:rPr lang="nl-NL"/>
              <a:t>“Typ hier de titel”</a:t>
            </a:r>
          </a:p>
        </p:txBody>
      </p:sp>
      <p:sp>
        <p:nvSpPr>
          <p:cNvPr id="17" name="Picture Placeholder 21"/>
          <p:cNvSpPr>
            <a:spLocks noGrp="1"/>
          </p:cNvSpPr>
          <p:nvPr>
            <p:ph type="pic" sz="quarter" idx="16" hasCustomPrompt="1"/>
          </p:nvPr>
        </p:nvSpPr>
        <p:spPr bwMode="gray">
          <a:xfrm>
            <a:off x="7441119" y="4112825"/>
            <a:ext cx="4321041" cy="1980000"/>
          </a:xfrm>
          <a:custGeom>
            <a:avLst/>
            <a:gdLst>
              <a:gd name="connsiteX0" fmla="*/ 0 w 4514850"/>
              <a:gd name="connsiteY0" fmla="*/ 0 h 3616096"/>
              <a:gd name="connsiteX1" fmla="*/ 4514850 w 4514850"/>
              <a:gd name="connsiteY1" fmla="*/ 0 h 3616096"/>
              <a:gd name="connsiteX2" fmla="*/ 4514850 w 4514850"/>
              <a:gd name="connsiteY2" fmla="*/ 0 h 3616096"/>
              <a:gd name="connsiteX3" fmla="*/ 4514850 w 4514850"/>
              <a:gd name="connsiteY3" fmla="*/ 3578814 h 3616096"/>
              <a:gd name="connsiteX4" fmla="*/ 4477568 w 4514850"/>
              <a:gd name="connsiteY4" fmla="*/ 3616096 h 3616096"/>
              <a:gd name="connsiteX5" fmla="*/ 37282 w 4514850"/>
              <a:gd name="connsiteY5" fmla="*/ 3616096 h 3616096"/>
              <a:gd name="connsiteX6" fmla="*/ 0 w 4514850"/>
              <a:gd name="connsiteY6" fmla="*/ 3578814 h 3616096"/>
              <a:gd name="connsiteX7" fmla="*/ 0 w 4514850"/>
              <a:gd name="connsiteY7" fmla="*/ 0 h 3616096"/>
              <a:gd name="connsiteX8" fmla="*/ 0 w 4514850"/>
              <a:gd name="connsiteY8" fmla="*/ 0 h 3616096"/>
              <a:gd name="connsiteX0" fmla="*/ 0 w 4514850"/>
              <a:gd name="connsiteY0" fmla="*/ 0 h 3624107"/>
              <a:gd name="connsiteX1" fmla="*/ 4514850 w 4514850"/>
              <a:gd name="connsiteY1" fmla="*/ 0 h 3624107"/>
              <a:gd name="connsiteX2" fmla="*/ 4514850 w 4514850"/>
              <a:gd name="connsiteY2" fmla="*/ 0 h 3624107"/>
              <a:gd name="connsiteX3" fmla="*/ 4514850 w 4514850"/>
              <a:gd name="connsiteY3" fmla="*/ 3578814 h 3624107"/>
              <a:gd name="connsiteX4" fmla="*/ 4477568 w 4514850"/>
              <a:gd name="connsiteY4" fmla="*/ 3616096 h 3624107"/>
              <a:gd name="connsiteX5" fmla="*/ 37282 w 4514850"/>
              <a:gd name="connsiteY5" fmla="*/ 3616096 h 3624107"/>
              <a:gd name="connsiteX6" fmla="*/ 0 w 4514850"/>
              <a:gd name="connsiteY6" fmla="*/ 3614533 h 3624107"/>
              <a:gd name="connsiteX7" fmla="*/ 0 w 4514850"/>
              <a:gd name="connsiteY7" fmla="*/ 0 h 3624107"/>
              <a:gd name="connsiteX8" fmla="*/ 0 w 4514850"/>
              <a:gd name="connsiteY8" fmla="*/ 0 h 3624107"/>
              <a:gd name="connsiteX0" fmla="*/ 0 w 4514850"/>
              <a:gd name="connsiteY0" fmla="*/ 0 h 3616096"/>
              <a:gd name="connsiteX1" fmla="*/ 4514850 w 4514850"/>
              <a:gd name="connsiteY1" fmla="*/ 0 h 3616096"/>
              <a:gd name="connsiteX2" fmla="*/ 4514850 w 4514850"/>
              <a:gd name="connsiteY2" fmla="*/ 0 h 3616096"/>
              <a:gd name="connsiteX3" fmla="*/ 4514850 w 4514850"/>
              <a:gd name="connsiteY3" fmla="*/ 3578814 h 3616096"/>
              <a:gd name="connsiteX4" fmla="*/ 4477568 w 4514850"/>
              <a:gd name="connsiteY4" fmla="*/ 3616096 h 3616096"/>
              <a:gd name="connsiteX5" fmla="*/ 0 w 4514850"/>
              <a:gd name="connsiteY5" fmla="*/ 3614533 h 3616096"/>
              <a:gd name="connsiteX6" fmla="*/ 0 w 4514850"/>
              <a:gd name="connsiteY6" fmla="*/ 0 h 3616096"/>
              <a:gd name="connsiteX7" fmla="*/ 0 w 4514850"/>
              <a:gd name="connsiteY7" fmla="*/ 0 h 361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4850" h="3616096">
                <a:moveTo>
                  <a:pt x="0" y="0"/>
                </a:moveTo>
                <a:lnTo>
                  <a:pt x="4514850" y="0"/>
                </a:lnTo>
                <a:lnTo>
                  <a:pt x="4514850" y="0"/>
                </a:lnTo>
                <a:lnTo>
                  <a:pt x="4514850" y="3578814"/>
                </a:lnTo>
                <a:cubicBezTo>
                  <a:pt x="4514850" y="3599404"/>
                  <a:pt x="4498158" y="3616096"/>
                  <a:pt x="4477568" y="3616096"/>
                </a:cubicBezTo>
                <a:lnTo>
                  <a:pt x="0" y="3614533"/>
                </a:lnTo>
                <a:lnTo>
                  <a:pt x="0" y="0"/>
                </a:lnTo>
                <a:lnTo>
                  <a:pt x="0" y="0"/>
                </a:lnTo>
                <a:close/>
              </a:path>
            </a:pathLst>
          </a:custGeom>
          <a:solidFill>
            <a:srgbClr val="D8D6D7"/>
          </a:solidFill>
        </p:spPr>
        <p:txBody>
          <a:bodyPr wrap="square" lIns="180000" tIns="180000" rIns="180000" bIns="180000">
            <a:noAutofit/>
          </a:bodyPr>
          <a:lstStyle>
            <a:lvl1pPr marL="0" indent="0" algn="ctr">
              <a:buNone/>
              <a:defRPr sz="2134"/>
            </a:lvl1pPr>
          </a:lstStyle>
          <a:p>
            <a:r>
              <a:rPr lang="nl-NL" noProof="0"/>
              <a:t>Klik op het pictogram om een afbeelding toe te toevoegen aan deze slide</a:t>
            </a:r>
          </a:p>
        </p:txBody>
      </p:sp>
      <p:sp>
        <p:nvSpPr>
          <p:cNvPr id="18" name="Picture Placeholder 21"/>
          <p:cNvSpPr>
            <a:spLocks noGrp="1"/>
          </p:cNvSpPr>
          <p:nvPr>
            <p:ph type="pic" sz="quarter" idx="17" hasCustomPrompt="1"/>
          </p:nvPr>
        </p:nvSpPr>
        <p:spPr bwMode="gray">
          <a:xfrm>
            <a:off x="7441119" y="2060848"/>
            <a:ext cx="4321041" cy="1980000"/>
          </a:xfrm>
          <a:custGeom>
            <a:avLst/>
            <a:gdLst>
              <a:gd name="connsiteX0" fmla="*/ 0 w 4514850"/>
              <a:gd name="connsiteY0" fmla="*/ 0 h 3616096"/>
              <a:gd name="connsiteX1" fmla="*/ 4514850 w 4514850"/>
              <a:gd name="connsiteY1" fmla="*/ 0 h 3616096"/>
              <a:gd name="connsiteX2" fmla="*/ 4514850 w 4514850"/>
              <a:gd name="connsiteY2" fmla="*/ 0 h 3616096"/>
              <a:gd name="connsiteX3" fmla="*/ 4514850 w 4514850"/>
              <a:gd name="connsiteY3" fmla="*/ 3578814 h 3616096"/>
              <a:gd name="connsiteX4" fmla="*/ 4477568 w 4514850"/>
              <a:gd name="connsiteY4" fmla="*/ 3616096 h 3616096"/>
              <a:gd name="connsiteX5" fmla="*/ 37282 w 4514850"/>
              <a:gd name="connsiteY5" fmla="*/ 3616096 h 3616096"/>
              <a:gd name="connsiteX6" fmla="*/ 0 w 4514850"/>
              <a:gd name="connsiteY6" fmla="*/ 3578814 h 3616096"/>
              <a:gd name="connsiteX7" fmla="*/ 0 w 4514850"/>
              <a:gd name="connsiteY7" fmla="*/ 0 h 3616096"/>
              <a:gd name="connsiteX8" fmla="*/ 0 w 4514850"/>
              <a:gd name="connsiteY8" fmla="*/ 0 h 3616096"/>
              <a:gd name="connsiteX0" fmla="*/ 0 w 4514850"/>
              <a:gd name="connsiteY0" fmla="*/ 0 h 3624107"/>
              <a:gd name="connsiteX1" fmla="*/ 4514850 w 4514850"/>
              <a:gd name="connsiteY1" fmla="*/ 0 h 3624107"/>
              <a:gd name="connsiteX2" fmla="*/ 4514850 w 4514850"/>
              <a:gd name="connsiteY2" fmla="*/ 0 h 3624107"/>
              <a:gd name="connsiteX3" fmla="*/ 4514850 w 4514850"/>
              <a:gd name="connsiteY3" fmla="*/ 3578814 h 3624107"/>
              <a:gd name="connsiteX4" fmla="*/ 4477568 w 4514850"/>
              <a:gd name="connsiteY4" fmla="*/ 3616096 h 3624107"/>
              <a:gd name="connsiteX5" fmla="*/ 37282 w 4514850"/>
              <a:gd name="connsiteY5" fmla="*/ 3616096 h 3624107"/>
              <a:gd name="connsiteX6" fmla="*/ 0 w 4514850"/>
              <a:gd name="connsiteY6" fmla="*/ 3614533 h 3624107"/>
              <a:gd name="connsiteX7" fmla="*/ 0 w 4514850"/>
              <a:gd name="connsiteY7" fmla="*/ 0 h 3624107"/>
              <a:gd name="connsiteX8" fmla="*/ 0 w 4514850"/>
              <a:gd name="connsiteY8" fmla="*/ 0 h 3624107"/>
              <a:gd name="connsiteX0" fmla="*/ 0 w 4514850"/>
              <a:gd name="connsiteY0" fmla="*/ 0 h 3616096"/>
              <a:gd name="connsiteX1" fmla="*/ 4514850 w 4514850"/>
              <a:gd name="connsiteY1" fmla="*/ 0 h 3616096"/>
              <a:gd name="connsiteX2" fmla="*/ 4514850 w 4514850"/>
              <a:gd name="connsiteY2" fmla="*/ 0 h 3616096"/>
              <a:gd name="connsiteX3" fmla="*/ 4514850 w 4514850"/>
              <a:gd name="connsiteY3" fmla="*/ 3578814 h 3616096"/>
              <a:gd name="connsiteX4" fmla="*/ 4477568 w 4514850"/>
              <a:gd name="connsiteY4" fmla="*/ 3616096 h 3616096"/>
              <a:gd name="connsiteX5" fmla="*/ 0 w 4514850"/>
              <a:gd name="connsiteY5" fmla="*/ 3614533 h 3616096"/>
              <a:gd name="connsiteX6" fmla="*/ 0 w 4514850"/>
              <a:gd name="connsiteY6" fmla="*/ 0 h 3616096"/>
              <a:gd name="connsiteX7" fmla="*/ 0 w 4514850"/>
              <a:gd name="connsiteY7" fmla="*/ 0 h 361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4850" h="3616096">
                <a:moveTo>
                  <a:pt x="0" y="0"/>
                </a:moveTo>
                <a:lnTo>
                  <a:pt x="4514850" y="0"/>
                </a:lnTo>
                <a:lnTo>
                  <a:pt x="4514850" y="0"/>
                </a:lnTo>
                <a:lnTo>
                  <a:pt x="4514850" y="3578814"/>
                </a:lnTo>
                <a:cubicBezTo>
                  <a:pt x="4514850" y="3599404"/>
                  <a:pt x="4498158" y="3616096"/>
                  <a:pt x="4477568" y="3616096"/>
                </a:cubicBezTo>
                <a:lnTo>
                  <a:pt x="0" y="3614533"/>
                </a:lnTo>
                <a:lnTo>
                  <a:pt x="0" y="0"/>
                </a:lnTo>
                <a:lnTo>
                  <a:pt x="0" y="0"/>
                </a:lnTo>
                <a:close/>
              </a:path>
            </a:pathLst>
          </a:custGeom>
          <a:solidFill>
            <a:srgbClr val="D8D6D7"/>
          </a:solidFill>
        </p:spPr>
        <p:txBody>
          <a:bodyPr wrap="square" lIns="180000" tIns="180000" rIns="180000" bIns="180000">
            <a:noAutofit/>
          </a:bodyPr>
          <a:lstStyle>
            <a:lvl1pPr marL="0" indent="0" algn="ctr">
              <a:buNone/>
              <a:defRPr sz="2134"/>
            </a:lvl1pPr>
          </a:lstStyle>
          <a:p>
            <a:r>
              <a:rPr lang="nl-NL" noProof="0"/>
              <a:t>Klik op het pictogram om een afbeelding toe te toevoegen aan deze slide</a:t>
            </a:r>
          </a:p>
        </p:txBody>
      </p:sp>
      <p:sp>
        <p:nvSpPr>
          <p:cNvPr id="12" name="Tijdelijke aanduiding voor tekst 2"/>
          <p:cNvSpPr>
            <a:spLocks noGrp="1"/>
          </p:cNvSpPr>
          <p:nvPr>
            <p:ph type="body" sz="quarter" idx="18"/>
          </p:nvPr>
        </p:nvSpPr>
        <p:spPr>
          <a:xfrm>
            <a:off x="431857" y="1628775"/>
            <a:ext cx="6626030" cy="4464050"/>
          </a:xfrm>
          <a:prstGeom prst="rect">
            <a:avLst/>
          </a:prstGeom>
        </p:spPr>
        <p:txBody>
          <a:bodyPr/>
          <a:lstStyle>
            <a:lvl1pPr>
              <a:buClr>
                <a:srgbClr val="21428D"/>
              </a:buClr>
              <a:defRPr sz="2934"/>
            </a:lvl1pPr>
            <a:lvl2pPr>
              <a:buClr>
                <a:schemeClr val="accent2"/>
              </a:buClr>
              <a:defRPr sz="2934"/>
            </a:lvl2pPr>
            <a:lvl3pPr>
              <a:buClr>
                <a:schemeClr val="accent5"/>
              </a:buClr>
              <a:defRPr sz="2934"/>
            </a:lvl3pPr>
            <a:lvl4pPr>
              <a:buClr>
                <a:schemeClr val="accent3"/>
              </a:buClr>
              <a:defRPr sz="2934"/>
            </a:lvl4pPr>
            <a:lvl5pPr>
              <a:buClr>
                <a:srgbClr val="21428D"/>
              </a:buClr>
              <a:defRPr sz="2934"/>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voettekst 13">
            <a:extLst>
              <a:ext uri="{FF2B5EF4-FFF2-40B4-BE49-F238E27FC236}">
                <a16:creationId xmlns:a16="http://schemas.microsoft.com/office/drawing/2014/main" id="{55FD5129-131A-834A-A2CA-629AFCFA4439}"/>
              </a:ext>
            </a:extLst>
          </p:cNvPr>
          <p:cNvSpPr>
            <a:spLocks noGrp="1"/>
          </p:cNvSpPr>
          <p:nvPr>
            <p:ph type="ftr" sz="quarter" idx="14"/>
          </p:nvPr>
        </p:nvSpPr>
        <p:spPr>
          <a:xfrm>
            <a:off x="431427" y="6459137"/>
            <a:ext cx="3861303" cy="260558"/>
          </a:xfrm>
        </p:spPr>
        <p:txBody>
          <a:bodyPr/>
          <a:lstStyle>
            <a:lvl1pPr>
              <a:defRPr/>
            </a:lvl1pPr>
          </a:lstStyle>
          <a:p>
            <a:r>
              <a:rPr lang="nl-NL" b="1"/>
              <a:t>Versie 1.0 Definitief </a:t>
            </a:r>
            <a:r>
              <a:rPr lang="nl-NL"/>
              <a:t>– 27-02-19</a:t>
            </a:r>
          </a:p>
        </p:txBody>
      </p:sp>
      <p:sp>
        <p:nvSpPr>
          <p:cNvPr id="13" name="Tijdelijke aanduiding voor dianummer 14">
            <a:extLst>
              <a:ext uri="{FF2B5EF4-FFF2-40B4-BE49-F238E27FC236}">
                <a16:creationId xmlns:a16="http://schemas.microsoft.com/office/drawing/2014/main" id="{E24209F1-313D-C04E-9BD6-9F064BBA16A1}"/>
              </a:ext>
            </a:extLst>
          </p:cNvPr>
          <p:cNvSpPr>
            <a:spLocks noGrp="1"/>
          </p:cNvSpPr>
          <p:nvPr>
            <p:ph type="sldNum" sz="quarter" idx="15"/>
          </p:nvPr>
        </p:nvSpPr>
        <p:spPr>
          <a:xfrm>
            <a:off x="11234711" y="6466382"/>
            <a:ext cx="623473" cy="257866"/>
          </a:xfrm>
        </p:spPr>
        <p:txBody>
          <a:bodyPr/>
          <a:lstStyle/>
          <a:p>
            <a:fld id="{A8AA7EC8-FE29-421D-A88B-370786849ECC}" type="slidenum">
              <a:rPr lang="nl-NL" smtClean="0"/>
              <a:pPr/>
              <a:t>‹nr.›</a:t>
            </a:fld>
            <a:endParaRPr lang="nl-NL"/>
          </a:p>
        </p:txBody>
      </p:sp>
    </p:spTree>
    <p:extLst>
      <p:ext uri="{BB962C8B-B14F-4D97-AF65-F5344CB8AC3E}">
        <p14:creationId xmlns:p14="http://schemas.microsoft.com/office/powerpoint/2010/main" val="2167952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kolom met 1 staande afbeelding">
    <p:spTree>
      <p:nvGrpSpPr>
        <p:cNvPr id="1" name=""/>
        <p:cNvGrpSpPr/>
        <p:nvPr/>
      </p:nvGrpSpPr>
      <p:grpSpPr>
        <a:xfrm>
          <a:off x="0" y="0"/>
          <a:ext cx="0" cy="0"/>
          <a:chOff x="0" y="0"/>
          <a:chExt cx="0" cy="0"/>
        </a:xfrm>
      </p:grpSpPr>
      <p:sp>
        <p:nvSpPr>
          <p:cNvPr id="8" name="Titel 1"/>
          <p:cNvSpPr>
            <a:spLocks noGrp="1"/>
          </p:cNvSpPr>
          <p:nvPr>
            <p:ph type="ctrTitle" hasCustomPrompt="1"/>
          </p:nvPr>
        </p:nvSpPr>
        <p:spPr>
          <a:xfrm>
            <a:off x="431427" y="780110"/>
            <a:ext cx="9314248" cy="632666"/>
          </a:xfrm>
          <a:prstGeom prst="rect">
            <a:avLst/>
          </a:prstGeom>
        </p:spPr>
        <p:txBody>
          <a:bodyPr anchor="t">
            <a:normAutofit/>
          </a:bodyPr>
          <a:lstStyle>
            <a:lvl1pPr algn="l">
              <a:defRPr sz="4534" b="1">
                <a:solidFill>
                  <a:srgbClr val="006EB7"/>
                </a:solidFill>
              </a:defRPr>
            </a:lvl1pPr>
          </a:lstStyle>
          <a:p>
            <a:r>
              <a:rPr lang="nl-NL"/>
              <a:t>“Typ hier de titel”</a:t>
            </a:r>
          </a:p>
        </p:txBody>
      </p:sp>
      <p:sp>
        <p:nvSpPr>
          <p:cNvPr id="18" name="Picture Placeholder 21"/>
          <p:cNvSpPr>
            <a:spLocks noGrp="1"/>
          </p:cNvSpPr>
          <p:nvPr>
            <p:ph type="pic" sz="quarter" idx="17" hasCustomPrompt="1"/>
          </p:nvPr>
        </p:nvSpPr>
        <p:spPr bwMode="gray">
          <a:xfrm>
            <a:off x="7441119" y="2060848"/>
            <a:ext cx="4321041" cy="4032448"/>
          </a:xfrm>
          <a:custGeom>
            <a:avLst/>
            <a:gdLst>
              <a:gd name="connsiteX0" fmla="*/ 0 w 4514850"/>
              <a:gd name="connsiteY0" fmla="*/ 0 h 3616096"/>
              <a:gd name="connsiteX1" fmla="*/ 4514850 w 4514850"/>
              <a:gd name="connsiteY1" fmla="*/ 0 h 3616096"/>
              <a:gd name="connsiteX2" fmla="*/ 4514850 w 4514850"/>
              <a:gd name="connsiteY2" fmla="*/ 0 h 3616096"/>
              <a:gd name="connsiteX3" fmla="*/ 4514850 w 4514850"/>
              <a:gd name="connsiteY3" fmla="*/ 3578814 h 3616096"/>
              <a:gd name="connsiteX4" fmla="*/ 4477568 w 4514850"/>
              <a:gd name="connsiteY4" fmla="*/ 3616096 h 3616096"/>
              <a:gd name="connsiteX5" fmla="*/ 37282 w 4514850"/>
              <a:gd name="connsiteY5" fmla="*/ 3616096 h 3616096"/>
              <a:gd name="connsiteX6" fmla="*/ 0 w 4514850"/>
              <a:gd name="connsiteY6" fmla="*/ 3578814 h 3616096"/>
              <a:gd name="connsiteX7" fmla="*/ 0 w 4514850"/>
              <a:gd name="connsiteY7" fmla="*/ 0 h 3616096"/>
              <a:gd name="connsiteX8" fmla="*/ 0 w 4514850"/>
              <a:gd name="connsiteY8" fmla="*/ 0 h 3616096"/>
              <a:gd name="connsiteX0" fmla="*/ 0 w 4514850"/>
              <a:gd name="connsiteY0" fmla="*/ 0 h 3624107"/>
              <a:gd name="connsiteX1" fmla="*/ 4514850 w 4514850"/>
              <a:gd name="connsiteY1" fmla="*/ 0 h 3624107"/>
              <a:gd name="connsiteX2" fmla="*/ 4514850 w 4514850"/>
              <a:gd name="connsiteY2" fmla="*/ 0 h 3624107"/>
              <a:gd name="connsiteX3" fmla="*/ 4514850 w 4514850"/>
              <a:gd name="connsiteY3" fmla="*/ 3578814 h 3624107"/>
              <a:gd name="connsiteX4" fmla="*/ 4477568 w 4514850"/>
              <a:gd name="connsiteY4" fmla="*/ 3616096 h 3624107"/>
              <a:gd name="connsiteX5" fmla="*/ 37282 w 4514850"/>
              <a:gd name="connsiteY5" fmla="*/ 3616096 h 3624107"/>
              <a:gd name="connsiteX6" fmla="*/ 0 w 4514850"/>
              <a:gd name="connsiteY6" fmla="*/ 3614533 h 3624107"/>
              <a:gd name="connsiteX7" fmla="*/ 0 w 4514850"/>
              <a:gd name="connsiteY7" fmla="*/ 0 h 3624107"/>
              <a:gd name="connsiteX8" fmla="*/ 0 w 4514850"/>
              <a:gd name="connsiteY8" fmla="*/ 0 h 3624107"/>
              <a:gd name="connsiteX0" fmla="*/ 0 w 4514850"/>
              <a:gd name="connsiteY0" fmla="*/ 0 h 3616096"/>
              <a:gd name="connsiteX1" fmla="*/ 4514850 w 4514850"/>
              <a:gd name="connsiteY1" fmla="*/ 0 h 3616096"/>
              <a:gd name="connsiteX2" fmla="*/ 4514850 w 4514850"/>
              <a:gd name="connsiteY2" fmla="*/ 0 h 3616096"/>
              <a:gd name="connsiteX3" fmla="*/ 4514850 w 4514850"/>
              <a:gd name="connsiteY3" fmla="*/ 3578814 h 3616096"/>
              <a:gd name="connsiteX4" fmla="*/ 4477568 w 4514850"/>
              <a:gd name="connsiteY4" fmla="*/ 3616096 h 3616096"/>
              <a:gd name="connsiteX5" fmla="*/ 0 w 4514850"/>
              <a:gd name="connsiteY5" fmla="*/ 3614533 h 3616096"/>
              <a:gd name="connsiteX6" fmla="*/ 0 w 4514850"/>
              <a:gd name="connsiteY6" fmla="*/ 0 h 3616096"/>
              <a:gd name="connsiteX7" fmla="*/ 0 w 4514850"/>
              <a:gd name="connsiteY7" fmla="*/ 0 h 361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4850" h="3616096">
                <a:moveTo>
                  <a:pt x="0" y="0"/>
                </a:moveTo>
                <a:lnTo>
                  <a:pt x="4514850" y="0"/>
                </a:lnTo>
                <a:lnTo>
                  <a:pt x="4514850" y="0"/>
                </a:lnTo>
                <a:lnTo>
                  <a:pt x="4514850" y="3578814"/>
                </a:lnTo>
                <a:cubicBezTo>
                  <a:pt x="4514850" y="3599404"/>
                  <a:pt x="4498158" y="3616096"/>
                  <a:pt x="4477568" y="3616096"/>
                </a:cubicBezTo>
                <a:lnTo>
                  <a:pt x="0" y="3614533"/>
                </a:lnTo>
                <a:lnTo>
                  <a:pt x="0" y="0"/>
                </a:lnTo>
                <a:lnTo>
                  <a:pt x="0" y="0"/>
                </a:lnTo>
                <a:close/>
              </a:path>
            </a:pathLst>
          </a:custGeom>
          <a:solidFill>
            <a:srgbClr val="D8D6D7"/>
          </a:solidFill>
        </p:spPr>
        <p:txBody>
          <a:bodyPr wrap="square" lIns="180000" tIns="180000" rIns="180000" bIns="180000">
            <a:noAutofit/>
          </a:bodyPr>
          <a:lstStyle>
            <a:lvl1pPr marL="0" indent="0" algn="ctr">
              <a:buNone/>
              <a:defRPr sz="2134"/>
            </a:lvl1pPr>
          </a:lstStyle>
          <a:p>
            <a:r>
              <a:rPr lang="nl-NL" noProof="0"/>
              <a:t>Klik op het pictogram om een afbeelding toe te toevoegen aan deze slide</a:t>
            </a:r>
          </a:p>
        </p:txBody>
      </p:sp>
      <p:sp>
        <p:nvSpPr>
          <p:cNvPr id="12" name="Tijdelijke aanduiding voor tekst 2"/>
          <p:cNvSpPr>
            <a:spLocks noGrp="1"/>
          </p:cNvSpPr>
          <p:nvPr>
            <p:ph type="body" sz="quarter" idx="18"/>
          </p:nvPr>
        </p:nvSpPr>
        <p:spPr>
          <a:xfrm>
            <a:off x="431857" y="1628775"/>
            <a:ext cx="6626030" cy="4464050"/>
          </a:xfrm>
          <a:prstGeom prst="rect">
            <a:avLst/>
          </a:prstGeom>
        </p:spPr>
        <p:txBody>
          <a:bodyPr/>
          <a:lstStyle>
            <a:lvl1pPr>
              <a:buClr>
                <a:srgbClr val="21428D"/>
              </a:buClr>
              <a:defRPr sz="2934"/>
            </a:lvl1pPr>
            <a:lvl2pPr>
              <a:buClr>
                <a:schemeClr val="accent2"/>
              </a:buClr>
              <a:defRPr sz="2934"/>
            </a:lvl2pPr>
            <a:lvl3pPr>
              <a:buClr>
                <a:schemeClr val="accent5"/>
              </a:buClr>
              <a:defRPr sz="2934"/>
            </a:lvl3pPr>
            <a:lvl4pPr>
              <a:buClr>
                <a:schemeClr val="accent3"/>
              </a:buClr>
              <a:defRPr sz="2934"/>
            </a:lvl4pPr>
            <a:lvl5pPr>
              <a:buClr>
                <a:srgbClr val="21428D"/>
              </a:buClr>
              <a:defRPr sz="2934"/>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voettekst 13">
            <a:extLst>
              <a:ext uri="{FF2B5EF4-FFF2-40B4-BE49-F238E27FC236}">
                <a16:creationId xmlns:a16="http://schemas.microsoft.com/office/drawing/2014/main" id="{B35D9CF3-2F3F-9644-B485-58131DD2578B}"/>
              </a:ext>
            </a:extLst>
          </p:cNvPr>
          <p:cNvSpPr>
            <a:spLocks noGrp="1"/>
          </p:cNvSpPr>
          <p:nvPr>
            <p:ph type="ftr" sz="quarter" idx="14"/>
          </p:nvPr>
        </p:nvSpPr>
        <p:spPr>
          <a:xfrm>
            <a:off x="431427" y="6459137"/>
            <a:ext cx="3861303" cy="260558"/>
          </a:xfrm>
        </p:spPr>
        <p:txBody>
          <a:bodyPr/>
          <a:lstStyle>
            <a:lvl1pPr>
              <a:defRPr/>
            </a:lvl1pPr>
          </a:lstStyle>
          <a:p>
            <a:r>
              <a:rPr lang="nl-NL" b="1"/>
              <a:t>Versie 1.0 Definitief </a:t>
            </a:r>
            <a:r>
              <a:rPr lang="nl-NL"/>
              <a:t>– 27-02-19</a:t>
            </a:r>
          </a:p>
        </p:txBody>
      </p:sp>
      <p:sp>
        <p:nvSpPr>
          <p:cNvPr id="13" name="Tijdelijke aanduiding voor dianummer 14">
            <a:extLst>
              <a:ext uri="{FF2B5EF4-FFF2-40B4-BE49-F238E27FC236}">
                <a16:creationId xmlns:a16="http://schemas.microsoft.com/office/drawing/2014/main" id="{FB2977B4-8FDC-034B-963F-3B2D2951544E}"/>
              </a:ext>
            </a:extLst>
          </p:cNvPr>
          <p:cNvSpPr>
            <a:spLocks noGrp="1"/>
          </p:cNvSpPr>
          <p:nvPr>
            <p:ph type="sldNum" sz="quarter" idx="15"/>
          </p:nvPr>
        </p:nvSpPr>
        <p:spPr>
          <a:xfrm>
            <a:off x="11234711" y="6466382"/>
            <a:ext cx="623473" cy="257866"/>
          </a:xfrm>
        </p:spPr>
        <p:txBody>
          <a:bodyPr/>
          <a:lstStyle/>
          <a:p>
            <a:fld id="{A8AA7EC8-FE29-421D-A88B-370786849ECC}" type="slidenum">
              <a:rPr lang="nl-NL" smtClean="0"/>
              <a:pPr/>
              <a:t>‹nr.›</a:t>
            </a:fld>
            <a:endParaRPr lang="nl-NL"/>
          </a:p>
        </p:txBody>
      </p:sp>
    </p:spTree>
    <p:extLst>
      <p:ext uri="{BB962C8B-B14F-4D97-AF65-F5344CB8AC3E}">
        <p14:creationId xmlns:p14="http://schemas.microsoft.com/office/powerpoint/2010/main" val="434453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1 afbeelding">
    <p:spTree>
      <p:nvGrpSpPr>
        <p:cNvPr id="1" name=""/>
        <p:cNvGrpSpPr/>
        <p:nvPr/>
      </p:nvGrpSpPr>
      <p:grpSpPr>
        <a:xfrm>
          <a:off x="0" y="0"/>
          <a:ext cx="0" cy="0"/>
          <a:chOff x="0" y="0"/>
          <a:chExt cx="0" cy="0"/>
        </a:xfrm>
      </p:grpSpPr>
      <p:sp>
        <p:nvSpPr>
          <p:cNvPr id="8" name="Titel 1"/>
          <p:cNvSpPr>
            <a:spLocks noGrp="1"/>
          </p:cNvSpPr>
          <p:nvPr>
            <p:ph type="ctrTitle" hasCustomPrompt="1"/>
          </p:nvPr>
        </p:nvSpPr>
        <p:spPr>
          <a:xfrm>
            <a:off x="431427" y="780110"/>
            <a:ext cx="9314248" cy="632666"/>
          </a:xfrm>
          <a:prstGeom prst="rect">
            <a:avLst/>
          </a:prstGeom>
        </p:spPr>
        <p:txBody>
          <a:bodyPr anchor="t">
            <a:normAutofit/>
          </a:bodyPr>
          <a:lstStyle>
            <a:lvl1pPr algn="l">
              <a:defRPr sz="4534" b="1">
                <a:solidFill>
                  <a:srgbClr val="006EB7"/>
                </a:solidFill>
              </a:defRPr>
            </a:lvl1pPr>
          </a:lstStyle>
          <a:p>
            <a:r>
              <a:rPr lang="nl-NL"/>
              <a:t>“Typ hier de titel”</a:t>
            </a:r>
          </a:p>
        </p:txBody>
      </p:sp>
      <p:sp>
        <p:nvSpPr>
          <p:cNvPr id="18" name="Picture Placeholder 21"/>
          <p:cNvSpPr>
            <a:spLocks noGrp="1"/>
          </p:cNvSpPr>
          <p:nvPr>
            <p:ph type="pic" sz="quarter" idx="17" hasCustomPrompt="1"/>
          </p:nvPr>
        </p:nvSpPr>
        <p:spPr bwMode="gray">
          <a:xfrm>
            <a:off x="431428" y="2060848"/>
            <a:ext cx="11330733" cy="3744416"/>
          </a:xfrm>
          <a:prstGeom prst="rect">
            <a:avLst/>
          </a:prstGeom>
          <a:solidFill>
            <a:srgbClr val="D8D6D7"/>
          </a:solidFill>
        </p:spPr>
        <p:txBody>
          <a:bodyPr wrap="square" lIns="360000" tIns="180000" rIns="180000" bIns="180000">
            <a:noAutofit/>
          </a:bodyPr>
          <a:lstStyle>
            <a:lvl1pPr marL="0" indent="0" algn="l">
              <a:buNone/>
              <a:defRPr sz="2134"/>
            </a:lvl1pPr>
          </a:lstStyle>
          <a:p>
            <a:r>
              <a:rPr lang="nl-NL" noProof="0"/>
              <a:t>Klik op het pictogram om een afbeelding toe te toevoegen aan deze slide</a:t>
            </a:r>
          </a:p>
        </p:txBody>
      </p:sp>
      <p:sp>
        <p:nvSpPr>
          <p:cNvPr id="12" name="Tijdelijke aanduiding voor tekst 2"/>
          <p:cNvSpPr>
            <a:spLocks noGrp="1"/>
          </p:cNvSpPr>
          <p:nvPr>
            <p:ph type="body" sz="quarter" idx="19" hasCustomPrompt="1"/>
          </p:nvPr>
        </p:nvSpPr>
        <p:spPr>
          <a:xfrm>
            <a:off x="431856" y="5876926"/>
            <a:ext cx="11330305" cy="288925"/>
          </a:xfrm>
          <a:prstGeom prst="rect">
            <a:avLst/>
          </a:prstGeom>
        </p:spPr>
        <p:txBody>
          <a:bodyPr/>
          <a:lstStyle>
            <a:lvl1pPr marL="0" indent="0">
              <a:buNone/>
              <a:defRPr sz="1467" baseline="0"/>
            </a:lvl1pPr>
          </a:lstStyle>
          <a:p>
            <a:pPr lvl="0"/>
            <a:r>
              <a:rPr lang="nl-NL"/>
              <a:t>Typ hier een toelichting</a:t>
            </a:r>
          </a:p>
        </p:txBody>
      </p:sp>
      <p:sp>
        <p:nvSpPr>
          <p:cNvPr id="9" name="Tijdelijke aanduiding voor voettekst 13">
            <a:extLst>
              <a:ext uri="{FF2B5EF4-FFF2-40B4-BE49-F238E27FC236}">
                <a16:creationId xmlns:a16="http://schemas.microsoft.com/office/drawing/2014/main" id="{A8D91B79-DDA0-384E-82C1-DAB3C507F943}"/>
              </a:ext>
            </a:extLst>
          </p:cNvPr>
          <p:cNvSpPr>
            <a:spLocks noGrp="1"/>
          </p:cNvSpPr>
          <p:nvPr>
            <p:ph type="ftr" sz="quarter" idx="14"/>
          </p:nvPr>
        </p:nvSpPr>
        <p:spPr>
          <a:xfrm>
            <a:off x="431427" y="6459137"/>
            <a:ext cx="3861303" cy="260558"/>
          </a:xfrm>
        </p:spPr>
        <p:txBody>
          <a:bodyPr/>
          <a:lstStyle>
            <a:lvl1pPr>
              <a:defRPr/>
            </a:lvl1pPr>
          </a:lstStyle>
          <a:p>
            <a:r>
              <a:rPr lang="nl-NL" b="1"/>
              <a:t>Versie 1.0 Definitief </a:t>
            </a:r>
            <a:r>
              <a:rPr lang="nl-NL"/>
              <a:t>– 27-02-19</a:t>
            </a:r>
          </a:p>
        </p:txBody>
      </p:sp>
      <p:sp>
        <p:nvSpPr>
          <p:cNvPr id="13" name="Tijdelijke aanduiding voor dianummer 14">
            <a:extLst>
              <a:ext uri="{FF2B5EF4-FFF2-40B4-BE49-F238E27FC236}">
                <a16:creationId xmlns:a16="http://schemas.microsoft.com/office/drawing/2014/main" id="{9A2F703C-C978-6443-B95E-E624C08A3DBE}"/>
              </a:ext>
            </a:extLst>
          </p:cNvPr>
          <p:cNvSpPr>
            <a:spLocks noGrp="1"/>
          </p:cNvSpPr>
          <p:nvPr>
            <p:ph type="sldNum" sz="quarter" idx="15"/>
          </p:nvPr>
        </p:nvSpPr>
        <p:spPr>
          <a:xfrm>
            <a:off x="11234711" y="6466382"/>
            <a:ext cx="623473" cy="257866"/>
          </a:xfrm>
        </p:spPr>
        <p:txBody>
          <a:bodyPr/>
          <a:lstStyle/>
          <a:p>
            <a:fld id="{A8AA7EC8-FE29-421D-A88B-370786849ECC}" type="slidenum">
              <a:rPr lang="nl-NL" smtClean="0"/>
              <a:pPr/>
              <a:t>‹nr.›</a:t>
            </a:fld>
            <a:endParaRPr lang="nl-NL"/>
          </a:p>
        </p:txBody>
      </p:sp>
    </p:spTree>
    <p:extLst>
      <p:ext uri="{BB962C8B-B14F-4D97-AF65-F5344CB8AC3E}">
        <p14:creationId xmlns:p14="http://schemas.microsoft.com/office/powerpoint/2010/main" val="104703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el en 1 afbeelding">
    <p:spTree>
      <p:nvGrpSpPr>
        <p:cNvPr id="1" name=""/>
        <p:cNvGrpSpPr/>
        <p:nvPr/>
      </p:nvGrpSpPr>
      <p:grpSpPr>
        <a:xfrm>
          <a:off x="0" y="0"/>
          <a:ext cx="0" cy="0"/>
          <a:chOff x="0" y="0"/>
          <a:chExt cx="0" cy="0"/>
        </a:xfrm>
      </p:grpSpPr>
      <p:sp>
        <p:nvSpPr>
          <p:cNvPr id="8" name="Titel 1"/>
          <p:cNvSpPr>
            <a:spLocks noGrp="1"/>
          </p:cNvSpPr>
          <p:nvPr>
            <p:ph type="ctrTitle" hasCustomPrompt="1"/>
          </p:nvPr>
        </p:nvSpPr>
        <p:spPr>
          <a:xfrm>
            <a:off x="431427" y="780110"/>
            <a:ext cx="9314248" cy="632666"/>
          </a:xfrm>
          <a:prstGeom prst="rect">
            <a:avLst/>
          </a:prstGeom>
        </p:spPr>
        <p:txBody>
          <a:bodyPr anchor="t">
            <a:normAutofit/>
          </a:bodyPr>
          <a:lstStyle>
            <a:lvl1pPr algn="l">
              <a:defRPr sz="4534" b="1">
                <a:solidFill>
                  <a:srgbClr val="006EB7"/>
                </a:solidFill>
              </a:defRPr>
            </a:lvl1pPr>
          </a:lstStyle>
          <a:p>
            <a:r>
              <a:rPr lang="nl-NL"/>
              <a:t>“Typ hier de titel”</a:t>
            </a:r>
          </a:p>
        </p:txBody>
      </p:sp>
      <p:sp>
        <p:nvSpPr>
          <p:cNvPr id="18" name="Picture Placeholder 21"/>
          <p:cNvSpPr>
            <a:spLocks noGrp="1"/>
          </p:cNvSpPr>
          <p:nvPr>
            <p:ph type="pic" sz="quarter" idx="17" hasCustomPrompt="1"/>
          </p:nvPr>
        </p:nvSpPr>
        <p:spPr bwMode="gray">
          <a:xfrm>
            <a:off x="431428" y="2060848"/>
            <a:ext cx="5473319" cy="3744416"/>
          </a:xfrm>
          <a:custGeom>
            <a:avLst/>
            <a:gdLst>
              <a:gd name="connsiteX0" fmla="*/ 0 w 4514850"/>
              <a:gd name="connsiteY0" fmla="*/ 0 h 3616096"/>
              <a:gd name="connsiteX1" fmla="*/ 4514850 w 4514850"/>
              <a:gd name="connsiteY1" fmla="*/ 0 h 3616096"/>
              <a:gd name="connsiteX2" fmla="*/ 4514850 w 4514850"/>
              <a:gd name="connsiteY2" fmla="*/ 0 h 3616096"/>
              <a:gd name="connsiteX3" fmla="*/ 4514850 w 4514850"/>
              <a:gd name="connsiteY3" fmla="*/ 3578814 h 3616096"/>
              <a:gd name="connsiteX4" fmla="*/ 4477568 w 4514850"/>
              <a:gd name="connsiteY4" fmla="*/ 3616096 h 3616096"/>
              <a:gd name="connsiteX5" fmla="*/ 37282 w 4514850"/>
              <a:gd name="connsiteY5" fmla="*/ 3616096 h 3616096"/>
              <a:gd name="connsiteX6" fmla="*/ 0 w 4514850"/>
              <a:gd name="connsiteY6" fmla="*/ 3578814 h 3616096"/>
              <a:gd name="connsiteX7" fmla="*/ 0 w 4514850"/>
              <a:gd name="connsiteY7" fmla="*/ 0 h 3616096"/>
              <a:gd name="connsiteX8" fmla="*/ 0 w 4514850"/>
              <a:gd name="connsiteY8" fmla="*/ 0 h 3616096"/>
              <a:gd name="connsiteX0" fmla="*/ 0 w 4514850"/>
              <a:gd name="connsiteY0" fmla="*/ 0 h 3624107"/>
              <a:gd name="connsiteX1" fmla="*/ 4514850 w 4514850"/>
              <a:gd name="connsiteY1" fmla="*/ 0 h 3624107"/>
              <a:gd name="connsiteX2" fmla="*/ 4514850 w 4514850"/>
              <a:gd name="connsiteY2" fmla="*/ 0 h 3624107"/>
              <a:gd name="connsiteX3" fmla="*/ 4514850 w 4514850"/>
              <a:gd name="connsiteY3" fmla="*/ 3578814 h 3624107"/>
              <a:gd name="connsiteX4" fmla="*/ 4477568 w 4514850"/>
              <a:gd name="connsiteY4" fmla="*/ 3616096 h 3624107"/>
              <a:gd name="connsiteX5" fmla="*/ 37282 w 4514850"/>
              <a:gd name="connsiteY5" fmla="*/ 3616096 h 3624107"/>
              <a:gd name="connsiteX6" fmla="*/ 0 w 4514850"/>
              <a:gd name="connsiteY6" fmla="*/ 3614533 h 3624107"/>
              <a:gd name="connsiteX7" fmla="*/ 0 w 4514850"/>
              <a:gd name="connsiteY7" fmla="*/ 0 h 3624107"/>
              <a:gd name="connsiteX8" fmla="*/ 0 w 4514850"/>
              <a:gd name="connsiteY8" fmla="*/ 0 h 3624107"/>
              <a:gd name="connsiteX0" fmla="*/ 0 w 4514850"/>
              <a:gd name="connsiteY0" fmla="*/ 0 h 3616096"/>
              <a:gd name="connsiteX1" fmla="*/ 4514850 w 4514850"/>
              <a:gd name="connsiteY1" fmla="*/ 0 h 3616096"/>
              <a:gd name="connsiteX2" fmla="*/ 4514850 w 4514850"/>
              <a:gd name="connsiteY2" fmla="*/ 0 h 3616096"/>
              <a:gd name="connsiteX3" fmla="*/ 4514850 w 4514850"/>
              <a:gd name="connsiteY3" fmla="*/ 3578814 h 3616096"/>
              <a:gd name="connsiteX4" fmla="*/ 4477568 w 4514850"/>
              <a:gd name="connsiteY4" fmla="*/ 3616096 h 3616096"/>
              <a:gd name="connsiteX5" fmla="*/ 0 w 4514850"/>
              <a:gd name="connsiteY5" fmla="*/ 3614533 h 3616096"/>
              <a:gd name="connsiteX6" fmla="*/ 0 w 4514850"/>
              <a:gd name="connsiteY6" fmla="*/ 0 h 3616096"/>
              <a:gd name="connsiteX7" fmla="*/ 0 w 4514850"/>
              <a:gd name="connsiteY7" fmla="*/ 0 h 361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4850" h="3616096">
                <a:moveTo>
                  <a:pt x="0" y="0"/>
                </a:moveTo>
                <a:lnTo>
                  <a:pt x="4514850" y="0"/>
                </a:lnTo>
                <a:lnTo>
                  <a:pt x="4514850" y="0"/>
                </a:lnTo>
                <a:lnTo>
                  <a:pt x="4514850" y="3578814"/>
                </a:lnTo>
                <a:cubicBezTo>
                  <a:pt x="4514850" y="3599404"/>
                  <a:pt x="4498158" y="3616096"/>
                  <a:pt x="4477568" y="3616096"/>
                </a:cubicBezTo>
                <a:lnTo>
                  <a:pt x="0" y="3614533"/>
                </a:lnTo>
                <a:lnTo>
                  <a:pt x="0" y="0"/>
                </a:lnTo>
                <a:lnTo>
                  <a:pt x="0" y="0"/>
                </a:lnTo>
                <a:close/>
              </a:path>
            </a:pathLst>
          </a:custGeom>
          <a:solidFill>
            <a:srgbClr val="D8D6D7"/>
          </a:solidFill>
        </p:spPr>
        <p:txBody>
          <a:bodyPr wrap="square" lIns="180000" tIns="180000" rIns="180000" bIns="180000">
            <a:noAutofit/>
          </a:bodyPr>
          <a:lstStyle>
            <a:lvl1pPr marL="0" indent="0" algn="l">
              <a:buNone/>
              <a:defRPr sz="2134"/>
            </a:lvl1pPr>
          </a:lstStyle>
          <a:p>
            <a:r>
              <a:rPr lang="nl-NL" noProof="0"/>
              <a:t>Klik op het pictogram om een afbeelding toe te toevoegen aan deze slide</a:t>
            </a:r>
          </a:p>
        </p:txBody>
      </p:sp>
      <p:sp>
        <p:nvSpPr>
          <p:cNvPr id="7" name="Picture Placeholder 21"/>
          <p:cNvSpPr>
            <a:spLocks noGrp="1"/>
          </p:cNvSpPr>
          <p:nvPr>
            <p:ph type="pic" sz="quarter" idx="18" hasCustomPrompt="1"/>
          </p:nvPr>
        </p:nvSpPr>
        <p:spPr bwMode="gray">
          <a:xfrm>
            <a:off x="6288840" y="2060848"/>
            <a:ext cx="5473321" cy="3744416"/>
          </a:xfrm>
          <a:custGeom>
            <a:avLst/>
            <a:gdLst>
              <a:gd name="connsiteX0" fmla="*/ 0 w 4514850"/>
              <a:gd name="connsiteY0" fmla="*/ 0 h 3616096"/>
              <a:gd name="connsiteX1" fmla="*/ 4514850 w 4514850"/>
              <a:gd name="connsiteY1" fmla="*/ 0 h 3616096"/>
              <a:gd name="connsiteX2" fmla="*/ 4514850 w 4514850"/>
              <a:gd name="connsiteY2" fmla="*/ 0 h 3616096"/>
              <a:gd name="connsiteX3" fmla="*/ 4514850 w 4514850"/>
              <a:gd name="connsiteY3" fmla="*/ 3578814 h 3616096"/>
              <a:gd name="connsiteX4" fmla="*/ 4477568 w 4514850"/>
              <a:gd name="connsiteY4" fmla="*/ 3616096 h 3616096"/>
              <a:gd name="connsiteX5" fmla="*/ 37282 w 4514850"/>
              <a:gd name="connsiteY5" fmla="*/ 3616096 h 3616096"/>
              <a:gd name="connsiteX6" fmla="*/ 0 w 4514850"/>
              <a:gd name="connsiteY6" fmla="*/ 3578814 h 3616096"/>
              <a:gd name="connsiteX7" fmla="*/ 0 w 4514850"/>
              <a:gd name="connsiteY7" fmla="*/ 0 h 3616096"/>
              <a:gd name="connsiteX8" fmla="*/ 0 w 4514850"/>
              <a:gd name="connsiteY8" fmla="*/ 0 h 3616096"/>
              <a:gd name="connsiteX0" fmla="*/ 0 w 4514850"/>
              <a:gd name="connsiteY0" fmla="*/ 0 h 3624107"/>
              <a:gd name="connsiteX1" fmla="*/ 4514850 w 4514850"/>
              <a:gd name="connsiteY1" fmla="*/ 0 h 3624107"/>
              <a:gd name="connsiteX2" fmla="*/ 4514850 w 4514850"/>
              <a:gd name="connsiteY2" fmla="*/ 0 h 3624107"/>
              <a:gd name="connsiteX3" fmla="*/ 4514850 w 4514850"/>
              <a:gd name="connsiteY3" fmla="*/ 3578814 h 3624107"/>
              <a:gd name="connsiteX4" fmla="*/ 4477568 w 4514850"/>
              <a:gd name="connsiteY4" fmla="*/ 3616096 h 3624107"/>
              <a:gd name="connsiteX5" fmla="*/ 37282 w 4514850"/>
              <a:gd name="connsiteY5" fmla="*/ 3616096 h 3624107"/>
              <a:gd name="connsiteX6" fmla="*/ 0 w 4514850"/>
              <a:gd name="connsiteY6" fmla="*/ 3614533 h 3624107"/>
              <a:gd name="connsiteX7" fmla="*/ 0 w 4514850"/>
              <a:gd name="connsiteY7" fmla="*/ 0 h 3624107"/>
              <a:gd name="connsiteX8" fmla="*/ 0 w 4514850"/>
              <a:gd name="connsiteY8" fmla="*/ 0 h 3624107"/>
              <a:gd name="connsiteX0" fmla="*/ 0 w 4514850"/>
              <a:gd name="connsiteY0" fmla="*/ 0 h 3616096"/>
              <a:gd name="connsiteX1" fmla="*/ 4514850 w 4514850"/>
              <a:gd name="connsiteY1" fmla="*/ 0 h 3616096"/>
              <a:gd name="connsiteX2" fmla="*/ 4514850 w 4514850"/>
              <a:gd name="connsiteY2" fmla="*/ 0 h 3616096"/>
              <a:gd name="connsiteX3" fmla="*/ 4514850 w 4514850"/>
              <a:gd name="connsiteY3" fmla="*/ 3578814 h 3616096"/>
              <a:gd name="connsiteX4" fmla="*/ 4477568 w 4514850"/>
              <a:gd name="connsiteY4" fmla="*/ 3616096 h 3616096"/>
              <a:gd name="connsiteX5" fmla="*/ 0 w 4514850"/>
              <a:gd name="connsiteY5" fmla="*/ 3614533 h 3616096"/>
              <a:gd name="connsiteX6" fmla="*/ 0 w 4514850"/>
              <a:gd name="connsiteY6" fmla="*/ 0 h 3616096"/>
              <a:gd name="connsiteX7" fmla="*/ 0 w 4514850"/>
              <a:gd name="connsiteY7" fmla="*/ 0 h 361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4850" h="3616096">
                <a:moveTo>
                  <a:pt x="0" y="0"/>
                </a:moveTo>
                <a:lnTo>
                  <a:pt x="4514850" y="0"/>
                </a:lnTo>
                <a:lnTo>
                  <a:pt x="4514850" y="0"/>
                </a:lnTo>
                <a:lnTo>
                  <a:pt x="4514850" y="3578814"/>
                </a:lnTo>
                <a:cubicBezTo>
                  <a:pt x="4514850" y="3599404"/>
                  <a:pt x="4498158" y="3616096"/>
                  <a:pt x="4477568" y="3616096"/>
                </a:cubicBezTo>
                <a:lnTo>
                  <a:pt x="0" y="3614533"/>
                </a:lnTo>
                <a:lnTo>
                  <a:pt x="0" y="0"/>
                </a:lnTo>
                <a:lnTo>
                  <a:pt x="0" y="0"/>
                </a:lnTo>
                <a:close/>
              </a:path>
            </a:pathLst>
          </a:custGeom>
          <a:solidFill>
            <a:srgbClr val="D8D6D7"/>
          </a:solidFill>
        </p:spPr>
        <p:txBody>
          <a:bodyPr wrap="square" lIns="180000" tIns="180000" rIns="180000" bIns="180000">
            <a:noAutofit/>
          </a:bodyPr>
          <a:lstStyle>
            <a:lvl1pPr marL="0" indent="0" algn="l">
              <a:buNone/>
              <a:defRPr sz="2134"/>
            </a:lvl1pPr>
          </a:lstStyle>
          <a:p>
            <a:r>
              <a:rPr lang="nl-NL" noProof="0"/>
              <a:t>Klik op het pictogram om een afbeelding toe te toevoegen aan deze slide</a:t>
            </a:r>
          </a:p>
        </p:txBody>
      </p:sp>
      <p:sp>
        <p:nvSpPr>
          <p:cNvPr id="3" name="Tijdelijke aanduiding voor tekst 2"/>
          <p:cNvSpPr>
            <a:spLocks noGrp="1"/>
          </p:cNvSpPr>
          <p:nvPr>
            <p:ph type="body" sz="quarter" idx="19" hasCustomPrompt="1"/>
          </p:nvPr>
        </p:nvSpPr>
        <p:spPr>
          <a:xfrm>
            <a:off x="431856" y="5876926"/>
            <a:ext cx="5472297" cy="288925"/>
          </a:xfrm>
          <a:prstGeom prst="rect">
            <a:avLst/>
          </a:prstGeom>
        </p:spPr>
        <p:txBody>
          <a:bodyPr/>
          <a:lstStyle>
            <a:lvl1pPr marL="0" indent="0">
              <a:buNone/>
              <a:defRPr sz="1467" baseline="0"/>
            </a:lvl1pPr>
          </a:lstStyle>
          <a:p>
            <a:pPr lvl="0"/>
            <a:r>
              <a:rPr lang="nl-NL"/>
              <a:t>Typ hier een toelichting</a:t>
            </a:r>
          </a:p>
        </p:txBody>
      </p:sp>
      <p:sp>
        <p:nvSpPr>
          <p:cNvPr id="12" name="Tijdelijke aanduiding voor tekst 2"/>
          <p:cNvSpPr>
            <a:spLocks noGrp="1"/>
          </p:cNvSpPr>
          <p:nvPr>
            <p:ph type="body" sz="quarter" idx="20" hasCustomPrompt="1"/>
          </p:nvPr>
        </p:nvSpPr>
        <p:spPr>
          <a:xfrm>
            <a:off x="6288840" y="5877273"/>
            <a:ext cx="5472297" cy="288925"/>
          </a:xfrm>
          <a:prstGeom prst="rect">
            <a:avLst/>
          </a:prstGeom>
        </p:spPr>
        <p:txBody>
          <a:bodyPr/>
          <a:lstStyle>
            <a:lvl1pPr marL="0" indent="0">
              <a:buNone/>
              <a:defRPr sz="1467" baseline="0"/>
            </a:lvl1pPr>
          </a:lstStyle>
          <a:p>
            <a:pPr lvl="0"/>
            <a:r>
              <a:rPr lang="nl-NL"/>
              <a:t>Typ hier een toelichting</a:t>
            </a:r>
          </a:p>
        </p:txBody>
      </p:sp>
      <p:sp>
        <p:nvSpPr>
          <p:cNvPr id="13" name="Tijdelijke aanduiding voor voettekst 13">
            <a:extLst>
              <a:ext uri="{FF2B5EF4-FFF2-40B4-BE49-F238E27FC236}">
                <a16:creationId xmlns:a16="http://schemas.microsoft.com/office/drawing/2014/main" id="{897BE20F-70CA-444F-B788-A4E9C09FAC8A}"/>
              </a:ext>
            </a:extLst>
          </p:cNvPr>
          <p:cNvSpPr>
            <a:spLocks noGrp="1"/>
          </p:cNvSpPr>
          <p:nvPr>
            <p:ph type="ftr" sz="quarter" idx="14"/>
          </p:nvPr>
        </p:nvSpPr>
        <p:spPr>
          <a:xfrm>
            <a:off x="431427" y="6459137"/>
            <a:ext cx="3861303" cy="260558"/>
          </a:xfrm>
        </p:spPr>
        <p:txBody>
          <a:bodyPr/>
          <a:lstStyle>
            <a:lvl1pPr>
              <a:defRPr/>
            </a:lvl1pPr>
          </a:lstStyle>
          <a:p>
            <a:r>
              <a:rPr lang="nl-NL" b="1"/>
              <a:t>Versie 1.0 Definitief </a:t>
            </a:r>
            <a:r>
              <a:rPr lang="nl-NL"/>
              <a:t>– 27-02-19</a:t>
            </a:r>
          </a:p>
        </p:txBody>
      </p:sp>
      <p:sp>
        <p:nvSpPr>
          <p:cNvPr id="14" name="Tijdelijke aanduiding voor dianummer 14">
            <a:extLst>
              <a:ext uri="{FF2B5EF4-FFF2-40B4-BE49-F238E27FC236}">
                <a16:creationId xmlns:a16="http://schemas.microsoft.com/office/drawing/2014/main" id="{2276BCA3-FABA-3C43-A97A-58AEC9ACB16C}"/>
              </a:ext>
            </a:extLst>
          </p:cNvPr>
          <p:cNvSpPr>
            <a:spLocks noGrp="1"/>
          </p:cNvSpPr>
          <p:nvPr>
            <p:ph type="sldNum" sz="quarter" idx="15"/>
          </p:nvPr>
        </p:nvSpPr>
        <p:spPr>
          <a:xfrm>
            <a:off x="11234711" y="6466382"/>
            <a:ext cx="623473" cy="257866"/>
          </a:xfrm>
        </p:spPr>
        <p:txBody>
          <a:bodyPr/>
          <a:lstStyle/>
          <a:p>
            <a:fld id="{A8AA7EC8-FE29-421D-A88B-370786849ECC}" type="slidenum">
              <a:rPr lang="nl-NL" smtClean="0"/>
              <a:pPr/>
              <a:t>‹nr.›</a:t>
            </a:fld>
            <a:endParaRPr lang="nl-NL"/>
          </a:p>
        </p:txBody>
      </p:sp>
    </p:spTree>
    <p:extLst>
      <p:ext uri="{BB962C8B-B14F-4D97-AF65-F5344CB8AC3E}">
        <p14:creationId xmlns:p14="http://schemas.microsoft.com/office/powerpoint/2010/main" val="290810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83BA6314-B974-7B43-8C21-E07A2E30F70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1225" y="-12014"/>
            <a:ext cx="12268700" cy="6897398"/>
          </a:xfrm>
          <a:prstGeom prst="rect">
            <a:avLst/>
          </a:prstGeom>
        </p:spPr>
      </p:pic>
      <p:sp>
        <p:nvSpPr>
          <p:cNvPr id="16" name="Tijdelijke aanduiding voor voettekst 4"/>
          <p:cNvSpPr>
            <a:spLocks noGrp="1"/>
          </p:cNvSpPr>
          <p:nvPr>
            <p:ph type="ftr" sz="quarter" idx="3"/>
          </p:nvPr>
        </p:nvSpPr>
        <p:spPr>
          <a:xfrm>
            <a:off x="431427" y="6459137"/>
            <a:ext cx="3861303" cy="260558"/>
          </a:xfrm>
          <a:prstGeom prst="rect">
            <a:avLst/>
          </a:prstGeom>
        </p:spPr>
        <p:txBody>
          <a:bodyPr/>
          <a:lstStyle>
            <a:lvl1pPr>
              <a:defRPr sz="1334">
                <a:solidFill>
                  <a:schemeClr val="bg1"/>
                </a:solidFill>
              </a:defRPr>
            </a:lvl1pPr>
          </a:lstStyle>
          <a:p>
            <a:r>
              <a:rPr lang="nl-NL" b="1"/>
              <a:t>Versie 1.0 Definitief </a:t>
            </a:r>
            <a:r>
              <a:rPr lang="nl-NL"/>
              <a:t>– 27-02-19</a:t>
            </a:r>
          </a:p>
        </p:txBody>
      </p:sp>
      <p:sp>
        <p:nvSpPr>
          <p:cNvPr id="19" name="Tijdelijke aanduiding voor dianummer 5"/>
          <p:cNvSpPr>
            <a:spLocks noGrp="1"/>
          </p:cNvSpPr>
          <p:nvPr>
            <p:ph type="sldNum" sz="quarter" idx="4"/>
          </p:nvPr>
        </p:nvSpPr>
        <p:spPr>
          <a:xfrm>
            <a:off x="11234711" y="6466382"/>
            <a:ext cx="623473" cy="257866"/>
          </a:xfrm>
          <a:prstGeom prst="rect">
            <a:avLst/>
          </a:prstGeom>
        </p:spPr>
        <p:txBody>
          <a:bodyPr/>
          <a:lstStyle>
            <a:lvl1pPr>
              <a:defRPr sz="1334" b="1">
                <a:solidFill>
                  <a:schemeClr val="bg1"/>
                </a:solidFill>
              </a:defRPr>
            </a:lvl1pPr>
          </a:lstStyle>
          <a:p>
            <a:fld id="{A8AA7EC8-FE29-421D-A88B-370786849ECC}" type="slidenum">
              <a:rPr lang="nl-NL" smtClean="0"/>
              <a:pPr/>
              <a:t>‹nr.›</a:t>
            </a:fld>
            <a:endParaRPr lang="nl-NL"/>
          </a:p>
        </p:txBody>
      </p:sp>
    </p:spTree>
    <p:extLst>
      <p:ext uri="{BB962C8B-B14F-4D97-AF65-F5344CB8AC3E}">
        <p14:creationId xmlns:p14="http://schemas.microsoft.com/office/powerpoint/2010/main" val="3012288390"/>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71" r:id="rId3"/>
    <p:sldLayoutId id="2147483660" r:id="rId4"/>
    <p:sldLayoutId id="2147483664" r:id="rId5"/>
    <p:sldLayoutId id="2147483665" r:id="rId6"/>
    <p:sldLayoutId id="2147483666" r:id="rId7"/>
    <p:sldLayoutId id="2147483667" r:id="rId8"/>
    <p:sldLayoutId id="2147483669" r:id="rId9"/>
    <p:sldLayoutId id="2147483668" r:id="rId10"/>
    <p:sldLayoutId id="2147483670" r:id="rId11"/>
  </p:sldLayoutIdLst>
  <p:hf hdr="0" ftr="0"/>
  <p:txStyles>
    <p:titleStyle>
      <a:lvl1pPr algn="ctr" defTabSz="1219352" rtl="0" eaLnBrk="1" latinLnBrk="0" hangingPunct="1">
        <a:spcBef>
          <a:spcPct val="0"/>
        </a:spcBef>
        <a:buNone/>
        <a:defRPr sz="5867" kern="1200">
          <a:solidFill>
            <a:schemeClr val="tx1"/>
          </a:solidFill>
          <a:latin typeface="+mj-lt"/>
          <a:ea typeface="+mj-ea"/>
          <a:cs typeface="+mj-cs"/>
        </a:defRPr>
      </a:lvl1pPr>
    </p:titleStyle>
    <p:bodyStyle>
      <a:lvl1pPr marL="457257" indent="-457257" algn="l" defTabSz="1219352"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724" indent="-381048" algn="l" defTabSz="1219352" rtl="0" eaLnBrk="1" latinLnBrk="0" hangingPunct="1">
        <a:spcBef>
          <a:spcPct val="20000"/>
        </a:spcBef>
        <a:buFont typeface="Arial" panose="020B0604020202020204" pitchFamily="34" charset="0"/>
        <a:buChar char="–"/>
        <a:defRPr sz="3734" kern="1200">
          <a:solidFill>
            <a:schemeClr val="tx1"/>
          </a:solidFill>
          <a:latin typeface="+mn-lt"/>
          <a:ea typeface="+mn-ea"/>
          <a:cs typeface="+mn-cs"/>
        </a:defRPr>
      </a:lvl2pPr>
      <a:lvl3pPr marL="1524191" indent="-304838" algn="l" defTabSz="121935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867"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543"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3219"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895"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2572"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2248"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nl-NL"/>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ubboemmius.nl/"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hallombo.nl/"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etten.overheid.nl/BWBR0004593/2020-08-01#HoofdstukV_Artikel49"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www.ubboemmius.nl/" TargetMode="External"/><Relationship Id="rId4" Type="http://schemas.openxmlformats.org/officeDocument/2006/relationships/hyperlink" Target="mailto:spl@ubboemmius.n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99C323-BE34-4245-B55B-74FD29E2BC96}"/>
              </a:ext>
            </a:extLst>
          </p:cNvPr>
          <p:cNvSpPr>
            <a:spLocks noGrp="1"/>
          </p:cNvSpPr>
          <p:nvPr>
            <p:ph type="ctrTitle"/>
          </p:nvPr>
        </p:nvSpPr>
        <p:spPr/>
        <p:txBody>
          <a:bodyPr>
            <a:noAutofit/>
          </a:bodyPr>
          <a:lstStyle/>
          <a:p>
            <a:r>
              <a:rPr lang="nl-NL" sz="4000"/>
              <a:t>Schooljaar 2022-2023 aan de Sportparklaan</a:t>
            </a:r>
          </a:p>
        </p:txBody>
      </p:sp>
      <p:sp>
        <p:nvSpPr>
          <p:cNvPr id="3" name="Ondertitel 2">
            <a:extLst>
              <a:ext uri="{FF2B5EF4-FFF2-40B4-BE49-F238E27FC236}">
                <a16:creationId xmlns:a16="http://schemas.microsoft.com/office/drawing/2014/main" id="{BA1C4F44-6066-CF41-B409-22E7ED69D6F3}"/>
              </a:ext>
            </a:extLst>
          </p:cNvPr>
          <p:cNvSpPr>
            <a:spLocks noGrp="1"/>
          </p:cNvSpPr>
          <p:nvPr>
            <p:ph type="subTitle" idx="1"/>
          </p:nvPr>
        </p:nvSpPr>
        <p:spPr/>
        <p:txBody>
          <a:bodyPr/>
          <a:lstStyle/>
          <a:p>
            <a:pPr marL="12700" lvl="0">
              <a:spcBef>
                <a:spcPts val="0"/>
              </a:spcBef>
              <a:defRPr/>
            </a:pPr>
            <a:r>
              <a:rPr lang="nl-NL" spc="-10">
                <a:solidFill>
                  <a:srgbClr val="F39100"/>
                </a:solidFill>
                <a:cs typeface="Arial"/>
              </a:rPr>
              <a:t>Ouderinformatieavond leerjaar </a:t>
            </a:r>
            <a:r>
              <a:rPr lang="nl-NL" spc="-5">
                <a:solidFill>
                  <a:srgbClr val="F39100"/>
                </a:solidFill>
                <a:cs typeface="Arial"/>
              </a:rPr>
              <a:t>4 </a:t>
            </a:r>
            <a:r>
              <a:rPr lang="nl-NL">
                <a:solidFill>
                  <a:srgbClr val="F39100"/>
                </a:solidFill>
                <a:cs typeface="Arial"/>
              </a:rPr>
              <a:t>– </a:t>
            </a:r>
            <a:r>
              <a:rPr lang="nl-NL" spc="-10">
                <a:solidFill>
                  <a:srgbClr val="F39100"/>
                </a:solidFill>
                <a:cs typeface="Arial"/>
              </a:rPr>
              <a:t>4 oktober </a:t>
            </a:r>
            <a:r>
              <a:rPr lang="nl-NL" spc="-15">
                <a:solidFill>
                  <a:srgbClr val="F39100"/>
                </a:solidFill>
                <a:cs typeface="Arial"/>
              </a:rPr>
              <a:t>2022</a:t>
            </a:r>
          </a:p>
        </p:txBody>
      </p:sp>
      <p:sp>
        <p:nvSpPr>
          <p:cNvPr id="4" name="Tijdelijke aanduiding voor datum 3">
            <a:extLst>
              <a:ext uri="{FF2B5EF4-FFF2-40B4-BE49-F238E27FC236}">
                <a16:creationId xmlns:a16="http://schemas.microsoft.com/office/drawing/2014/main" id="{09285D9A-B468-5B4F-8755-268694187C8D}"/>
              </a:ext>
            </a:extLst>
          </p:cNvPr>
          <p:cNvSpPr>
            <a:spLocks noGrp="1"/>
          </p:cNvSpPr>
          <p:nvPr>
            <p:ph type="dt" sz="half" idx="10"/>
          </p:nvPr>
        </p:nvSpPr>
        <p:spPr>
          <a:xfrm>
            <a:off x="429380" y="7469709"/>
            <a:ext cx="3871035" cy="347456"/>
          </a:xfrm>
          <a:prstGeom prst="rect">
            <a:avLst/>
          </a:prstGeom>
        </p:spPr>
        <p:txBody>
          <a:bodyPr/>
          <a:lstStyle/>
          <a:p>
            <a:r>
              <a:rPr lang="nl-NL" b="1"/>
              <a:t>Versie 1.0 Definitief </a:t>
            </a:r>
            <a:r>
              <a:rPr lang="nl-NL"/>
              <a:t>- </a:t>
            </a:r>
            <a:fld id="{ADD505D2-965B-4F06-990E-4761D7DC6F7F}" type="datetime1">
              <a:rPr lang="nl-NL" smtClean="0"/>
              <a:pPr/>
              <a:t>6-10-2022</a:t>
            </a:fld>
            <a:endParaRPr lang="nl-NL"/>
          </a:p>
        </p:txBody>
      </p:sp>
      <p:sp>
        <p:nvSpPr>
          <p:cNvPr id="5" name="Tijdelijke aanduiding voor dianummer 4">
            <a:extLst>
              <a:ext uri="{FF2B5EF4-FFF2-40B4-BE49-F238E27FC236}">
                <a16:creationId xmlns:a16="http://schemas.microsoft.com/office/drawing/2014/main" id="{4ABC65F8-B0C3-4040-8889-8836DD5868AE}"/>
              </a:ext>
            </a:extLst>
          </p:cNvPr>
          <p:cNvSpPr>
            <a:spLocks noGrp="1"/>
          </p:cNvSpPr>
          <p:nvPr>
            <p:ph type="sldNum" sz="quarter" idx="12"/>
          </p:nvPr>
        </p:nvSpPr>
        <p:spPr/>
        <p:txBody>
          <a:bodyPr/>
          <a:lstStyle/>
          <a:p>
            <a:fld id="{A8AA7EC8-FE29-421D-A88B-370786849ECC}" type="slidenum">
              <a:rPr lang="nl-NL" smtClean="0"/>
              <a:pPr/>
              <a:t>1</a:t>
            </a:fld>
            <a:endParaRPr lang="nl-NL"/>
          </a:p>
        </p:txBody>
      </p:sp>
    </p:spTree>
    <p:extLst>
      <p:ext uri="{BB962C8B-B14F-4D97-AF65-F5344CB8AC3E}">
        <p14:creationId xmlns:p14="http://schemas.microsoft.com/office/powerpoint/2010/main" val="3994795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Autofit/>
          </a:bodyPr>
          <a:lstStyle/>
          <a:p>
            <a:r>
              <a:rPr lang="nl-NL" sz="4000" spc="-35"/>
              <a:t>Waar </a:t>
            </a:r>
            <a:r>
              <a:rPr lang="nl-NL" sz="4000" spc="-5"/>
              <a:t>vind ik belangrijke</a:t>
            </a:r>
            <a:r>
              <a:rPr lang="nl-NL" sz="4000" spc="20"/>
              <a:t> </a:t>
            </a:r>
            <a:r>
              <a:rPr lang="nl-NL" sz="4000" spc="-5"/>
              <a:t>informatie</a:t>
            </a:r>
            <a:endParaRPr lang="nl-NL" sz="4000"/>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10</a:t>
            </a:fld>
            <a:endParaRPr lang="nl-NL"/>
          </a:p>
        </p:txBody>
      </p:sp>
      <p:sp>
        <p:nvSpPr>
          <p:cNvPr id="4" name="Tijdelijke aanduiding voor tekst 3">
            <a:extLst>
              <a:ext uri="{FF2B5EF4-FFF2-40B4-BE49-F238E27FC236}">
                <a16:creationId xmlns:a16="http://schemas.microsoft.com/office/drawing/2014/main" id="{C9D56FFD-BBB0-E543-B00F-38B48E694CB9}"/>
              </a:ext>
            </a:extLst>
          </p:cNvPr>
          <p:cNvSpPr>
            <a:spLocks noGrp="1"/>
          </p:cNvSpPr>
          <p:nvPr>
            <p:ph type="body" sz="quarter" idx="19"/>
          </p:nvPr>
        </p:nvSpPr>
        <p:spPr/>
        <p:txBody>
          <a:bodyPr/>
          <a:lstStyle/>
          <a:p>
            <a:pPr marL="355600" indent="-342900">
              <a:buFontTx/>
              <a:buChar char="•"/>
              <a:tabLst>
                <a:tab pos="356235" algn="l"/>
              </a:tabLst>
              <a:defRPr/>
            </a:pPr>
            <a:r>
              <a:rPr lang="nl-NL" sz="2800" spc="-65">
                <a:solidFill>
                  <a:prstClr val="black"/>
                </a:solidFill>
                <a:cs typeface="Arial"/>
              </a:rPr>
              <a:t>PTA: </a:t>
            </a:r>
            <a:r>
              <a:rPr lang="nl-NL" sz="2800">
                <a:solidFill>
                  <a:prstClr val="black"/>
                </a:solidFill>
                <a:cs typeface="Arial"/>
              </a:rPr>
              <a:t>vanaf </a:t>
            </a:r>
            <a:r>
              <a:rPr lang="nl-NL" sz="2800" spc="-5">
                <a:solidFill>
                  <a:prstClr val="black"/>
                </a:solidFill>
                <a:cs typeface="Arial"/>
              </a:rPr>
              <a:t>1 </a:t>
            </a:r>
            <a:r>
              <a:rPr lang="nl-NL" sz="2800">
                <a:solidFill>
                  <a:prstClr val="black"/>
                </a:solidFill>
                <a:cs typeface="Arial"/>
              </a:rPr>
              <a:t>oktober 2022 </a:t>
            </a:r>
            <a:r>
              <a:rPr lang="nl-NL" sz="2800" spc="-5">
                <a:solidFill>
                  <a:prstClr val="black"/>
                </a:solidFill>
                <a:cs typeface="Arial"/>
              </a:rPr>
              <a:t>via</a:t>
            </a:r>
            <a:r>
              <a:rPr lang="nl-NL" sz="2800" spc="70">
                <a:solidFill>
                  <a:prstClr val="black"/>
                </a:solidFill>
                <a:cs typeface="Arial"/>
              </a:rPr>
              <a:t> </a:t>
            </a:r>
            <a:r>
              <a:rPr lang="nl-NL" sz="2800" spc="-5">
                <a:solidFill>
                  <a:prstClr val="black"/>
                </a:solidFill>
                <a:cs typeface="Arial"/>
                <a:hlinkClick r:id="rId2"/>
              </a:rPr>
              <a:t>www.ubboemmius.nl</a:t>
            </a:r>
            <a:r>
              <a:rPr lang="nl-NL" sz="2800" spc="-5">
                <a:solidFill>
                  <a:prstClr val="black"/>
                </a:solidFill>
                <a:cs typeface="Arial"/>
              </a:rPr>
              <a:t> op de pagina van locatie Sportparklaan onder ‘Publicaties’</a:t>
            </a:r>
            <a:endParaRPr lang="nl-NL" sz="2800">
              <a:solidFill>
                <a:prstClr val="black"/>
              </a:solidFill>
              <a:cs typeface="Arial"/>
            </a:endParaRPr>
          </a:p>
          <a:p>
            <a:pPr marL="0" lvl="0" indent="0" defTabSz="914400">
              <a:spcBef>
                <a:spcPts val="46"/>
              </a:spcBef>
              <a:buFont typeface="Arial"/>
              <a:buChar char="•"/>
              <a:defRPr/>
            </a:pPr>
            <a:endParaRPr lang="nl-NL" sz="2800">
              <a:solidFill>
                <a:prstClr val="black"/>
              </a:solidFill>
              <a:latin typeface="Times New Roman"/>
              <a:cs typeface="Times New Roman"/>
            </a:endParaRPr>
          </a:p>
          <a:p>
            <a:pPr marL="355600" indent="-342900">
              <a:buFontTx/>
              <a:buChar char="•"/>
              <a:tabLst>
                <a:tab pos="356235" algn="l"/>
              </a:tabLst>
              <a:defRPr/>
            </a:pPr>
            <a:r>
              <a:rPr lang="nl-NL" sz="2800">
                <a:solidFill>
                  <a:prstClr val="black"/>
                </a:solidFill>
                <a:cs typeface="Arial"/>
              </a:rPr>
              <a:t>Examenreglement: vanaf </a:t>
            </a:r>
            <a:r>
              <a:rPr lang="nl-NL" sz="2800" spc="-5">
                <a:solidFill>
                  <a:prstClr val="black"/>
                </a:solidFill>
                <a:cs typeface="Arial"/>
              </a:rPr>
              <a:t>1 </a:t>
            </a:r>
            <a:r>
              <a:rPr lang="nl-NL" sz="2800">
                <a:solidFill>
                  <a:prstClr val="black"/>
                </a:solidFill>
                <a:cs typeface="Arial"/>
              </a:rPr>
              <a:t>oktober 2022 </a:t>
            </a:r>
            <a:r>
              <a:rPr lang="nl-NL" sz="2800" spc="-5">
                <a:solidFill>
                  <a:prstClr val="black"/>
                </a:solidFill>
                <a:cs typeface="Arial"/>
                <a:hlinkClick r:id="rId2"/>
              </a:rPr>
              <a:t>www.ubboemmius.nl</a:t>
            </a:r>
            <a:r>
              <a:rPr lang="nl-NL" sz="2800" spc="-5">
                <a:solidFill>
                  <a:prstClr val="black"/>
                </a:solidFill>
                <a:cs typeface="Arial"/>
              </a:rPr>
              <a:t> op de pagina van locatie Sportparklaan onder ‘Publicaties’</a:t>
            </a:r>
            <a:endParaRPr lang="nl-NL" sz="2800">
              <a:solidFill>
                <a:prstClr val="black"/>
              </a:solidFill>
              <a:cs typeface="Arial"/>
            </a:endParaRPr>
          </a:p>
          <a:p>
            <a:pPr marL="0" lvl="0" indent="0" defTabSz="914400">
              <a:spcBef>
                <a:spcPts val="46"/>
              </a:spcBef>
              <a:buNone/>
              <a:defRPr/>
            </a:pPr>
            <a:endParaRPr lang="nl-NL" sz="2800">
              <a:solidFill>
                <a:prstClr val="black"/>
              </a:solidFill>
              <a:latin typeface="Times New Roman"/>
              <a:cs typeface="Times New Roman"/>
            </a:endParaRPr>
          </a:p>
          <a:p>
            <a:pPr marL="356235" lvl="0" indent="-342900" defTabSz="914400">
              <a:spcBef>
                <a:spcPts val="0"/>
              </a:spcBef>
              <a:buFontTx/>
              <a:buChar char="•"/>
              <a:tabLst>
                <a:tab pos="356870" algn="l"/>
              </a:tabLst>
              <a:defRPr/>
            </a:pPr>
            <a:r>
              <a:rPr lang="nl-NL" sz="2800">
                <a:solidFill>
                  <a:prstClr val="black"/>
                </a:solidFill>
                <a:cs typeface="Arial"/>
              </a:rPr>
              <a:t>Magister</a:t>
            </a:r>
          </a:p>
          <a:p>
            <a:pPr marL="356235" lvl="0" indent="-342900" defTabSz="914400">
              <a:spcBef>
                <a:spcPts val="0"/>
              </a:spcBef>
              <a:buFontTx/>
              <a:buChar char="•"/>
              <a:tabLst>
                <a:tab pos="356870" algn="l"/>
              </a:tabLst>
              <a:defRPr/>
            </a:pPr>
            <a:endParaRPr lang="nl-NL" sz="2800">
              <a:solidFill>
                <a:prstClr val="black"/>
              </a:solidFill>
              <a:cs typeface="Arial"/>
            </a:endParaRPr>
          </a:p>
          <a:p>
            <a:pPr marL="356235" lvl="0" indent="-342900" defTabSz="914400">
              <a:spcBef>
                <a:spcPts val="0"/>
              </a:spcBef>
              <a:buFontTx/>
              <a:buChar char="•"/>
              <a:tabLst>
                <a:tab pos="356870" algn="l"/>
              </a:tabLst>
              <a:defRPr/>
            </a:pPr>
            <a:r>
              <a:rPr lang="nl-NL" sz="2800">
                <a:solidFill>
                  <a:prstClr val="black"/>
                </a:solidFill>
                <a:cs typeface="Arial"/>
              </a:rPr>
              <a:t>Teams voor de leerling</a:t>
            </a:r>
          </a:p>
          <a:p>
            <a:endParaRPr lang="nl-NL"/>
          </a:p>
        </p:txBody>
      </p:sp>
    </p:spTree>
    <p:extLst>
      <p:ext uri="{BB962C8B-B14F-4D97-AF65-F5344CB8AC3E}">
        <p14:creationId xmlns:p14="http://schemas.microsoft.com/office/powerpoint/2010/main" val="3531263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rmAutofit fontScale="90000"/>
          </a:bodyPr>
          <a:lstStyle/>
          <a:p>
            <a:r>
              <a:rPr lang="nl-NL" sz="4800" spc="-5"/>
              <a:t>Examenvakken</a:t>
            </a:r>
            <a:endParaRPr lang="nl-NL"/>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11</a:t>
            </a:fld>
            <a:endParaRPr lang="nl-NL"/>
          </a:p>
        </p:txBody>
      </p:sp>
      <p:graphicFrame>
        <p:nvGraphicFramePr>
          <p:cNvPr id="4" name="Tabel 5">
            <a:extLst>
              <a:ext uri="{FF2B5EF4-FFF2-40B4-BE49-F238E27FC236}">
                <a16:creationId xmlns:a16="http://schemas.microsoft.com/office/drawing/2014/main" id="{72737C07-CCA2-4E8F-BD4D-29BCD29020DC}"/>
              </a:ext>
            </a:extLst>
          </p:cNvPr>
          <p:cNvGraphicFramePr>
            <a:graphicFrameLocks noGrp="1"/>
          </p:cNvGraphicFramePr>
          <p:nvPr>
            <p:extLst>
              <p:ext uri="{D42A27DB-BD31-4B8C-83A1-F6EECF244321}">
                <p14:modId xmlns:p14="http://schemas.microsoft.com/office/powerpoint/2010/main" val="952303713"/>
              </p:ext>
            </p:extLst>
          </p:nvPr>
        </p:nvGraphicFramePr>
        <p:xfrm>
          <a:off x="552178" y="1909152"/>
          <a:ext cx="11161240" cy="4328160"/>
        </p:xfrm>
        <a:graphic>
          <a:graphicData uri="http://schemas.openxmlformats.org/drawingml/2006/table">
            <a:tbl>
              <a:tblPr firstRow="1" bandRow="1">
                <a:tableStyleId>{5DA37D80-6434-44D0-A028-1B22A696006F}</a:tableStyleId>
              </a:tblPr>
              <a:tblGrid>
                <a:gridCol w="1948144">
                  <a:extLst>
                    <a:ext uri="{9D8B030D-6E8A-4147-A177-3AD203B41FA5}">
                      <a16:colId xmlns:a16="http://schemas.microsoft.com/office/drawing/2014/main" val="2037331658"/>
                    </a:ext>
                  </a:extLst>
                </a:gridCol>
                <a:gridCol w="7700928">
                  <a:extLst>
                    <a:ext uri="{9D8B030D-6E8A-4147-A177-3AD203B41FA5}">
                      <a16:colId xmlns:a16="http://schemas.microsoft.com/office/drawing/2014/main" val="1957440649"/>
                    </a:ext>
                  </a:extLst>
                </a:gridCol>
                <a:gridCol w="1512168">
                  <a:extLst>
                    <a:ext uri="{9D8B030D-6E8A-4147-A177-3AD203B41FA5}">
                      <a16:colId xmlns:a16="http://schemas.microsoft.com/office/drawing/2014/main" val="3703346575"/>
                    </a:ext>
                  </a:extLst>
                </a:gridCol>
              </a:tblGrid>
              <a:tr h="370840">
                <a:tc>
                  <a:txBody>
                    <a:bodyPr/>
                    <a:lstStyle/>
                    <a:p>
                      <a:r>
                        <a:rPr lang="nl-NL" sz="2000" b="0"/>
                        <a:t>AVO</a:t>
                      </a:r>
                    </a:p>
                  </a:txBody>
                  <a:tcPr/>
                </a:tc>
                <a:tc>
                  <a:txBody>
                    <a:bodyPr/>
                    <a:lstStyle/>
                    <a:p>
                      <a:r>
                        <a:rPr lang="nl-NL" sz="2000" b="0"/>
                        <a:t>Algemeen: Nederlands, Engels</a:t>
                      </a:r>
                    </a:p>
                    <a:p>
                      <a:r>
                        <a:rPr lang="nl-NL" sz="2000" b="0"/>
                        <a:t>Bij Z&amp;W: biologie en wiskunde/maatschappijkunde</a:t>
                      </a:r>
                    </a:p>
                    <a:p>
                      <a:r>
                        <a:rPr lang="nl-NL" sz="2000" b="0"/>
                        <a:t>Bij D&amp;P: economie en biologie/wiskunde</a:t>
                      </a:r>
                    </a:p>
                    <a:p>
                      <a:r>
                        <a:rPr lang="nl-NL" sz="2000" b="0"/>
                        <a:t>Bij E&amp;O: economie en wiskunde</a:t>
                      </a:r>
                    </a:p>
                    <a:p>
                      <a:r>
                        <a:rPr lang="nl-NL" sz="2000" b="0"/>
                        <a:t>Bij PIE, BWI en M&amp;T: wiskunde en natuur-scheikunde</a:t>
                      </a:r>
                    </a:p>
                  </a:txBody>
                  <a:tcPr/>
                </a:tc>
                <a:tc>
                  <a:txBody>
                    <a:bodyPr/>
                    <a:lstStyle/>
                    <a:p>
                      <a:r>
                        <a:rPr lang="nl-NL" sz="2000" b="0"/>
                        <a:t>SE + CSE</a:t>
                      </a:r>
                    </a:p>
                  </a:txBody>
                  <a:tcPr/>
                </a:tc>
                <a:extLst>
                  <a:ext uri="{0D108BD9-81ED-4DB2-BD59-A6C34878D82A}">
                    <a16:rowId xmlns:a16="http://schemas.microsoft.com/office/drawing/2014/main" val="3553021749"/>
                  </a:ext>
                </a:extLst>
              </a:tr>
              <a:tr h="370840">
                <a:tc>
                  <a:txBody>
                    <a:bodyPr/>
                    <a:lstStyle/>
                    <a:p>
                      <a:r>
                        <a:rPr lang="nl-NL" sz="2000" b="0"/>
                        <a:t>Profiel</a:t>
                      </a:r>
                    </a:p>
                  </a:txBody>
                  <a:tcPr/>
                </a:tc>
                <a:tc>
                  <a:txBody>
                    <a:bodyPr/>
                    <a:lstStyle/>
                    <a:p>
                      <a:r>
                        <a:rPr lang="nl-NL" sz="2000" b="0" err="1"/>
                        <a:t>Profielvak</a:t>
                      </a:r>
                      <a:endParaRPr lang="nl-NL" sz="2000" b="0"/>
                    </a:p>
                  </a:txBody>
                  <a:tcPr/>
                </a:tc>
                <a:tc>
                  <a:txBody>
                    <a:bodyPr/>
                    <a:lstStyle/>
                    <a:p>
                      <a:r>
                        <a:rPr lang="nl-NL" sz="2000" b="0"/>
                        <a:t>CSPE</a:t>
                      </a:r>
                    </a:p>
                  </a:txBody>
                  <a:tcPr/>
                </a:tc>
                <a:extLst>
                  <a:ext uri="{0D108BD9-81ED-4DB2-BD59-A6C34878D82A}">
                    <a16:rowId xmlns:a16="http://schemas.microsoft.com/office/drawing/2014/main" val="2853727257"/>
                  </a:ext>
                </a:extLst>
              </a:tr>
              <a:tr h="370840">
                <a:tc>
                  <a:txBody>
                    <a:bodyPr/>
                    <a:lstStyle/>
                    <a:p>
                      <a:r>
                        <a:rPr lang="nl-NL" sz="2000"/>
                        <a:t>Keuzevakken</a:t>
                      </a:r>
                    </a:p>
                  </a:txBody>
                  <a:tcPr/>
                </a:tc>
                <a:tc>
                  <a:txBody>
                    <a:bodyPr/>
                    <a:lstStyle/>
                    <a:p>
                      <a:r>
                        <a:rPr lang="nl-NL" sz="2000"/>
                        <a:t>4 Keuzevakken (4x keuzevak/4 = eindcijfer</a:t>
                      </a:r>
                    </a:p>
                  </a:txBody>
                  <a:tcPr/>
                </a:tc>
                <a:tc>
                  <a:txBody>
                    <a:bodyPr/>
                    <a:lstStyle/>
                    <a:p>
                      <a:r>
                        <a:rPr lang="nl-NL" sz="2000"/>
                        <a:t>SE</a:t>
                      </a:r>
                    </a:p>
                  </a:txBody>
                  <a:tcPr/>
                </a:tc>
                <a:extLst>
                  <a:ext uri="{0D108BD9-81ED-4DB2-BD59-A6C34878D82A}">
                    <a16:rowId xmlns:a16="http://schemas.microsoft.com/office/drawing/2014/main" val="4055904964"/>
                  </a:ext>
                </a:extLst>
              </a:tr>
              <a:tr h="370840">
                <a:tc>
                  <a:txBody>
                    <a:bodyPr/>
                    <a:lstStyle/>
                    <a:p>
                      <a:r>
                        <a:rPr lang="nl-NL" sz="2000"/>
                        <a:t>AVO</a:t>
                      </a:r>
                    </a:p>
                  </a:txBody>
                  <a:tcPr/>
                </a:tc>
                <a:tc>
                  <a:txBody>
                    <a:bodyPr/>
                    <a:lstStyle/>
                    <a:p>
                      <a:pPr marL="342900" indent="-342900">
                        <a:buFont typeface="Arial" panose="020B0604020202020204" pitchFamily="34" charset="0"/>
                        <a:buChar char="•"/>
                      </a:pPr>
                      <a:r>
                        <a:rPr lang="nl-NL" sz="2000"/>
                        <a:t>Maatschappijleer (cijfer telt mee)</a:t>
                      </a:r>
                    </a:p>
                    <a:p>
                      <a:pPr marL="342900" indent="-342900">
                        <a:buFont typeface="Arial" panose="020B0604020202020204" pitchFamily="34" charset="0"/>
                        <a:buChar char="•"/>
                      </a:pPr>
                      <a:r>
                        <a:rPr lang="nl-NL" sz="2000"/>
                        <a:t>LO/bewegingsonderwijs dient minimaal voldoende te zijn</a:t>
                      </a:r>
                    </a:p>
                    <a:p>
                      <a:pPr marL="342900" indent="-342900">
                        <a:buFont typeface="Arial" panose="020B0604020202020204" pitchFamily="34" charset="0"/>
                        <a:buChar char="•"/>
                      </a:pPr>
                      <a:r>
                        <a:rPr lang="nl-NL" sz="2000"/>
                        <a:t>Kunstvakken I (CKV) dient in leerjaar 3 met voldoende te zijn afgerond</a:t>
                      </a:r>
                    </a:p>
                    <a:p>
                      <a:pPr marL="342900" indent="-342900">
                        <a:buFont typeface="Arial" panose="020B0604020202020204" pitchFamily="34" charset="0"/>
                        <a:buChar char="•"/>
                      </a:pPr>
                      <a:r>
                        <a:rPr lang="nl-NL" sz="2000"/>
                        <a:t>Rekentoets gemaakt als je geen wiskunde hebt</a:t>
                      </a:r>
                    </a:p>
                    <a:p>
                      <a:pPr marL="342900" indent="-342900">
                        <a:buFont typeface="Arial" panose="020B0604020202020204" pitchFamily="34" charset="0"/>
                        <a:buChar char="•"/>
                      </a:pPr>
                      <a:r>
                        <a:rPr lang="nl-NL" sz="2000"/>
                        <a:t>LOB is afgesloten met een LOB-portfolio</a:t>
                      </a:r>
                    </a:p>
                  </a:txBody>
                  <a:tcPr/>
                </a:tc>
                <a:tc>
                  <a:txBody>
                    <a:bodyPr/>
                    <a:lstStyle/>
                    <a:p>
                      <a:r>
                        <a:rPr lang="nl-NL" sz="2000"/>
                        <a:t>SE</a:t>
                      </a:r>
                    </a:p>
                  </a:txBody>
                  <a:tcPr/>
                </a:tc>
                <a:extLst>
                  <a:ext uri="{0D108BD9-81ED-4DB2-BD59-A6C34878D82A}">
                    <a16:rowId xmlns:a16="http://schemas.microsoft.com/office/drawing/2014/main" val="1208623773"/>
                  </a:ext>
                </a:extLst>
              </a:tr>
            </a:tbl>
          </a:graphicData>
        </a:graphic>
      </p:graphicFrame>
    </p:spTree>
    <p:extLst>
      <p:ext uri="{BB962C8B-B14F-4D97-AF65-F5344CB8AC3E}">
        <p14:creationId xmlns:p14="http://schemas.microsoft.com/office/powerpoint/2010/main" val="889782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rmAutofit fontScale="90000"/>
          </a:bodyPr>
          <a:lstStyle/>
          <a:p>
            <a:r>
              <a:rPr lang="nl-NL" sz="4800" spc="-25"/>
              <a:t>Wanneer </a:t>
            </a:r>
            <a:r>
              <a:rPr lang="nl-NL" sz="4800" spc="-5"/>
              <a:t>gebeurt</a:t>
            </a:r>
            <a:r>
              <a:rPr lang="nl-NL" sz="4800" spc="-25"/>
              <a:t> </a:t>
            </a:r>
            <a:r>
              <a:rPr lang="nl-NL" sz="4800" spc="-5"/>
              <a:t>het</a:t>
            </a:r>
            <a:endParaRPr lang="nl-NL"/>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12</a:t>
            </a:fld>
            <a:endParaRPr lang="nl-NL"/>
          </a:p>
        </p:txBody>
      </p:sp>
      <p:sp>
        <p:nvSpPr>
          <p:cNvPr id="4" name="Tijdelijke aanduiding voor tekst 3">
            <a:extLst>
              <a:ext uri="{FF2B5EF4-FFF2-40B4-BE49-F238E27FC236}">
                <a16:creationId xmlns:a16="http://schemas.microsoft.com/office/drawing/2014/main" id="{C9D56FFD-BBB0-E543-B00F-38B48E694CB9}"/>
              </a:ext>
            </a:extLst>
          </p:cNvPr>
          <p:cNvSpPr>
            <a:spLocks noGrp="1"/>
          </p:cNvSpPr>
          <p:nvPr>
            <p:ph type="body" sz="quarter" idx="19"/>
          </p:nvPr>
        </p:nvSpPr>
        <p:spPr/>
        <p:txBody>
          <a:bodyPr/>
          <a:lstStyle/>
          <a:p>
            <a:pPr marL="355600" lvl="0" indent="-342900" defTabSz="914400">
              <a:spcBef>
                <a:spcPts val="1200"/>
              </a:spcBef>
              <a:buFont typeface="Arial"/>
              <a:buChar char="•"/>
              <a:tabLst>
                <a:tab pos="356235" algn="l"/>
              </a:tabLst>
              <a:defRPr/>
            </a:pPr>
            <a:r>
              <a:rPr lang="nl-NL" sz="2800" spc="-5">
                <a:solidFill>
                  <a:srgbClr val="FF0000"/>
                </a:solidFill>
                <a:cs typeface="Arial"/>
              </a:rPr>
              <a:t>14 maart </a:t>
            </a:r>
            <a:r>
              <a:rPr lang="nl-NL" sz="2800">
                <a:solidFill>
                  <a:srgbClr val="FF0000"/>
                </a:solidFill>
                <a:cs typeface="Arial"/>
              </a:rPr>
              <a:t>2023 </a:t>
            </a:r>
            <a:r>
              <a:rPr lang="nl-NL" sz="2800" spc="-5">
                <a:solidFill>
                  <a:srgbClr val="FF0000"/>
                </a:solidFill>
                <a:cs typeface="Arial"/>
              </a:rPr>
              <a:t>ouderavond</a:t>
            </a:r>
            <a:r>
              <a:rPr lang="nl-NL" sz="2800" spc="50">
                <a:solidFill>
                  <a:srgbClr val="FF0000"/>
                </a:solidFill>
                <a:cs typeface="Arial"/>
              </a:rPr>
              <a:t> </a:t>
            </a:r>
            <a:r>
              <a:rPr lang="nl-NL" sz="2800" spc="-5">
                <a:solidFill>
                  <a:srgbClr val="FF0000"/>
                </a:solidFill>
                <a:cs typeface="Arial"/>
              </a:rPr>
              <a:t>examinering</a:t>
            </a:r>
            <a:endParaRPr lang="nl-NL" sz="2800">
              <a:solidFill>
                <a:srgbClr val="FF0000"/>
              </a:solidFill>
              <a:cs typeface="Arial"/>
            </a:endParaRPr>
          </a:p>
          <a:p>
            <a:pPr marL="355600" marR="5080" lvl="0" indent="-342900" defTabSz="914400">
              <a:spcBef>
                <a:spcPts val="1200"/>
              </a:spcBef>
              <a:buFont typeface="Arial"/>
              <a:buChar char="•"/>
              <a:tabLst>
                <a:tab pos="356235" algn="l"/>
              </a:tabLst>
              <a:defRPr/>
            </a:pPr>
            <a:r>
              <a:rPr lang="nl-NL" sz="2800" spc="-5">
                <a:solidFill>
                  <a:schemeClr val="tx1">
                    <a:lumMod val="50000"/>
                    <a:lumOff val="50000"/>
                  </a:schemeClr>
                </a:solidFill>
                <a:cs typeface="Arial"/>
              </a:rPr>
              <a:t>In april </a:t>
            </a:r>
            <a:r>
              <a:rPr lang="nl-NL" sz="2800">
                <a:solidFill>
                  <a:schemeClr val="tx1">
                    <a:lumMod val="50000"/>
                    <a:lumOff val="50000"/>
                  </a:schemeClr>
                </a:solidFill>
                <a:cs typeface="Arial"/>
              </a:rPr>
              <a:t>2023 praktijk </a:t>
            </a:r>
            <a:r>
              <a:rPr lang="nl-NL" sz="2800" spc="-10">
                <a:solidFill>
                  <a:schemeClr val="tx1">
                    <a:lumMod val="50000"/>
                    <a:lumOff val="50000"/>
                  </a:schemeClr>
                </a:solidFill>
                <a:cs typeface="Arial"/>
              </a:rPr>
              <a:t>CSPE </a:t>
            </a:r>
            <a:r>
              <a:rPr lang="nl-NL" sz="2800">
                <a:solidFill>
                  <a:schemeClr val="tx1">
                    <a:lumMod val="50000"/>
                    <a:lumOff val="50000"/>
                  </a:schemeClr>
                </a:solidFill>
                <a:cs typeface="Arial"/>
              </a:rPr>
              <a:t>(wordt apart per afdeling</a:t>
            </a:r>
            <a:r>
              <a:rPr lang="nl-NL" sz="2800" spc="-65">
                <a:solidFill>
                  <a:schemeClr val="tx1">
                    <a:lumMod val="50000"/>
                    <a:lumOff val="50000"/>
                  </a:schemeClr>
                </a:solidFill>
                <a:cs typeface="Arial"/>
              </a:rPr>
              <a:t> </a:t>
            </a:r>
            <a:r>
              <a:rPr lang="nl-NL" sz="2800">
                <a:solidFill>
                  <a:schemeClr val="tx1">
                    <a:lumMod val="50000"/>
                    <a:lumOff val="50000"/>
                  </a:schemeClr>
                </a:solidFill>
                <a:cs typeface="Arial"/>
              </a:rPr>
              <a:t>ingeroosterd)</a:t>
            </a:r>
          </a:p>
          <a:p>
            <a:pPr marL="355600" lvl="0" indent="-342900" defTabSz="914400">
              <a:spcBef>
                <a:spcPts val="1200"/>
              </a:spcBef>
              <a:buFont typeface="Arial"/>
              <a:buChar char="•"/>
              <a:tabLst>
                <a:tab pos="356235" algn="l"/>
              </a:tabLst>
              <a:defRPr/>
            </a:pPr>
            <a:r>
              <a:rPr lang="nl-NL" sz="2800" spc="-5">
                <a:solidFill>
                  <a:schemeClr val="tx1">
                    <a:lumMod val="50000"/>
                    <a:lumOff val="50000"/>
                  </a:schemeClr>
                </a:solidFill>
                <a:cs typeface="Arial"/>
              </a:rPr>
              <a:t>In mei 2023</a:t>
            </a:r>
            <a:r>
              <a:rPr lang="nl-NL" sz="2800">
                <a:solidFill>
                  <a:schemeClr val="tx1">
                    <a:lumMod val="50000"/>
                    <a:lumOff val="50000"/>
                  </a:schemeClr>
                </a:solidFill>
                <a:cs typeface="Arial"/>
              </a:rPr>
              <a:t>:</a:t>
            </a:r>
            <a:r>
              <a:rPr lang="nl-NL" sz="2800" spc="-60">
                <a:solidFill>
                  <a:schemeClr val="tx1">
                    <a:lumMod val="50000"/>
                    <a:lumOff val="50000"/>
                  </a:schemeClr>
                </a:solidFill>
                <a:cs typeface="Arial"/>
              </a:rPr>
              <a:t> </a:t>
            </a:r>
            <a:r>
              <a:rPr lang="nl-NL" sz="2800" spc="-15">
                <a:solidFill>
                  <a:schemeClr val="tx1">
                    <a:lumMod val="50000"/>
                    <a:lumOff val="50000"/>
                  </a:schemeClr>
                </a:solidFill>
                <a:cs typeface="Arial"/>
              </a:rPr>
              <a:t>CSE</a:t>
            </a:r>
          </a:p>
          <a:p>
            <a:pPr marL="355600" lvl="0" indent="-342900" defTabSz="914400">
              <a:spcBef>
                <a:spcPts val="1200"/>
              </a:spcBef>
              <a:buFont typeface="Arial"/>
              <a:buChar char="•"/>
              <a:tabLst>
                <a:tab pos="356235" algn="l"/>
              </a:tabLst>
              <a:defRPr/>
            </a:pPr>
            <a:r>
              <a:rPr lang="nl-NL" sz="2800" spc="-15">
                <a:solidFill>
                  <a:schemeClr val="tx1">
                    <a:lumMod val="50000"/>
                    <a:lumOff val="50000"/>
                  </a:schemeClr>
                </a:solidFill>
                <a:cs typeface="Arial"/>
              </a:rPr>
              <a:t>Gala feest 2 juni 2023</a:t>
            </a:r>
            <a:endParaRPr lang="nl-NL" sz="2800">
              <a:solidFill>
                <a:schemeClr val="tx1">
                  <a:lumMod val="50000"/>
                  <a:lumOff val="50000"/>
                </a:schemeClr>
              </a:solidFill>
              <a:cs typeface="Arial"/>
            </a:endParaRPr>
          </a:p>
          <a:p>
            <a:pPr marL="355600" lvl="0" indent="-342900" defTabSz="914400">
              <a:spcBef>
                <a:spcPts val="1200"/>
              </a:spcBef>
              <a:buFontTx/>
              <a:buChar char="•"/>
              <a:tabLst>
                <a:tab pos="356235" algn="l"/>
              </a:tabLst>
              <a:defRPr/>
            </a:pPr>
            <a:r>
              <a:rPr lang="nl-NL" sz="2800">
                <a:solidFill>
                  <a:schemeClr val="tx1">
                    <a:lumMod val="50000"/>
                    <a:lumOff val="50000"/>
                  </a:schemeClr>
                </a:solidFill>
                <a:cs typeface="Arial"/>
              </a:rPr>
              <a:t>Uitslag eerste</a:t>
            </a:r>
            <a:r>
              <a:rPr lang="nl-NL" sz="2800" spc="-85">
                <a:solidFill>
                  <a:schemeClr val="tx1">
                    <a:lumMod val="50000"/>
                    <a:lumOff val="50000"/>
                  </a:schemeClr>
                </a:solidFill>
                <a:cs typeface="Arial"/>
              </a:rPr>
              <a:t> </a:t>
            </a:r>
            <a:r>
              <a:rPr lang="nl-NL" sz="2800">
                <a:solidFill>
                  <a:schemeClr val="tx1">
                    <a:lumMod val="50000"/>
                    <a:lumOff val="50000"/>
                  </a:schemeClr>
                </a:solidFill>
                <a:cs typeface="Arial"/>
              </a:rPr>
              <a:t>tijdvak op 14 juni 2023 (bellen)</a:t>
            </a:r>
          </a:p>
          <a:p>
            <a:pPr marL="355600" lvl="0" indent="-342900" defTabSz="914400">
              <a:spcBef>
                <a:spcPts val="1200"/>
              </a:spcBef>
              <a:buFontTx/>
              <a:buChar char="•"/>
              <a:tabLst>
                <a:tab pos="356235" algn="l"/>
              </a:tabLst>
              <a:defRPr/>
            </a:pPr>
            <a:r>
              <a:rPr lang="nl-NL" sz="2800">
                <a:solidFill>
                  <a:schemeClr val="tx1">
                    <a:lumMod val="50000"/>
                    <a:lumOff val="50000"/>
                  </a:schemeClr>
                </a:solidFill>
                <a:cs typeface="Arial"/>
              </a:rPr>
              <a:t>Herkansingen </a:t>
            </a:r>
          </a:p>
          <a:p>
            <a:pPr marL="355600" lvl="0" indent="-342900" defTabSz="914400">
              <a:spcBef>
                <a:spcPts val="1200"/>
              </a:spcBef>
              <a:buFontTx/>
              <a:buChar char="•"/>
              <a:tabLst>
                <a:tab pos="356235" algn="l"/>
              </a:tabLst>
              <a:defRPr/>
            </a:pPr>
            <a:r>
              <a:rPr lang="nl-NL" sz="2800" spc="-5">
                <a:solidFill>
                  <a:schemeClr val="tx1">
                    <a:lumMod val="50000"/>
                    <a:lumOff val="50000"/>
                  </a:schemeClr>
                </a:solidFill>
                <a:cs typeface="Arial"/>
              </a:rPr>
              <a:t>Uitslag </a:t>
            </a:r>
            <a:r>
              <a:rPr lang="nl-NL" sz="2800">
                <a:solidFill>
                  <a:schemeClr val="tx1">
                    <a:lumMod val="50000"/>
                    <a:lumOff val="50000"/>
                  </a:schemeClr>
                </a:solidFill>
                <a:cs typeface="Arial"/>
              </a:rPr>
              <a:t>tweede tijdvak: nader te bepalen </a:t>
            </a:r>
          </a:p>
          <a:p>
            <a:pPr marL="355600" lvl="0" indent="-342900" defTabSz="914400">
              <a:spcBef>
                <a:spcPts val="1200"/>
              </a:spcBef>
              <a:buFontTx/>
              <a:buChar char="•"/>
              <a:tabLst>
                <a:tab pos="356235" algn="l"/>
              </a:tabLst>
              <a:defRPr/>
            </a:pPr>
            <a:r>
              <a:rPr lang="nl-NL" sz="2800" spc="-5">
                <a:solidFill>
                  <a:schemeClr val="tx1">
                    <a:lumMod val="50000"/>
                    <a:lumOff val="50000"/>
                  </a:schemeClr>
                </a:solidFill>
                <a:cs typeface="Arial"/>
              </a:rPr>
              <a:t>Maandag en dinsdag 17 en 18 juli </a:t>
            </a:r>
            <a:r>
              <a:rPr lang="nl-NL" sz="2800">
                <a:solidFill>
                  <a:schemeClr val="tx1">
                    <a:lumMod val="50000"/>
                    <a:lumOff val="50000"/>
                  </a:schemeClr>
                </a:solidFill>
                <a:cs typeface="Arial"/>
              </a:rPr>
              <a:t>2023</a:t>
            </a:r>
            <a:r>
              <a:rPr lang="nl-NL" sz="2800" spc="-20">
                <a:solidFill>
                  <a:schemeClr val="tx1">
                    <a:lumMod val="50000"/>
                    <a:lumOff val="50000"/>
                  </a:schemeClr>
                </a:solidFill>
                <a:cs typeface="Arial"/>
              </a:rPr>
              <a:t> </a:t>
            </a:r>
            <a:r>
              <a:rPr lang="nl-NL" sz="2800" spc="-10">
                <a:solidFill>
                  <a:schemeClr val="tx1">
                    <a:lumMod val="50000"/>
                    <a:lumOff val="50000"/>
                  </a:schemeClr>
                </a:solidFill>
                <a:cs typeface="Arial"/>
              </a:rPr>
              <a:t>DIPLOMERING!</a:t>
            </a:r>
            <a:endParaRPr lang="nl-NL" sz="2800">
              <a:solidFill>
                <a:schemeClr val="tx1">
                  <a:lumMod val="50000"/>
                  <a:lumOff val="50000"/>
                </a:schemeClr>
              </a:solidFill>
              <a:cs typeface="Arial"/>
            </a:endParaRPr>
          </a:p>
          <a:p>
            <a:endParaRPr lang="nl-NL"/>
          </a:p>
        </p:txBody>
      </p:sp>
    </p:spTree>
    <p:custDataLst>
      <p:tags r:id="rId1"/>
    </p:custDataLst>
    <p:extLst>
      <p:ext uri="{BB962C8B-B14F-4D97-AF65-F5344CB8AC3E}">
        <p14:creationId xmlns:p14="http://schemas.microsoft.com/office/powerpoint/2010/main" val="226524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rmAutofit fontScale="90000"/>
          </a:bodyPr>
          <a:lstStyle/>
          <a:p>
            <a:r>
              <a:rPr lang="nl-NL" sz="4800" spc="-5"/>
              <a:t>Slaag-zakregeling</a:t>
            </a:r>
            <a:endParaRPr lang="nl-NL"/>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13</a:t>
            </a:fld>
            <a:endParaRPr lang="nl-NL"/>
          </a:p>
        </p:txBody>
      </p:sp>
      <p:sp>
        <p:nvSpPr>
          <p:cNvPr id="4" name="Tijdelijke aanduiding voor tekst 3">
            <a:extLst>
              <a:ext uri="{FF2B5EF4-FFF2-40B4-BE49-F238E27FC236}">
                <a16:creationId xmlns:a16="http://schemas.microsoft.com/office/drawing/2014/main" id="{C9D56FFD-BBB0-E543-B00F-38B48E694CB9}"/>
              </a:ext>
            </a:extLst>
          </p:cNvPr>
          <p:cNvSpPr>
            <a:spLocks noGrp="1"/>
          </p:cNvSpPr>
          <p:nvPr>
            <p:ph type="body" sz="quarter" idx="19"/>
          </p:nvPr>
        </p:nvSpPr>
        <p:spPr>
          <a:xfrm>
            <a:off x="431427" y="1628774"/>
            <a:ext cx="11330305" cy="4608537"/>
          </a:xfrm>
        </p:spPr>
        <p:txBody>
          <a:bodyPr/>
          <a:lstStyle/>
          <a:p>
            <a:pPr marL="622300" marR="5080" lvl="0" indent="-609600" defTabSz="914400">
              <a:spcBef>
                <a:spcPts val="0"/>
              </a:spcBef>
              <a:buFontTx/>
              <a:buChar char="•"/>
              <a:tabLst>
                <a:tab pos="622935" algn="l"/>
              </a:tabLst>
            </a:pPr>
            <a:r>
              <a:rPr lang="nl-NL" sz="2700">
                <a:solidFill>
                  <a:prstClr val="black"/>
                </a:solidFill>
                <a:cs typeface="Arial"/>
              </a:rPr>
              <a:t>Kandidaten </a:t>
            </a:r>
            <a:r>
              <a:rPr lang="nl-NL" sz="2700" spc="-5">
                <a:solidFill>
                  <a:prstClr val="black"/>
                </a:solidFill>
                <a:cs typeface="Arial"/>
              </a:rPr>
              <a:t>moeten gemiddeld </a:t>
            </a:r>
            <a:r>
              <a:rPr lang="nl-NL" sz="2700">
                <a:solidFill>
                  <a:prstClr val="black"/>
                </a:solidFill>
                <a:cs typeface="Arial"/>
              </a:rPr>
              <a:t>een voldoende halen voor het  centraal examen. </a:t>
            </a:r>
            <a:r>
              <a:rPr lang="nl-NL" sz="2700" spc="-10">
                <a:solidFill>
                  <a:prstClr val="black"/>
                </a:solidFill>
                <a:cs typeface="Arial"/>
              </a:rPr>
              <a:t>De </a:t>
            </a:r>
            <a:r>
              <a:rPr lang="nl-NL" sz="2700">
                <a:solidFill>
                  <a:prstClr val="black"/>
                </a:solidFill>
                <a:cs typeface="Arial"/>
              </a:rPr>
              <a:t>kandidaat </a:t>
            </a:r>
            <a:r>
              <a:rPr lang="nl-NL" sz="2700" spc="-5">
                <a:solidFill>
                  <a:prstClr val="black"/>
                </a:solidFill>
                <a:cs typeface="Arial"/>
              </a:rPr>
              <a:t>is </a:t>
            </a:r>
            <a:r>
              <a:rPr lang="nl-NL" sz="2700">
                <a:solidFill>
                  <a:prstClr val="black"/>
                </a:solidFill>
                <a:cs typeface="Arial"/>
              </a:rPr>
              <a:t>dus gezakt </a:t>
            </a:r>
            <a:r>
              <a:rPr lang="nl-NL" sz="2700" spc="-5">
                <a:solidFill>
                  <a:prstClr val="black"/>
                </a:solidFill>
                <a:cs typeface="Arial"/>
              </a:rPr>
              <a:t>als </a:t>
            </a:r>
            <a:r>
              <a:rPr lang="nl-NL" sz="2700">
                <a:solidFill>
                  <a:prstClr val="black"/>
                </a:solidFill>
                <a:cs typeface="Arial"/>
              </a:rPr>
              <a:t>het gemiddelde  cijfer voor </a:t>
            </a:r>
            <a:r>
              <a:rPr lang="nl-NL" sz="2700" spc="-5">
                <a:solidFill>
                  <a:prstClr val="black"/>
                </a:solidFill>
                <a:cs typeface="Arial"/>
              </a:rPr>
              <a:t>alle </a:t>
            </a:r>
            <a:r>
              <a:rPr lang="nl-NL" sz="2700">
                <a:solidFill>
                  <a:prstClr val="black"/>
                </a:solidFill>
                <a:cs typeface="Arial"/>
              </a:rPr>
              <a:t>vakken </a:t>
            </a:r>
            <a:r>
              <a:rPr lang="nl-NL" sz="2700" spc="-5">
                <a:solidFill>
                  <a:prstClr val="black"/>
                </a:solidFill>
                <a:cs typeface="Arial"/>
              </a:rPr>
              <a:t>waarin </a:t>
            </a:r>
            <a:r>
              <a:rPr lang="nl-NL" sz="2700">
                <a:solidFill>
                  <a:prstClr val="black"/>
                </a:solidFill>
                <a:cs typeface="Arial"/>
              </a:rPr>
              <a:t>centraal </a:t>
            </a:r>
            <a:r>
              <a:rPr lang="nl-NL" sz="2700" spc="-5">
                <a:solidFill>
                  <a:prstClr val="black"/>
                </a:solidFill>
                <a:cs typeface="Arial"/>
              </a:rPr>
              <a:t>examen wordt </a:t>
            </a:r>
            <a:r>
              <a:rPr lang="nl-NL" sz="2700">
                <a:solidFill>
                  <a:prstClr val="black"/>
                </a:solidFill>
                <a:cs typeface="Arial"/>
              </a:rPr>
              <a:t>gedaan lager  </a:t>
            </a:r>
            <a:r>
              <a:rPr lang="nl-NL" sz="2700" spc="-5">
                <a:solidFill>
                  <a:prstClr val="black"/>
                </a:solidFill>
                <a:cs typeface="Arial"/>
              </a:rPr>
              <a:t>is </a:t>
            </a:r>
            <a:r>
              <a:rPr lang="nl-NL" sz="2700">
                <a:solidFill>
                  <a:prstClr val="black"/>
                </a:solidFill>
                <a:cs typeface="Arial"/>
              </a:rPr>
              <a:t>dan een</a:t>
            </a:r>
            <a:r>
              <a:rPr lang="nl-NL" sz="2700" spc="-60">
                <a:solidFill>
                  <a:prstClr val="black"/>
                </a:solidFill>
                <a:cs typeface="Arial"/>
              </a:rPr>
              <a:t> </a:t>
            </a:r>
            <a:r>
              <a:rPr lang="nl-NL" sz="2700" spc="-5">
                <a:solidFill>
                  <a:prstClr val="black"/>
                </a:solidFill>
                <a:cs typeface="Arial"/>
              </a:rPr>
              <a:t>5,5</a:t>
            </a:r>
          </a:p>
          <a:p>
            <a:pPr marL="622300" marR="5080" lvl="0" indent="-609600" defTabSz="914400">
              <a:spcBef>
                <a:spcPts val="0"/>
              </a:spcBef>
              <a:buFontTx/>
              <a:buChar char="•"/>
              <a:tabLst>
                <a:tab pos="622935" algn="l"/>
              </a:tabLst>
            </a:pPr>
            <a:r>
              <a:rPr lang="nl-NL" sz="2700">
                <a:solidFill>
                  <a:prstClr val="black"/>
                </a:solidFill>
                <a:cs typeface="Arial"/>
              </a:rPr>
              <a:t>Nederlands is met </a:t>
            </a:r>
            <a:r>
              <a:rPr lang="nl-NL" sz="2700" spc="-5">
                <a:solidFill>
                  <a:prstClr val="black"/>
                </a:solidFill>
                <a:cs typeface="Arial"/>
              </a:rPr>
              <a:t>tenminste </a:t>
            </a:r>
            <a:r>
              <a:rPr lang="nl-NL" sz="2700">
                <a:solidFill>
                  <a:prstClr val="black"/>
                </a:solidFill>
                <a:cs typeface="Arial"/>
              </a:rPr>
              <a:t>een</a:t>
            </a:r>
            <a:r>
              <a:rPr lang="nl-NL" sz="2700" spc="-10">
                <a:solidFill>
                  <a:prstClr val="black"/>
                </a:solidFill>
                <a:cs typeface="Arial"/>
              </a:rPr>
              <a:t> </a:t>
            </a:r>
            <a:r>
              <a:rPr lang="nl-NL" sz="2700" spc="-5">
                <a:solidFill>
                  <a:prstClr val="black"/>
                </a:solidFill>
                <a:cs typeface="Arial"/>
              </a:rPr>
              <a:t>5 afgerond</a:t>
            </a:r>
            <a:endParaRPr lang="nl-NL" sz="2700">
              <a:solidFill>
                <a:prstClr val="black"/>
              </a:solidFill>
              <a:cs typeface="Arial"/>
            </a:endParaRPr>
          </a:p>
          <a:p>
            <a:pPr marL="622300" lvl="0" indent="-609600" defTabSz="914400">
              <a:spcBef>
                <a:spcPts val="0"/>
              </a:spcBef>
              <a:buFontTx/>
              <a:buChar char="•"/>
              <a:tabLst>
                <a:tab pos="622935" algn="l"/>
              </a:tabLst>
            </a:pPr>
            <a:r>
              <a:rPr lang="nl-NL" sz="2700">
                <a:solidFill>
                  <a:prstClr val="black"/>
                </a:solidFill>
                <a:cs typeface="Arial"/>
              </a:rPr>
              <a:t>1 x </a:t>
            </a:r>
            <a:r>
              <a:rPr lang="nl-NL" sz="2700" spc="-5">
                <a:solidFill>
                  <a:prstClr val="black"/>
                </a:solidFill>
                <a:cs typeface="Arial"/>
              </a:rPr>
              <a:t>5 mag </a:t>
            </a:r>
            <a:r>
              <a:rPr lang="nl-NL" sz="2700">
                <a:solidFill>
                  <a:prstClr val="black"/>
                </a:solidFill>
                <a:cs typeface="Arial"/>
              </a:rPr>
              <a:t>(rest </a:t>
            </a:r>
            <a:r>
              <a:rPr lang="nl-NL" sz="2700" spc="-5">
                <a:solidFill>
                  <a:prstClr val="black"/>
                </a:solidFill>
                <a:cs typeface="Arial"/>
              </a:rPr>
              <a:t>6 </a:t>
            </a:r>
            <a:r>
              <a:rPr lang="nl-NL" sz="2700">
                <a:solidFill>
                  <a:prstClr val="black"/>
                </a:solidFill>
                <a:cs typeface="Arial"/>
              </a:rPr>
              <a:t>of</a:t>
            </a:r>
            <a:r>
              <a:rPr lang="nl-NL" sz="2700" spc="-30">
                <a:solidFill>
                  <a:prstClr val="black"/>
                </a:solidFill>
                <a:cs typeface="Arial"/>
              </a:rPr>
              <a:t> </a:t>
            </a:r>
            <a:r>
              <a:rPr lang="nl-NL" sz="2700">
                <a:solidFill>
                  <a:prstClr val="black"/>
                </a:solidFill>
                <a:cs typeface="Arial"/>
              </a:rPr>
              <a:t>hoger)</a:t>
            </a:r>
          </a:p>
          <a:p>
            <a:pPr marL="622300" lvl="0" indent="-609600" defTabSz="914400">
              <a:spcBef>
                <a:spcPts val="0"/>
              </a:spcBef>
              <a:buFontTx/>
              <a:buChar char="•"/>
              <a:tabLst>
                <a:tab pos="622935" algn="l"/>
              </a:tabLst>
            </a:pPr>
            <a:r>
              <a:rPr lang="nl-NL" sz="2700" spc="-5">
                <a:solidFill>
                  <a:prstClr val="black"/>
                </a:solidFill>
                <a:cs typeface="Arial"/>
              </a:rPr>
              <a:t>2 x </a:t>
            </a:r>
            <a:r>
              <a:rPr lang="nl-NL" sz="2700">
                <a:solidFill>
                  <a:prstClr val="black"/>
                </a:solidFill>
                <a:cs typeface="Arial"/>
              </a:rPr>
              <a:t>5: dan 1x een </a:t>
            </a:r>
            <a:r>
              <a:rPr lang="nl-NL" sz="2700" spc="-5">
                <a:solidFill>
                  <a:prstClr val="black"/>
                </a:solidFill>
                <a:cs typeface="Arial"/>
              </a:rPr>
              <a:t>7 </a:t>
            </a:r>
            <a:r>
              <a:rPr lang="nl-NL" sz="2700">
                <a:solidFill>
                  <a:prstClr val="black"/>
                </a:solidFill>
                <a:cs typeface="Arial"/>
              </a:rPr>
              <a:t>er</a:t>
            </a:r>
            <a:r>
              <a:rPr lang="nl-NL" sz="2700" spc="-40">
                <a:solidFill>
                  <a:prstClr val="black"/>
                </a:solidFill>
                <a:cs typeface="Arial"/>
              </a:rPr>
              <a:t> </a:t>
            </a:r>
            <a:r>
              <a:rPr lang="nl-NL" sz="2700">
                <a:solidFill>
                  <a:prstClr val="black"/>
                </a:solidFill>
                <a:cs typeface="Arial"/>
              </a:rPr>
              <a:t>tegenover</a:t>
            </a:r>
          </a:p>
          <a:p>
            <a:pPr marL="622300" lvl="0" indent="-609600" defTabSz="914400">
              <a:spcBef>
                <a:spcPts val="0"/>
              </a:spcBef>
              <a:buFontTx/>
              <a:buChar char="•"/>
              <a:tabLst>
                <a:tab pos="622935" algn="l"/>
              </a:tabLst>
            </a:pPr>
            <a:r>
              <a:rPr lang="nl-NL" sz="2700" spc="-5">
                <a:solidFill>
                  <a:prstClr val="black"/>
                </a:solidFill>
                <a:cs typeface="Arial"/>
              </a:rPr>
              <a:t>1 x </a:t>
            </a:r>
            <a:r>
              <a:rPr lang="nl-NL" sz="2700">
                <a:solidFill>
                  <a:prstClr val="black"/>
                </a:solidFill>
                <a:cs typeface="Arial"/>
              </a:rPr>
              <a:t>4: dan 1x een </a:t>
            </a:r>
            <a:r>
              <a:rPr lang="nl-NL" sz="2700" spc="-5">
                <a:solidFill>
                  <a:prstClr val="black"/>
                </a:solidFill>
                <a:cs typeface="Arial"/>
              </a:rPr>
              <a:t>7 </a:t>
            </a:r>
            <a:r>
              <a:rPr lang="nl-NL" sz="2700">
                <a:solidFill>
                  <a:prstClr val="black"/>
                </a:solidFill>
                <a:cs typeface="Arial"/>
              </a:rPr>
              <a:t>er</a:t>
            </a:r>
            <a:r>
              <a:rPr lang="nl-NL" sz="2700" spc="-40">
                <a:solidFill>
                  <a:prstClr val="black"/>
                </a:solidFill>
                <a:cs typeface="Arial"/>
              </a:rPr>
              <a:t> </a:t>
            </a:r>
            <a:r>
              <a:rPr lang="nl-NL" sz="2700">
                <a:solidFill>
                  <a:prstClr val="black"/>
                </a:solidFill>
                <a:cs typeface="Arial"/>
              </a:rPr>
              <a:t>tegenover</a:t>
            </a:r>
          </a:p>
          <a:p>
            <a:pPr marL="622300" lvl="0" indent="-609600" defTabSz="914400">
              <a:spcBef>
                <a:spcPts val="0"/>
              </a:spcBef>
              <a:buFontTx/>
              <a:buChar char="•"/>
              <a:tabLst>
                <a:tab pos="622935" algn="l"/>
              </a:tabLst>
            </a:pPr>
            <a:r>
              <a:rPr lang="nl-NL" sz="2700">
                <a:solidFill>
                  <a:prstClr val="black"/>
                </a:solidFill>
                <a:latin typeface="Arial" panose="020B0604020202020204" pitchFamily="34" charset="0"/>
              </a:rPr>
              <a:t>Leerling heeft een LOB-dossier samengesteld</a:t>
            </a:r>
          </a:p>
          <a:p>
            <a:pPr marL="622300" lvl="0" indent="-609600" defTabSz="914400">
              <a:spcBef>
                <a:spcPts val="0"/>
              </a:spcBef>
              <a:buFontTx/>
              <a:buChar char="•"/>
              <a:tabLst>
                <a:tab pos="622935" algn="l"/>
              </a:tabLst>
            </a:pPr>
            <a:r>
              <a:rPr lang="nl-NL" sz="2700">
                <a:solidFill>
                  <a:prstClr val="black"/>
                </a:solidFill>
                <a:latin typeface="Arial" panose="020B0604020202020204" pitchFamily="34" charset="0"/>
                <a:cs typeface="Arial"/>
              </a:rPr>
              <a:t>Keuzevakken moeten met minimaal een 4 zijn afgerond</a:t>
            </a:r>
          </a:p>
          <a:p>
            <a:pPr marL="622300" lvl="0" indent="-609600" defTabSz="914400">
              <a:spcBef>
                <a:spcPts val="0"/>
              </a:spcBef>
              <a:buFontTx/>
              <a:buChar char="•"/>
              <a:tabLst>
                <a:tab pos="622935" algn="l"/>
              </a:tabLst>
            </a:pPr>
            <a:r>
              <a:rPr lang="nl-NL" sz="2700">
                <a:solidFill>
                  <a:prstClr val="black"/>
                </a:solidFill>
                <a:latin typeface="Arial" panose="020B0604020202020204" pitchFamily="34" charset="0"/>
                <a:cs typeface="Arial"/>
              </a:rPr>
              <a:t>Geen wiskunde: dan dient de rekentoets gemaakt te zijn</a:t>
            </a:r>
          </a:p>
        </p:txBody>
      </p:sp>
    </p:spTree>
    <p:extLst>
      <p:ext uri="{BB962C8B-B14F-4D97-AF65-F5344CB8AC3E}">
        <p14:creationId xmlns:p14="http://schemas.microsoft.com/office/powerpoint/2010/main" val="2032547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rmAutofit fontScale="90000"/>
          </a:bodyPr>
          <a:lstStyle/>
          <a:p>
            <a:r>
              <a:rPr lang="nl-NL" sz="4800" spc="-5"/>
              <a:t>Berekenen eindcijfer</a:t>
            </a:r>
            <a:r>
              <a:rPr lang="nl-NL" sz="4800" spc="-50"/>
              <a:t> </a:t>
            </a:r>
            <a:r>
              <a:rPr lang="nl-NL" sz="4800" spc="-5"/>
              <a:t>diploma</a:t>
            </a:r>
            <a:endParaRPr lang="nl-NL"/>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14</a:t>
            </a:fld>
            <a:endParaRPr lang="nl-NL"/>
          </a:p>
        </p:txBody>
      </p:sp>
      <p:sp>
        <p:nvSpPr>
          <p:cNvPr id="4" name="Tijdelijke aanduiding voor tekst 3">
            <a:extLst>
              <a:ext uri="{FF2B5EF4-FFF2-40B4-BE49-F238E27FC236}">
                <a16:creationId xmlns:a16="http://schemas.microsoft.com/office/drawing/2014/main" id="{C9D56FFD-BBB0-E543-B00F-38B48E694CB9}"/>
              </a:ext>
            </a:extLst>
          </p:cNvPr>
          <p:cNvSpPr>
            <a:spLocks noGrp="1"/>
          </p:cNvSpPr>
          <p:nvPr>
            <p:ph type="body" sz="quarter" idx="19"/>
          </p:nvPr>
        </p:nvSpPr>
        <p:spPr/>
        <p:txBody>
          <a:bodyPr/>
          <a:lstStyle/>
          <a:p>
            <a:pPr marL="12700" lvl="0" indent="0" defTabSz="914400">
              <a:spcBef>
                <a:spcPts val="0"/>
              </a:spcBef>
              <a:buClrTx/>
              <a:buNone/>
              <a:defRPr/>
            </a:pPr>
            <a:r>
              <a:rPr lang="nl-NL" sz="2800">
                <a:solidFill>
                  <a:prstClr val="black"/>
                </a:solidFill>
                <a:cs typeface="Arial"/>
              </a:rPr>
              <a:t>Schoolexamen </a:t>
            </a:r>
            <a:r>
              <a:rPr lang="nl-NL" sz="2800" spc="-5">
                <a:solidFill>
                  <a:prstClr val="black"/>
                </a:solidFill>
                <a:cs typeface="Arial"/>
              </a:rPr>
              <a:t>(SE) + </a:t>
            </a:r>
            <a:r>
              <a:rPr lang="nl-NL" sz="2800">
                <a:solidFill>
                  <a:prstClr val="black"/>
                </a:solidFill>
                <a:cs typeface="Arial"/>
              </a:rPr>
              <a:t>centraal </a:t>
            </a:r>
            <a:r>
              <a:rPr lang="nl-NL" sz="2800" spc="-5">
                <a:solidFill>
                  <a:prstClr val="black"/>
                </a:solidFill>
                <a:cs typeface="Arial"/>
              </a:rPr>
              <a:t>examen (CE):</a:t>
            </a:r>
            <a:r>
              <a:rPr lang="nl-NL" sz="2800" spc="40">
                <a:solidFill>
                  <a:prstClr val="black"/>
                </a:solidFill>
                <a:cs typeface="Arial"/>
              </a:rPr>
              <a:t> </a:t>
            </a:r>
            <a:r>
              <a:rPr lang="nl-NL" sz="2800" spc="-5">
                <a:solidFill>
                  <a:prstClr val="black"/>
                </a:solidFill>
                <a:cs typeface="Arial"/>
              </a:rPr>
              <a:t>2</a:t>
            </a:r>
            <a:endParaRPr lang="nl-NL" sz="2800">
              <a:solidFill>
                <a:prstClr val="black"/>
              </a:solidFill>
              <a:cs typeface="Arial"/>
            </a:endParaRPr>
          </a:p>
          <a:p>
            <a:pPr marL="0" lvl="0" indent="0" defTabSz="914400">
              <a:spcBef>
                <a:spcPts val="7"/>
              </a:spcBef>
              <a:buClrTx/>
              <a:buNone/>
              <a:defRPr/>
            </a:pPr>
            <a:endParaRPr lang="nl-NL" sz="2800">
              <a:solidFill>
                <a:prstClr val="black"/>
              </a:solidFill>
              <a:latin typeface="Times New Roman"/>
              <a:cs typeface="Times New Roman"/>
            </a:endParaRPr>
          </a:p>
          <a:p>
            <a:pPr marL="12700" lvl="0" indent="0" defTabSz="914400">
              <a:spcBef>
                <a:spcPts val="0"/>
              </a:spcBef>
              <a:buClrTx/>
              <a:buNone/>
              <a:defRPr/>
            </a:pPr>
            <a:r>
              <a:rPr lang="nl-NL" sz="2800" i="1">
                <a:solidFill>
                  <a:prstClr val="black"/>
                </a:solidFill>
                <a:cs typeface="Arial"/>
              </a:rPr>
              <a:t>voorbeeld: </a:t>
            </a:r>
            <a:r>
              <a:rPr lang="nl-NL" sz="2800" i="1" spc="-10">
                <a:solidFill>
                  <a:prstClr val="black"/>
                </a:solidFill>
                <a:cs typeface="Arial"/>
              </a:rPr>
              <a:t>SE </a:t>
            </a:r>
            <a:r>
              <a:rPr lang="nl-NL" sz="2800" i="1" spc="-5">
                <a:solidFill>
                  <a:prstClr val="black"/>
                </a:solidFill>
                <a:cs typeface="Arial"/>
              </a:rPr>
              <a:t>6,8 en </a:t>
            </a:r>
            <a:r>
              <a:rPr lang="nl-NL" sz="2800" i="1" spc="-10">
                <a:solidFill>
                  <a:prstClr val="black"/>
                </a:solidFill>
                <a:cs typeface="Arial"/>
              </a:rPr>
              <a:t>CE</a:t>
            </a:r>
            <a:r>
              <a:rPr lang="nl-NL" sz="2800" i="1" spc="-5">
                <a:solidFill>
                  <a:prstClr val="black"/>
                </a:solidFill>
                <a:cs typeface="Arial"/>
              </a:rPr>
              <a:t> 6,2</a:t>
            </a:r>
            <a:endParaRPr lang="nl-NL" sz="2800">
              <a:solidFill>
                <a:prstClr val="black"/>
              </a:solidFill>
              <a:cs typeface="Arial"/>
            </a:endParaRPr>
          </a:p>
          <a:p>
            <a:pPr marL="12700" lvl="0" indent="0" defTabSz="914400">
              <a:spcBef>
                <a:spcPts val="335"/>
              </a:spcBef>
              <a:buClrTx/>
              <a:buNone/>
              <a:defRPr/>
            </a:pPr>
            <a:r>
              <a:rPr lang="nl-NL" sz="2800" i="1">
                <a:solidFill>
                  <a:prstClr val="black"/>
                </a:solidFill>
                <a:cs typeface="Arial"/>
              </a:rPr>
              <a:t>(6,8 </a:t>
            </a:r>
            <a:r>
              <a:rPr lang="nl-NL" sz="2800" i="1" spc="-5">
                <a:solidFill>
                  <a:prstClr val="black"/>
                </a:solidFill>
                <a:cs typeface="Arial"/>
              </a:rPr>
              <a:t>+ </a:t>
            </a:r>
            <a:r>
              <a:rPr lang="nl-NL" sz="2800" i="1">
                <a:solidFill>
                  <a:prstClr val="black"/>
                </a:solidFill>
                <a:cs typeface="Arial"/>
              </a:rPr>
              <a:t>6,2) </a:t>
            </a:r>
            <a:r>
              <a:rPr lang="nl-NL" sz="2800" i="1" spc="-5">
                <a:solidFill>
                  <a:prstClr val="black"/>
                </a:solidFill>
                <a:cs typeface="Arial"/>
              </a:rPr>
              <a:t>:</a:t>
            </a:r>
            <a:r>
              <a:rPr lang="nl-NL" sz="2800" i="1" spc="-85">
                <a:solidFill>
                  <a:prstClr val="black"/>
                </a:solidFill>
                <a:cs typeface="Arial"/>
              </a:rPr>
              <a:t> </a:t>
            </a:r>
            <a:r>
              <a:rPr lang="nl-NL" sz="2800" i="1" spc="-5">
                <a:solidFill>
                  <a:prstClr val="black"/>
                </a:solidFill>
                <a:cs typeface="Arial"/>
              </a:rPr>
              <a:t>2</a:t>
            </a:r>
            <a:endParaRPr lang="nl-NL" sz="2800">
              <a:solidFill>
                <a:prstClr val="black"/>
              </a:solidFill>
              <a:cs typeface="Arial"/>
            </a:endParaRPr>
          </a:p>
          <a:p>
            <a:pPr marL="12700" lvl="0" indent="0" defTabSz="914400">
              <a:spcBef>
                <a:spcPts val="335"/>
              </a:spcBef>
              <a:buClrTx/>
              <a:buNone/>
              <a:defRPr/>
            </a:pPr>
            <a:r>
              <a:rPr lang="nl-NL" sz="2800" i="1" spc="-5">
                <a:solidFill>
                  <a:prstClr val="black"/>
                </a:solidFill>
                <a:cs typeface="Arial"/>
              </a:rPr>
              <a:t>13 : 2 =</a:t>
            </a:r>
            <a:r>
              <a:rPr lang="nl-NL" sz="2800" i="1" spc="-55">
                <a:solidFill>
                  <a:prstClr val="black"/>
                </a:solidFill>
                <a:cs typeface="Arial"/>
              </a:rPr>
              <a:t> </a:t>
            </a:r>
            <a:r>
              <a:rPr lang="nl-NL" sz="2800" i="1" spc="-5">
                <a:solidFill>
                  <a:prstClr val="black"/>
                </a:solidFill>
                <a:cs typeface="Arial"/>
              </a:rPr>
              <a:t>6,5</a:t>
            </a:r>
            <a:endParaRPr lang="nl-NL" sz="2800">
              <a:solidFill>
                <a:prstClr val="black"/>
              </a:solidFill>
              <a:cs typeface="Arial"/>
            </a:endParaRPr>
          </a:p>
          <a:p>
            <a:pPr marL="12700" lvl="0" indent="0" defTabSz="914400">
              <a:spcBef>
                <a:spcPts val="335"/>
              </a:spcBef>
              <a:buClrTx/>
              <a:buNone/>
              <a:defRPr/>
            </a:pPr>
            <a:r>
              <a:rPr lang="nl-NL" sz="2800" i="1">
                <a:solidFill>
                  <a:prstClr val="black"/>
                </a:solidFill>
                <a:cs typeface="Arial"/>
              </a:rPr>
              <a:t>Afgerond </a:t>
            </a:r>
            <a:r>
              <a:rPr lang="nl-NL" sz="2800" i="1" spc="-5">
                <a:solidFill>
                  <a:prstClr val="black"/>
                </a:solidFill>
                <a:cs typeface="Arial"/>
              </a:rPr>
              <a:t>=</a:t>
            </a:r>
            <a:r>
              <a:rPr lang="nl-NL" sz="2800" i="1" spc="-80">
                <a:solidFill>
                  <a:prstClr val="black"/>
                </a:solidFill>
                <a:cs typeface="Arial"/>
              </a:rPr>
              <a:t> </a:t>
            </a:r>
            <a:r>
              <a:rPr lang="nl-NL" sz="2800" i="1" spc="-5">
                <a:solidFill>
                  <a:prstClr val="black"/>
                </a:solidFill>
                <a:cs typeface="Arial"/>
              </a:rPr>
              <a:t>7</a:t>
            </a:r>
            <a:endParaRPr lang="nl-NL" sz="2800">
              <a:solidFill>
                <a:prstClr val="black"/>
              </a:solidFill>
              <a:cs typeface="Arial"/>
            </a:endParaRPr>
          </a:p>
          <a:p>
            <a:endParaRPr lang="nl-NL"/>
          </a:p>
        </p:txBody>
      </p:sp>
    </p:spTree>
    <p:extLst>
      <p:ext uri="{BB962C8B-B14F-4D97-AF65-F5344CB8AC3E}">
        <p14:creationId xmlns:p14="http://schemas.microsoft.com/office/powerpoint/2010/main" val="33132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rmAutofit fontScale="90000"/>
          </a:bodyPr>
          <a:lstStyle/>
          <a:p>
            <a:r>
              <a:rPr lang="nl-NL" sz="4800" spc="-5"/>
              <a:t>Berekenen eindcijfer</a:t>
            </a:r>
            <a:r>
              <a:rPr lang="nl-NL" sz="4800" spc="-50"/>
              <a:t> </a:t>
            </a:r>
            <a:r>
              <a:rPr lang="nl-NL" sz="4800" spc="-5"/>
              <a:t>diploma</a:t>
            </a:r>
            <a:endParaRPr lang="nl-NL"/>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15</a:t>
            </a:fld>
            <a:endParaRPr lang="nl-NL"/>
          </a:p>
        </p:txBody>
      </p:sp>
      <p:sp>
        <p:nvSpPr>
          <p:cNvPr id="4" name="Tijdelijke aanduiding voor tekst 3">
            <a:extLst>
              <a:ext uri="{FF2B5EF4-FFF2-40B4-BE49-F238E27FC236}">
                <a16:creationId xmlns:a16="http://schemas.microsoft.com/office/drawing/2014/main" id="{C9D56FFD-BBB0-E543-B00F-38B48E694CB9}"/>
              </a:ext>
            </a:extLst>
          </p:cNvPr>
          <p:cNvSpPr>
            <a:spLocks noGrp="1"/>
          </p:cNvSpPr>
          <p:nvPr>
            <p:ph type="body" sz="quarter" idx="19"/>
          </p:nvPr>
        </p:nvSpPr>
        <p:spPr/>
        <p:txBody>
          <a:bodyPr/>
          <a:lstStyle/>
          <a:p>
            <a:pPr marL="12700" lvl="0" indent="0" defTabSz="914400">
              <a:spcBef>
                <a:spcPts val="0"/>
              </a:spcBef>
              <a:buClrTx/>
              <a:buNone/>
              <a:defRPr/>
            </a:pPr>
            <a:endParaRPr lang="nl-NL" sz="2800" i="1" spc="-15">
              <a:solidFill>
                <a:prstClr val="black"/>
              </a:solidFill>
              <a:cs typeface="Arial"/>
            </a:endParaRPr>
          </a:p>
          <a:p>
            <a:pPr marL="12700" lvl="0" indent="0" defTabSz="914400">
              <a:spcBef>
                <a:spcPts val="0"/>
              </a:spcBef>
              <a:buClrTx/>
              <a:buNone/>
              <a:defRPr/>
            </a:pPr>
            <a:r>
              <a:rPr lang="nl-NL" sz="2800" i="1" spc="-15">
                <a:solidFill>
                  <a:prstClr val="black"/>
                </a:solidFill>
                <a:cs typeface="Arial"/>
              </a:rPr>
              <a:t>Voorbeeld </a:t>
            </a:r>
            <a:r>
              <a:rPr lang="nl-NL" sz="2800" i="1">
                <a:solidFill>
                  <a:prstClr val="black"/>
                </a:solidFill>
                <a:cs typeface="Arial"/>
              </a:rPr>
              <a:t>2: </a:t>
            </a:r>
            <a:r>
              <a:rPr lang="nl-NL" sz="2800" i="1" spc="-10">
                <a:solidFill>
                  <a:prstClr val="black"/>
                </a:solidFill>
                <a:cs typeface="Arial"/>
              </a:rPr>
              <a:t>SE </a:t>
            </a:r>
            <a:r>
              <a:rPr lang="nl-NL" sz="2800" i="1" spc="-5">
                <a:solidFill>
                  <a:prstClr val="black"/>
                </a:solidFill>
                <a:cs typeface="Arial"/>
              </a:rPr>
              <a:t>5,3 en </a:t>
            </a:r>
            <a:r>
              <a:rPr lang="nl-NL" sz="2800" i="1" spc="-10">
                <a:solidFill>
                  <a:prstClr val="black"/>
                </a:solidFill>
                <a:cs typeface="Arial"/>
              </a:rPr>
              <a:t>CE</a:t>
            </a:r>
            <a:r>
              <a:rPr lang="nl-NL" sz="2800" i="1" spc="40">
                <a:solidFill>
                  <a:prstClr val="black"/>
                </a:solidFill>
                <a:cs typeface="Arial"/>
              </a:rPr>
              <a:t> </a:t>
            </a:r>
            <a:r>
              <a:rPr lang="nl-NL" sz="2800" i="1" spc="-5">
                <a:solidFill>
                  <a:prstClr val="black"/>
                </a:solidFill>
                <a:cs typeface="Arial"/>
              </a:rPr>
              <a:t>5,6</a:t>
            </a:r>
            <a:endParaRPr lang="nl-NL" sz="2800">
              <a:solidFill>
                <a:prstClr val="black"/>
              </a:solidFill>
              <a:cs typeface="Arial"/>
            </a:endParaRPr>
          </a:p>
          <a:p>
            <a:pPr marL="12700" lvl="0" indent="0" defTabSz="914400">
              <a:spcBef>
                <a:spcPts val="335"/>
              </a:spcBef>
              <a:buClrTx/>
              <a:buNone/>
              <a:defRPr/>
            </a:pPr>
            <a:r>
              <a:rPr lang="nl-NL" sz="2800" i="1">
                <a:solidFill>
                  <a:prstClr val="black"/>
                </a:solidFill>
                <a:cs typeface="Arial"/>
              </a:rPr>
              <a:t>(5,3 </a:t>
            </a:r>
            <a:r>
              <a:rPr lang="nl-NL" sz="2800" i="1" spc="-5">
                <a:solidFill>
                  <a:prstClr val="black"/>
                </a:solidFill>
                <a:cs typeface="Arial"/>
              </a:rPr>
              <a:t>+ </a:t>
            </a:r>
            <a:r>
              <a:rPr lang="nl-NL" sz="2800" i="1">
                <a:solidFill>
                  <a:prstClr val="black"/>
                </a:solidFill>
                <a:cs typeface="Arial"/>
              </a:rPr>
              <a:t>5,6) </a:t>
            </a:r>
            <a:r>
              <a:rPr lang="nl-NL" sz="2800" i="1" spc="-5">
                <a:solidFill>
                  <a:prstClr val="black"/>
                </a:solidFill>
                <a:cs typeface="Arial"/>
              </a:rPr>
              <a:t>:</a:t>
            </a:r>
            <a:r>
              <a:rPr lang="nl-NL" sz="2800" i="1" spc="-85">
                <a:solidFill>
                  <a:prstClr val="black"/>
                </a:solidFill>
                <a:cs typeface="Arial"/>
              </a:rPr>
              <a:t> </a:t>
            </a:r>
            <a:r>
              <a:rPr lang="nl-NL" sz="2800" i="1" spc="-5">
                <a:solidFill>
                  <a:prstClr val="black"/>
                </a:solidFill>
                <a:cs typeface="Arial"/>
              </a:rPr>
              <a:t>2</a:t>
            </a:r>
            <a:endParaRPr lang="nl-NL" sz="2800">
              <a:solidFill>
                <a:prstClr val="black"/>
              </a:solidFill>
              <a:cs typeface="Arial"/>
            </a:endParaRPr>
          </a:p>
          <a:p>
            <a:pPr marL="12700" lvl="0" indent="0" defTabSz="914400">
              <a:spcBef>
                <a:spcPts val="335"/>
              </a:spcBef>
              <a:buClrTx/>
              <a:buNone/>
              <a:defRPr/>
            </a:pPr>
            <a:r>
              <a:rPr lang="nl-NL" sz="2800" i="1">
                <a:solidFill>
                  <a:prstClr val="black"/>
                </a:solidFill>
                <a:cs typeface="Arial"/>
              </a:rPr>
              <a:t>10,9 </a:t>
            </a:r>
            <a:r>
              <a:rPr lang="nl-NL" sz="2800" i="1" spc="-5">
                <a:solidFill>
                  <a:prstClr val="black"/>
                </a:solidFill>
                <a:cs typeface="Arial"/>
              </a:rPr>
              <a:t>: 2 =</a:t>
            </a:r>
            <a:r>
              <a:rPr lang="nl-NL" sz="2800" i="1" spc="-75">
                <a:solidFill>
                  <a:prstClr val="black"/>
                </a:solidFill>
                <a:cs typeface="Arial"/>
              </a:rPr>
              <a:t> </a:t>
            </a:r>
            <a:r>
              <a:rPr lang="nl-NL" sz="2800" i="1">
                <a:solidFill>
                  <a:prstClr val="black"/>
                </a:solidFill>
                <a:cs typeface="Arial"/>
              </a:rPr>
              <a:t>5,45</a:t>
            </a:r>
            <a:endParaRPr lang="nl-NL" sz="2800">
              <a:solidFill>
                <a:prstClr val="black"/>
              </a:solidFill>
              <a:cs typeface="Arial"/>
            </a:endParaRPr>
          </a:p>
          <a:p>
            <a:pPr marL="12700" lvl="0" indent="0" defTabSz="914400">
              <a:spcBef>
                <a:spcPts val="335"/>
              </a:spcBef>
              <a:buClrTx/>
              <a:buNone/>
              <a:defRPr/>
            </a:pPr>
            <a:r>
              <a:rPr lang="nl-NL" sz="2800" i="1">
                <a:solidFill>
                  <a:prstClr val="black"/>
                </a:solidFill>
                <a:cs typeface="Arial"/>
              </a:rPr>
              <a:t>Afgerond </a:t>
            </a:r>
            <a:r>
              <a:rPr lang="nl-NL" sz="2800" i="1" spc="-5">
                <a:solidFill>
                  <a:prstClr val="black"/>
                </a:solidFill>
                <a:cs typeface="Arial"/>
              </a:rPr>
              <a:t>=</a:t>
            </a:r>
            <a:r>
              <a:rPr lang="nl-NL" sz="2800" i="1" spc="-80">
                <a:solidFill>
                  <a:prstClr val="black"/>
                </a:solidFill>
                <a:cs typeface="Arial"/>
              </a:rPr>
              <a:t> </a:t>
            </a:r>
            <a:r>
              <a:rPr lang="nl-NL" sz="2800" i="1" spc="-5">
                <a:solidFill>
                  <a:prstClr val="black"/>
                </a:solidFill>
                <a:cs typeface="Arial"/>
              </a:rPr>
              <a:t>5</a:t>
            </a:r>
            <a:endParaRPr lang="nl-NL" sz="2800">
              <a:solidFill>
                <a:prstClr val="black"/>
              </a:solidFill>
              <a:cs typeface="Arial"/>
            </a:endParaRPr>
          </a:p>
          <a:p>
            <a:endParaRPr lang="nl-NL"/>
          </a:p>
        </p:txBody>
      </p:sp>
    </p:spTree>
    <p:extLst>
      <p:ext uri="{BB962C8B-B14F-4D97-AF65-F5344CB8AC3E}">
        <p14:creationId xmlns:p14="http://schemas.microsoft.com/office/powerpoint/2010/main" val="319711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rmAutofit fontScale="90000"/>
          </a:bodyPr>
          <a:lstStyle/>
          <a:p>
            <a:r>
              <a:rPr lang="nl-NL" sz="4800" spc="-5"/>
              <a:t>Keuze</a:t>
            </a:r>
            <a:r>
              <a:rPr lang="nl-NL" sz="4800" spc="-60"/>
              <a:t> </a:t>
            </a:r>
            <a:r>
              <a:rPr lang="nl-NL" sz="4800" spc="-5"/>
              <a:t>vervolgopleiding</a:t>
            </a:r>
            <a:endParaRPr lang="nl-NL"/>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16</a:t>
            </a:fld>
            <a:endParaRPr lang="nl-NL"/>
          </a:p>
        </p:txBody>
      </p:sp>
      <p:sp>
        <p:nvSpPr>
          <p:cNvPr id="4" name="Tijdelijke aanduiding voor tekst 3">
            <a:extLst>
              <a:ext uri="{FF2B5EF4-FFF2-40B4-BE49-F238E27FC236}">
                <a16:creationId xmlns:a16="http://schemas.microsoft.com/office/drawing/2014/main" id="{C9D56FFD-BBB0-E543-B00F-38B48E694CB9}"/>
              </a:ext>
            </a:extLst>
          </p:cNvPr>
          <p:cNvSpPr>
            <a:spLocks noGrp="1"/>
          </p:cNvSpPr>
          <p:nvPr>
            <p:ph type="body" sz="quarter" idx="19"/>
          </p:nvPr>
        </p:nvSpPr>
        <p:spPr>
          <a:xfrm>
            <a:off x="527879" y="2002332"/>
            <a:ext cx="11330305" cy="4464050"/>
          </a:xfrm>
        </p:spPr>
        <p:txBody>
          <a:bodyPr/>
          <a:lstStyle/>
          <a:p>
            <a:pPr marL="469900" indent="-457200" defTabSz="914400">
              <a:spcBef>
                <a:spcPts val="1140"/>
              </a:spcBef>
              <a:buClrTx/>
              <a:defRPr/>
            </a:pPr>
            <a:r>
              <a:rPr lang="nl-NL" sz="2800" spc="-5" dirty="0">
                <a:solidFill>
                  <a:prstClr val="black"/>
                </a:solidFill>
                <a:cs typeface="Arial"/>
              </a:rPr>
              <a:t>Aanmelden </a:t>
            </a:r>
            <a:r>
              <a:rPr lang="nl-NL" sz="2800" dirty="0">
                <a:solidFill>
                  <a:prstClr val="black"/>
                </a:solidFill>
                <a:cs typeface="Arial"/>
              </a:rPr>
              <a:t>voor </a:t>
            </a:r>
            <a:r>
              <a:rPr lang="nl-NL" sz="2800" spc="-5" dirty="0">
                <a:solidFill>
                  <a:prstClr val="black"/>
                </a:solidFill>
                <a:cs typeface="Arial"/>
              </a:rPr>
              <a:t>1 </a:t>
            </a:r>
            <a:r>
              <a:rPr lang="nl-NL" sz="2800" dirty="0">
                <a:solidFill>
                  <a:prstClr val="black"/>
                </a:solidFill>
                <a:cs typeface="Arial"/>
              </a:rPr>
              <a:t>april</a:t>
            </a:r>
            <a:r>
              <a:rPr lang="nl-NL" sz="2800" spc="10" dirty="0">
                <a:solidFill>
                  <a:prstClr val="black"/>
                </a:solidFill>
                <a:cs typeface="Arial"/>
              </a:rPr>
              <a:t> </a:t>
            </a:r>
            <a:r>
              <a:rPr lang="nl-NL" sz="2800" dirty="0">
                <a:solidFill>
                  <a:prstClr val="black"/>
                </a:solidFill>
                <a:cs typeface="Arial"/>
              </a:rPr>
              <a:t>2023</a:t>
            </a:r>
          </a:p>
          <a:p>
            <a:pPr marL="469900" indent="-457200" defTabSz="914400">
              <a:spcBef>
                <a:spcPts val="1140"/>
              </a:spcBef>
              <a:buClrTx/>
              <a:defRPr/>
            </a:pPr>
            <a:r>
              <a:rPr lang="nl-NL" sz="2800" dirty="0">
                <a:solidFill>
                  <a:prstClr val="black"/>
                </a:solidFill>
                <a:cs typeface="Arial"/>
              </a:rPr>
              <a:t>Geen </a:t>
            </a:r>
            <a:r>
              <a:rPr lang="nl-NL" sz="2800" dirty="0" err="1">
                <a:solidFill>
                  <a:prstClr val="black"/>
                </a:solidFill>
                <a:cs typeface="Arial"/>
              </a:rPr>
              <a:t>DigiD</a:t>
            </a:r>
            <a:r>
              <a:rPr lang="nl-NL" sz="2800" dirty="0">
                <a:solidFill>
                  <a:prstClr val="black"/>
                </a:solidFill>
                <a:cs typeface="Arial"/>
              </a:rPr>
              <a:t>?: vraag tijdig aan!</a:t>
            </a:r>
          </a:p>
          <a:p>
            <a:pPr marL="469900" indent="-457200" defTabSz="914400">
              <a:spcBef>
                <a:spcPts val="1140"/>
              </a:spcBef>
              <a:buClrTx/>
              <a:defRPr/>
            </a:pPr>
            <a:r>
              <a:rPr lang="nl-NL" sz="2800" dirty="0">
                <a:solidFill>
                  <a:prstClr val="black"/>
                </a:solidFill>
                <a:cs typeface="Arial"/>
              </a:rPr>
              <a:t>Open dagen mbo (</a:t>
            </a:r>
            <a:r>
              <a:rPr lang="nl-NL" sz="2800" spc="-10" dirty="0">
                <a:solidFill>
                  <a:srgbClr val="00B050"/>
                </a:solidFill>
                <a:cs typeface="Arial"/>
              </a:rPr>
              <a:t>nov, jan</a:t>
            </a:r>
            <a:r>
              <a:rPr lang="nl-NL" sz="2800" spc="-10" dirty="0">
                <a:solidFill>
                  <a:prstClr val="black"/>
                </a:solidFill>
                <a:cs typeface="Arial"/>
              </a:rPr>
              <a:t>, </a:t>
            </a:r>
            <a:r>
              <a:rPr lang="nl-NL" sz="2800" spc="-10" dirty="0">
                <a:solidFill>
                  <a:srgbClr val="FF0000"/>
                </a:solidFill>
                <a:cs typeface="Arial"/>
              </a:rPr>
              <a:t>mrt</a:t>
            </a:r>
            <a:r>
              <a:rPr lang="nl-NL" sz="2800" spc="-10" dirty="0">
                <a:solidFill>
                  <a:prstClr val="black"/>
                </a:solidFill>
                <a:cs typeface="Arial"/>
              </a:rPr>
              <a:t>)</a:t>
            </a:r>
            <a:endParaRPr lang="nl-NL" sz="2800" dirty="0">
              <a:solidFill>
                <a:prstClr val="black"/>
              </a:solidFill>
              <a:cs typeface="Arial"/>
            </a:endParaRPr>
          </a:p>
          <a:p>
            <a:pPr marL="469900" indent="-457200" defTabSz="914400">
              <a:spcBef>
                <a:spcPts val="1140"/>
              </a:spcBef>
              <a:buClrTx/>
              <a:defRPr/>
            </a:pPr>
            <a:r>
              <a:rPr lang="nl-NL" sz="2800" dirty="0">
                <a:solidFill>
                  <a:prstClr val="black"/>
                </a:solidFill>
                <a:cs typeface="Arial"/>
              </a:rPr>
              <a:t>Meeloopdagen mbo</a:t>
            </a:r>
            <a:endParaRPr lang="nl-NL" sz="2800" dirty="0">
              <a:solidFill>
                <a:prstClr val="black"/>
              </a:solidFill>
              <a:latin typeface="+mj-lt"/>
              <a:cs typeface="Times New Roman"/>
              <a:hlinkClick r:id="rId3"/>
            </a:endParaRPr>
          </a:p>
          <a:p>
            <a:pPr marL="469900" indent="-457200" defTabSz="914400">
              <a:spcBef>
                <a:spcPts val="1140"/>
              </a:spcBef>
              <a:buClrTx/>
              <a:defRPr/>
            </a:pPr>
            <a:r>
              <a:rPr lang="nl-NL" sz="2800" dirty="0">
                <a:solidFill>
                  <a:prstClr val="black"/>
                </a:solidFill>
                <a:latin typeface="+mj-lt"/>
                <a:cs typeface="Times New Roman"/>
                <a:hlinkClick r:id="rId3"/>
              </a:rPr>
              <a:t>www.hallombo.nl</a:t>
            </a:r>
            <a:r>
              <a:rPr lang="nl-NL" sz="2800" dirty="0">
                <a:solidFill>
                  <a:prstClr val="black"/>
                </a:solidFill>
                <a:latin typeface="+mj-lt"/>
                <a:cs typeface="Times New Roman"/>
              </a:rPr>
              <a:t> </a:t>
            </a:r>
          </a:p>
          <a:p>
            <a:pPr marL="469900" indent="-457200" defTabSz="914400">
              <a:spcBef>
                <a:spcPts val="1140"/>
              </a:spcBef>
              <a:buClrTx/>
              <a:defRPr/>
            </a:pPr>
            <a:r>
              <a:rPr lang="nl-NL" sz="2800" spc="-10" dirty="0">
                <a:solidFill>
                  <a:prstClr val="black"/>
                </a:solidFill>
                <a:cs typeface="Arial"/>
              </a:rPr>
              <a:t>De </a:t>
            </a:r>
            <a:r>
              <a:rPr lang="nl-NL" sz="2800" spc="-5" dirty="0">
                <a:solidFill>
                  <a:prstClr val="black"/>
                </a:solidFill>
                <a:cs typeface="Arial"/>
              </a:rPr>
              <a:t>mentor ondersteunt dit proces</a:t>
            </a:r>
            <a:endParaRPr lang="nl-NL" sz="2800" dirty="0">
              <a:solidFill>
                <a:prstClr val="black"/>
              </a:solidFill>
              <a:cs typeface="Arial"/>
            </a:endParaRPr>
          </a:p>
          <a:p>
            <a:pPr marL="12700" indent="0" defTabSz="914400">
              <a:spcBef>
                <a:spcPts val="1140"/>
              </a:spcBef>
              <a:buClrTx/>
              <a:buNone/>
              <a:defRPr/>
            </a:pPr>
            <a:endParaRPr lang="nl-NL" sz="2800" dirty="0">
              <a:solidFill>
                <a:prstClr val="black"/>
              </a:solidFill>
              <a:latin typeface="Times New Roman"/>
              <a:cs typeface="Times New Roman"/>
            </a:endParaRPr>
          </a:p>
          <a:p>
            <a:pPr marL="12700" lvl="0" indent="0" defTabSz="914400">
              <a:spcBef>
                <a:spcPts val="1140"/>
              </a:spcBef>
              <a:buClrTx/>
              <a:buNone/>
              <a:defRPr/>
            </a:pPr>
            <a:endParaRPr lang="nl-NL" sz="2800" dirty="0">
              <a:solidFill>
                <a:prstClr val="black"/>
              </a:solidFill>
              <a:latin typeface="Times New Roman"/>
              <a:cs typeface="Times New Roman"/>
            </a:endParaRPr>
          </a:p>
          <a:p>
            <a:pPr marL="0" indent="0">
              <a:buNone/>
            </a:pPr>
            <a:endParaRPr lang="nl-NL" dirty="0"/>
          </a:p>
        </p:txBody>
      </p:sp>
      <p:pic>
        <p:nvPicPr>
          <p:cNvPr id="6" name="Afbeelding 5">
            <a:extLst>
              <a:ext uri="{FF2B5EF4-FFF2-40B4-BE49-F238E27FC236}">
                <a16:creationId xmlns:a16="http://schemas.microsoft.com/office/drawing/2014/main" id="{6E9EE4DB-C9A9-4DAE-9731-C829106FC570}"/>
              </a:ext>
            </a:extLst>
          </p:cNvPr>
          <p:cNvPicPr>
            <a:picLocks noChangeAspect="1"/>
          </p:cNvPicPr>
          <p:nvPr/>
        </p:nvPicPr>
        <p:blipFill>
          <a:blip r:embed="rId4"/>
          <a:stretch>
            <a:fillRect/>
          </a:stretch>
        </p:blipFill>
        <p:spPr>
          <a:xfrm>
            <a:off x="7227602" y="1936913"/>
            <a:ext cx="3867150" cy="1181100"/>
          </a:xfrm>
          <a:prstGeom prst="rect">
            <a:avLst/>
          </a:prstGeom>
        </p:spPr>
      </p:pic>
      <p:pic>
        <p:nvPicPr>
          <p:cNvPr id="7" name="Afbeelding 6">
            <a:extLst>
              <a:ext uri="{FF2B5EF4-FFF2-40B4-BE49-F238E27FC236}">
                <a16:creationId xmlns:a16="http://schemas.microsoft.com/office/drawing/2014/main" id="{DA493721-7BA2-4D22-8778-B0A5B67F531D}"/>
              </a:ext>
            </a:extLst>
          </p:cNvPr>
          <p:cNvPicPr>
            <a:picLocks noChangeAspect="1"/>
          </p:cNvPicPr>
          <p:nvPr/>
        </p:nvPicPr>
        <p:blipFill>
          <a:blip r:embed="rId5"/>
          <a:stretch>
            <a:fillRect/>
          </a:stretch>
        </p:blipFill>
        <p:spPr>
          <a:xfrm>
            <a:off x="6407093" y="3355759"/>
            <a:ext cx="5780694" cy="2557978"/>
          </a:xfrm>
          <a:prstGeom prst="rect">
            <a:avLst/>
          </a:prstGeom>
        </p:spPr>
      </p:pic>
    </p:spTree>
    <p:extLst>
      <p:ext uri="{BB962C8B-B14F-4D97-AF65-F5344CB8AC3E}">
        <p14:creationId xmlns:p14="http://schemas.microsoft.com/office/powerpoint/2010/main" val="273664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42"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childTnLst>
                                </p:cTn>
                              </p:par>
                              <p:par>
                                <p:cTn id="28" presetID="42"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rmAutofit fontScale="90000"/>
          </a:bodyPr>
          <a:lstStyle/>
          <a:p>
            <a:r>
              <a:rPr lang="nl-NL" spc="-5"/>
              <a:t>En dan nog dit…</a:t>
            </a:r>
            <a:endParaRPr lang="nl-NL"/>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17</a:t>
            </a:fld>
            <a:endParaRPr lang="nl-NL"/>
          </a:p>
        </p:txBody>
      </p:sp>
      <p:sp>
        <p:nvSpPr>
          <p:cNvPr id="4" name="Tijdelijke aanduiding voor tekst 3">
            <a:extLst>
              <a:ext uri="{FF2B5EF4-FFF2-40B4-BE49-F238E27FC236}">
                <a16:creationId xmlns:a16="http://schemas.microsoft.com/office/drawing/2014/main" id="{C9D56FFD-BBB0-E543-B00F-38B48E694CB9}"/>
              </a:ext>
            </a:extLst>
          </p:cNvPr>
          <p:cNvSpPr>
            <a:spLocks noGrp="1"/>
          </p:cNvSpPr>
          <p:nvPr>
            <p:ph type="body" sz="quarter" idx="19"/>
          </p:nvPr>
        </p:nvSpPr>
        <p:spPr>
          <a:xfrm>
            <a:off x="450139" y="2132856"/>
            <a:ext cx="11330305" cy="2808337"/>
          </a:xfrm>
        </p:spPr>
        <p:txBody>
          <a:bodyPr/>
          <a:lstStyle/>
          <a:p>
            <a:pPr marL="355600" indent="-342900">
              <a:tabLst>
                <a:tab pos="356235" algn="l"/>
              </a:tabLst>
            </a:pPr>
            <a:r>
              <a:rPr lang="nl-NL" spc="-5"/>
              <a:t>(Ziekte)verzuim is slecht voor eindresultaat</a:t>
            </a:r>
          </a:p>
          <a:p>
            <a:pPr marL="12700" indent="0">
              <a:buNone/>
              <a:tabLst>
                <a:tab pos="356235" algn="l"/>
              </a:tabLst>
            </a:pPr>
            <a:endParaRPr lang="nl-NL" spc="-5"/>
          </a:p>
          <a:p>
            <a:pPr marL="355600" indent="-342900">
              <a:tabLst>
                <a:tab pos="356235" algn="l"/>
              </a:tabLst>
            </a:pPr>
            <a:r>
              <a:rPr lang="nl-NL" spc="-5"/>
              <a:t>Corona?</a:t>
            </a:r>
          </a:p>
          <a:p>
            <a:pPr marL="355600" indent="-342900">
              <a:tabLst>
                <a:tab pos="356235" algn="l"/>
              </a:tabLst>
            </a:pPr>
            <a:endParaRPr lang="nl-NL" spc="-5"/>
          </a:p>
          <a:p>
            <a:pPr marL="355600" indent="-342900">
              <a:tabLst>
                <a:tab pos="356235" algn="l"/>
              </a:tabLst>
            </a:pPr>
            <a:endParaRPr lang="nl-NL" spc="-20"/>
          </a:p>
          <a:p>
            <a:pPr marL="0" indent="0">
              <a:buNone/>
            </a:pPr>
            <a:endParaRPr lang="nl-NL"/>
          </a:p>
        </p:txBody>
      </p:sp>
    </p:spTree>
    <p:extLst>
      <p:ext uri="{BB962C8B-B14F-4D97-AF65-F5344CB8AC3E}">
        <p14:creationId xmlns:p14="http://schemas.microsoft.com/office/powerpoint/2010/main" val="2652136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rmAutofit fontScale="90000"/>
          </a:bodyPr>
          <a:lstStyle/>
          <a:p>
            <a:r>
              <a:rPr lang="nl-NL" spc="-5"/>
              <a:t>In de klas met de</a:t>
            </a:r>
            <a:r>
              <a:rPr lang="nl-NL" spc="-10"/>
              <a:t> </a:t>
            </a:r>
            <a:r>
              <a:rPr lang="nl-NL" spc="-5"/>
              <a:t>mentor</a:t>
            </a:r>
            <a:endParaRPr lang="nl-NL"/>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18</a:t>
            </a:fld>
            <a:endParaRPr lang="nl-NL"/>
          </a:p>
        </p:txBody>
      </p:sp>
      <p:sp>
        <p:nvSpPr>
          <p:cNvPr id="4" name="Tijdelijke aanduiding voor tekst 3">
            <a:extLst>
              <a:ext uri="{FF2B5EF4-FFF2-40B4-BE49-F238E27FC236}">
                <a16:creationId xmlns:a16="http://schemas.microsoft.com/office/drawing/2014/main" id="{C9D56FFD-BBB0-E543-B00F-38B48E694CB9}"/>
              </a:ext>
            </a:extLst>
          </p:cNvPr>
          <p:cNvSpPr>
            <a:spLocks noGrp="1"/>
          </p:cNvSpPr>
          <p:nvPr>
            <p:ph type="body" sz="quarter" idx="19"/>
          </p:nvPr>
        </p:nvSpPr>
        <p:spPr>
          <a:xfrm>
            <a:off x="450139" y="2132856"/>
            <a:ext cx="11330305" cy="3744416"/>
          </a:xfrm>
        </p:spPr>
        <p:txBody>
          <a:bodyPr/>
          <a:lstStyle/>
          <a:p>
            <a:pPr marL="355600" indent="-342900">
              <a:tabLst>
                <a:tab pos="356235" algn="l"/>
              </a:tabLst>
            </a:pPr>
            <a:r>
              <a:rPr lang="nl-NL" spc="-5"/>
              <a:t>Kloppen uw </a:t>
            </a:r>
            <a:r>
              <a:rPr lang="nl-NL"/>
              <a:t>gegevens nog?</a:t>
            </a:r>
          </a:p>
          <a:p>
            <a:pPr marL="355600" indent="-342900">
              <a:spcBef>
                <a:spcPts val="1200"/>
              </a:spcBef>
              <a:tabLst>
                <a:tab pos="356235" algn="l"/>
              </a:tabLst>
            </a:pPr>
            <a:r>
              <a:rPr lang="nl-NL"/>
              <a:t>Contact </a:t>
            </a:r>
            <a:r>
              <a:rPr lang="nl-NL" spc="-5"/>
              <a:t>met de mentor </a:t>
            </a:r>
            <a:r>
              <a:rPr lang="nl-NL"/>
              <a:t>dit</a:t>
            </a:r>
            <a:r>
              <a:rPr lang="nl-NL" spc="-10"/>
              <a:t> </a:t>
            </a:r>
            <a:r>
              <a:rPr lang="nl-NL"/>
              <a:t>schooljaar</a:t>
            </a:r>
          </a:p>
          <a:p>
            <a:pPr marL="355600" indent="-342900">
              <a:spcBef>
                <a:spcPts val="1200"/>
              </a:spcBef>
              <a:tabLst>
                <a:tab pos="356235" algn="l"/>
              </a:tabLst>
            </a:pPr>
            <a:r>
              <a:rPr lang="nl-NL"/>
              <a:t>Handtekeningendocument</a:t>
            </a:r>
          </a:p>
          <a:p>
            <a:pPr marL="355600" indent="-342900">
              <a:spcBef>
                <a:spcPts val="1200"/>
              </a:spcBef>
              <a:tabLst>
                <a:tab pos="356235" algn="l"/>
              </a:tabLst>
            </a:pPr>
            <a:r>
              <a:rPr lang="nl-NL"/>
              <a:t>Ondersteuning </a:t>
            </a:r>
            <a:r>
              <a:rPr lang="nl-NL" spc="-5"/>
              <a:t>bij </a:t>
            </a:r>
            <a:r>
              <a:rPr lang="nl-NL"/>
              <a:t>het keuzetraject richting</a:t>
            </a:r>
            <a:r>
              <a:rPr lang="nl-NL" spc="-5"/>
              <a:t> </a:t>
            </a:r>
            <a:r>
              <a:rPr lang="nl-NL"/>
              <a:t>vervolgopleiding </a:t>
            </a:r>
          </a:p>
          <a:p>
            <a:pPr marL="12700" indent="0">
              <a:spcBef>
                <a:spcPts val="1200"/>
              </a:spcBef>
              <a:buNone/>
              <a:tabLst>
                <a:tab pos="356235" algn="l"/>
              </a:tabLst>
            </a:pPr>
            <a:r>
              <a:rPr lang="nl-NL"/>
              <a:t>	(flyer </a:t>
            </a:r>
            <a:r>
              <a:rPr lang="nl-NL" err="1"/>
              <a:t>HalloMBO</a:t>
            </a:r>
            <a:r>
              <a:rPr lang="nl-NL"/>
              <a:t>)</a:t>
            </a:r>
          </a:p>
          <a:p>
            <a:pPr marL="356235" indent="-342900">
              <a:spcBef>
                <a:spcPts val="1200"/>
              </a:spcBef>
              <a:tabLst>
                <a:tab pos="356870" algn="l"/>
              </a:tabLst>
            </a:pPr>
            <a:r>
              <a:rPr lang="nl-NL" spc="-20"/>
              <a:t>Vragen</a:t>
            </a:r>
          </a:p>
          <a:p>
            <a:pPr marL="0" indent="0">
              <a:buNone/>
            </a:pPr>
            <a:endParaRPr lang="nl-NL"/>
          </a:p>
        </p:txBody>
      </p:sp>
    </p:spTree>
    <p:extLst>
      <p:ext uri="{BB962C8B-B14F-4D97-AF65-F5344CB8AC3E}">
        <p14:creationId xmlns:p14="http://schemas.microsoft.com/office/powerpoint/2010/main" val="3618881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rmAutofit/>
          </a:bodyPr>
          <a:lstStyle/>
          <a:p>
            <a:r>
              <a:rPr lang="nl-NL" sz="3200"/>
              <a:t>Samen op weg naar succes op de eindstreep!</a:t>
            </a:r>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19</a:t>
            </a:fld>
            <a:endParaRPr lang="nl-NL"/>
          </a:p>
        </p:txBody>
      </p:sp>
      <p:pic>
        <p:nvPicPr>
          <p:cNvPr id="5" name="Afbeelding 4">
            <a:extLst>
              <a:ext uri="{FF2B5EF4-FFF2-40B4-BE49-F238E27FC236}">
                <a16:creationId xmlns:a16="http://schemas.microsoft.com/office/drawing/2014/main" id="{B723A153-6D47-4FB8-BEC1-3926055D4663}"/>
              </a:ext>
            </a:extLst>
          </p:cNvPr>
          <p:cNvPicPr>
            <a:picLocks noChangeAspect="1"/>
          </p:cNvPicPr>
          <p:nvPr/>
        </p:nvPicPr>
        <p:blipFill>
          <a:blip r:embed="rId4"/>
          <a:stretch>
            <a:fillRect/>
          </a:stretch>
        </p:blipFill>
        <p:spPr>
          <a:xfrm>
            <a:off x="2978419" y="1700808"/>
            <a:ext cx="6236749" cy="3974937"/>
          </a:xfrm>
          <a:prstGeom prst="rect">
            <a:avLst/>
          </a:prstGeom>
        </p:spPr>
      </p:pic>
      <p:grpSp>
        <p:nvGrpSpPr>
          <p:cNvPr id="4" name="Groep 3">
            <a:extLst>
              <a:ext uri="{FF2B5EF4-FFF2-40B4-BE49-F238E27FC236}">
                <a16:creationId xmlns:a16="http://schemas.microsoft.com/office/drawing/2014/main" id="{7504D1E6-973E-4A8F-ABC6-C685F3AD9827}"/>
              </a:ext>
            </a:extLst>
          </p:cNvPr>
          <p:cNvGrpSpPr/>
          <p:nvPr/>
        </p:nvGrpSpPr>
        <p:grpSpPr>
          <a:xfrm>
            <a:off x="9337154" y="3170585"/>
            <a:ext cx="2736304" cy="1728192"/>
            <a:chOff x="9337154" y="3170585"/>
            <a:chExt cx="2736304" cy="1728192"/>
          </a:xfrm>
        </p:grpSpPr>
        <p:sp>
          <p:nvSpPr>
            <p:cNvPr id="7" name="Afgeronde rechthoek 6">
              <a:extLst>
                <a:ext uri="{FF2B5EF4-FFF2-40B4-BE49-F238E27FC236}">
                  <a16:creationId xmlns:a16="http://schemas.microsoft.com/office/drawing/2014/main" id="{1052F6A3-D211-4098-8A41-B3D2115149D5}"/>
                </a:ext>
              </a:extLst>
            </p:cNvPr>
            <p:cNvSpPr/>
            <p:nvPr/>
          </p:nvSpPr>
          <p:spPr>
            <a:xfrm>
              <a:off x="9337154" y="3170585"/>
              <a:ext cx="2736304" cy="1728192"/>
            </a:xfrm>
            <a:prstGeom prst="roundRect">
              <a:avLst/>
            </a:prstGeom>
            <a:solidFill>
              <a:srgbClr val="1096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9315BE02-1483-4B15-8994-8B73165DBDD2}"/>
                </a:ext>
              </a:extLst>
            </p:cNvPr>
            <p:cNvSpPr txBox="1"/>
            <p:nvPr/>
          </p:nvSpPr>
          <p:spPr>
            <a:xfrm>
              <a:off x="9481170" y="3573016"/>
              <a:ext cx="2448272" cy="923330"/>
            </a:xfrm>
            <a:prstGeom prst="rect">
              <a:avLst/>
            </a:prstGeom>
            <a:noFill/>
          </p:spPr>
          <p:txBody>
            <a:bodyPr wrap="square" rtlCol="0">
              <a:spAutoFit/>
            </a:bodyPr>
            <a:lstStyle/>
            <a:p>
              <a:r>
                <a:rPr lang="nl-NL"/>
                <a:t>Vragen?</a:t>
              </a:r>
            </a:p>
            <a:p>
              <a:endParaRPr lang="nl-NL">
                <a:solidFill>
                  <a:srgbClr val="21428D"/>
                </a:solidFill>
              </a:endParaRPr>
            </a:p>
            <a:p>
              <a:r>
                <a:rPr lang="nl-NL"/>
                <a:t>SPL@ubboemmius.nl</a:t>
              </a:r>
            </a:p>
          </p:txBody>
        </p:sp>
      </p:grpSp>
    </p:spTree>
    <p:custDataLst>
      <p:tags r:id="rId1"/>
    </p:custDataLst>
    <p:extLst>
      <p:ext uri="{BB962C8B-B14F-4D97-AF65-F5344CB8AC3E}">
        <p14:creationId xmlns:p14="http://schemas.microsoft.com/office/powerpoint/2010/main" val="246482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rmAutofit fontScale="90000"/>
          </a:bodyPr>
          <a:lstStyle/>
          <a:p>
            <a:r>
              <a:rPr lang="nl-NL" sz="4800" spc="-5"/>
              <a:t>Programma </a:t>
            </a:r>
            <a:r>
              <a:rPr lang="nl-NL" sz="4800"/>
              <a:t>van </a:t>
            </a:r>
            <a:r>
              <a:rPr lang="nl-NL" sz="4800" spc="-5"/>
              <a:t>de</a:t>
            </a:r>
            <a:r>
              <a:rPr lang="nl-NL" sz="4800" spc="-75"/>
              <a:t> </a:t>
            </a:r>
            <a:r>
              <a:rPr lang="nl-NL" sz="4800" spc="-5"/>
              <a:t>avond</a:t>
            </a:r>
            <a:endParaRPr lang="nl-NL"/>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2</a:t>
            </a:fld>
            <a:endParaRPr lang="nl-NL"/>
          </a:p>
        </p:txBody>
      </p:sp>
      <p:sp>
        <p:nvSpPr>
          <p:cNvPr id="4" name="Tijdelijke aanduiding voor tekst 3">
            <a:extLst>
              <a:ext uri="{FF2B5EF4-FFF2-40B4-BE49-F238E27FC236}">
                <a16:creationId xmlns:a16="http://schemas.microsoft.com/office/drawing/2014/main" id="{C9D56FFD-BBB0-E543-B00F-38B48E694CB9}"/>
              </a:ext>
            </a:extLst>
          </p:cNvPr>
          <p:cNvSpPr>
            <a:spLocks noGrp="1"/>
          </p:cNvSpPr>
          <p:nvPr>
            <p:ph type="body" sz="quarter" idx="19"/>
          </p:nvPr>
        </p:nvSpPr>
        <p:spPr>
          <a:xfrm>
            <a:off x="431427" y="2348879"/>
            <a:ext cx="11330305" cy="3743945"/>
          </a:xfrm>
        </p:spPr>
        <p:txBody>
          <a:bodyPr/>
          <a:lstStyle/>
          <a:p>
            <a:pPr marL="355600" indent="-342900">
              <a:spcAft>
                <a:spcPts val="1200"/>
              </a:spcAft>
              <a:tabLst>
                <a:tab pos="356235" algn="l"/>
              </a:tabLst>
            </a:pPr>
            <a:r>
              <a:rPr lang="nl-NL" sz="3200" spc="-5" dirty="0"/>
              <a:t>Welkom</a:t>
            </a:r>
          </a:p>
          <a:p>
            <a:pPr marL="355600" indent="-342900">
              <a:spcAft>
                <a:spcPts val="1200"/>
              </a:spcAft>
              <a:tabLst>
                <a:tab pos="356235" algn="l"/>
              </a:tabLst>
            </a:pPr>
            <a:r>
              <a:rPr lang="nl-NL" sz="3200" spc="-5" dirty="0"/>
              <a:t>Presentatie </a:t>
            </a:r>
            <a:r>
              <a:rPr lang="nl-NL" sz="3200" spc="-5" dirty="0" err="1"/>
              <a:t>Welstad</a:t>
            </a:r>
            <a:r>
              <a:rPr lang="nl-NL" sz="3200" spc="-5" dirty="0"/>
              <a:t> – Elise Tees</a:t>
            </a:r>
          </a:p>
          <a:p>
            <a:pPr marL="355600" indent="-342900">
              <a:spcAft>
                <a:spcPts val="1200"/>
              </a:spcAft>
              <a:tabLst>
                <a:tab pos="356235" algn="l"/>
              </a:tabLst>
            </a:pPr>
            <a:r>
              <a:rPr lang="nl-NL" sz="3200" spc="-5" dirty="0"/>
              <a:t>Examen vmbo</a:t>
            </a:r>
            <a:endParaRPr lang="nl-NL" sz="3200" dirty="0"/>
          </a:p>
          <a:p>
            <a:pPr marL="355600" indent="-342900">
              <a:spcAft>
                <a:spcPts val="1200"/>
              </a:spcAft>
              <a:tabLst>
                <a:tab pos="356235" algn="l"/>
              </a:tabLst>
            </a:pPr>
            <a:r>
              <a:rPr lang="nl-NL" sz="3200" spc="-5" dirty="0"/>
              <a:t>Keuze</a:t>
            </a:r>
            <a:r>
              <a:rPr lang="nl-NL" sz="3200" spc="-50" dirty="0"/>
              <a:t> </a:t>
            </a:r>
            <a:r>
              <a:rPr lang="nl-NL" sz="3200" dirty="0"/>
              <a:t>vervolgopleiding</a:t>
            </a:r>
          </a:p>
          <a:p>
            <a:pPr marL="355600" indent="-342900">
              <a:spcAft>
                <a:spcPts val="1200"/>
              </a:spcAft>
              <a:tabLst>
                <a:tab pos="356235" algn="l"/>
              </a:tabLst>
            </a:pPr>
            <a:r>
              <a:rPr lang="nl-NL" sz="3200" spc="-5" dirty="0"/>
              <a:t>In de </a:t>
            </a:r>
            <a:r>
              <a:rPr lang="nl-NL" sz="3200" dirty="0"/>
              <a:t>klas, </a:t>
            </a:r>
            <a:r>
              <a:rPr lang="nl-NL" sz="3200" spc="-5" dirty="0"/>
              <a:t>met de</a:t>
            </a:r>
            <a:r>
              <a:rPr lang="nl-NL" sz="3200" spc="-45" dirty="0"/>
              <a:t> </a:t>
            </a:r>
            <a:r>
              <a:rPr lang="nl-NL" sz="3200" dirty="0"/>
              <a:t>mentor</a:t>
            </a:r>
          </a:p>
          <a:p>
            <a:endParaRPr lang="nl-NL" dirty="0"/>
          </a:p>
        </p:txBody>
      </p:sp>
    </p:spTree>
    <p:extLst>
      <p:ext uri="{BB962C8B-B14F-4D97-AF65-F5344CB8AC3E}">
        <p14:creationId xmlns:p14="http://schemas.microsoft.com/office/powerpoint/2010/main" val="1119252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rmAutofit fontScale="90000"/>
          </a:bodyPr>
          <a:lstStyle/>
          <a:p>
            <a:r>
              <a:rPr lang="nl-NL"/>
              <a:t>Met de mentor in de klas</a:t>
            </a:r>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20</a:t>
            </a:fld>
            <a:endParaRPr lang="nl-NL"/>
          </a:p>
        </p:txBody>
      </p:sp>
      <p:sp>
        <p:nvSpPr>
          <p:cNvPr id="4" name="Tijdelijke aanduiding voor tekst 3">
            <a:extLst>
              <a:ext uri="{FF2B5EF4-FFF2-40B4-BE49-F238E27FC236}">
                <a16:creationId xmlns:a16="http://schemas.microsoft.com/office/drawing/2014/main" id="{C9D56FFD-BBB0-E543-B00F-38B48E694CB9}"/>
              </a:ext>
            </a:extLst>
          </p:cNvPr>
          <p:cNvSpPr>
            <a:spLocks noGrp="1"/>
          </p:cNvSpPr>
          <p:nvPr>
            <p:ph type="body" sz="quarter" idx="19"/>
          </p:nvPr>
        </p:nvSpPr>
        <p:spPr/>
        <p:txBody>
          <a:bodyPr/>
          <a:lstStyle/>
          <a:p>
            <a:r>
              <a:rPr lang="nl-NL" sz="2200" dirty="0"/>
              <a:t>Herhalen slaag-zakregeling (kijk voor de officiële omschrijving op: </a:t>
            </a:r>
            <a:r>
              <a:rPr lang="nl-NL" sz="2200" dirty="0">
                <a:hlinkClick r:id="rId3"/>
              </a:rPr>
              <a:t>https://wetten.overheid.nl/BWBR0004593/2020-08-01#HoofdstukV_Artikel49</a:t>
            </a:r>
            <a:endParaRPr lang="nl-NL" sz="2200" dirty="0"/>
          </a:p>
          <a:p>
            <a:r>
              <a:rPr lang="nl-NL" sz="2200" dirty="0"/>
              <a:t>Herhalen stappen om te komen tot een goede keuze voor een vervolgopleiding</a:t>
            </a:r>
          </a:p>
          <a:p>
            <a:r>
              <a:rPr lang="nl-NL" sz="2200" dirty="0"/>
              <a:t>Via de mentor kan hulp van de decaan ingeroepen worden. Doe dit tijdig!</a:t>
            </a:r>
          </a:p>
          <a:p>
            <a:r>
              <a:rPr lang="nl-NL" sz="2200" dirty="0"/>
              <a:t>Afspraken over contact met thuis</a:t>
            </a:r>
          </a:p>
          <a:p>
            <a:r>
              <a:rPr lang="nl-NL" sz="2200" dirty="0"/>
              <a:t>Als u niet meer in Magister kunt, mail dan naar </a:t>
            </a:r>
            <a:r>
              <a:rPr lang="nl-NL" sz="2200" dirty="0">
                <a:hlinkClick r:id="rId4"/>
              </a:rPr>
              <a:t>spl@ubboemmius.nl</a:t>
            </a:r>
            <a:endParaRPr lang="nl-NL" sz="2200" dirty="0"/>
          </a:p>
          <a:p>
            <a:r>
              <a:rPr lang="nl-NL" sz="2200" dirty="0"/>
              <a:t>Leerlingen gebruiken nog </a:t>
            </a:r>
            <a:r>
              <a:rPr lang="nl-NL" sz="2200" dirty="0" err="1"/>
              <a:t>UbboPortaal</a:t>
            </a:r>
            <a:r>
              <a:rPr lang="nl-NL" sz="2200" dirty="0"/>
              <a:t>. Ouders vinden info op </a:t>
            </a:r>
            <a:r>
              <a:rPr lang="nl-NL" sz="2200" dirty="0">
                <a:hlinkClick r:id="rId5"/>
              </a:rPr>
              <a:t>www.ubboemmius.nl</a:t>
            </a:r>
            <a:endParaRPr lang="nl-NL" sz="2200" dirty="0"/>
          </a:p>
          <a:p>
            <a:r>
              <a:rPr lang="nl-NL" sz="2200" dirty="0"/>
              <a:t>Afspraken over absent melden: let op! Ongeoorloofd afwezig tijdens een SE betekent een ‘1’. </a:t>
            </a:r>
          </a:p>
          <a:p>
            <a:r>
              <a:rPr lang="nl-NL" sz="2200" dirty="0">
                <a:solidFill>
                  <a:srgbClr val="FF0000"/>
                </a:solidFill>
              </a:rPr>
              <a:t>Ziekmelden én beter melden telefonisch of per mail (spl@ubboemmius.nl)</a:t>
            </a:r>
          </a:p>
          <a:p>
            <a:r>
              <a:rPr lang="nl-NL" sz="2200" dirty="0"/>
              <a:t>Jaarplanning</a:t>
            </a:r>
          </a:p>
          <a:p>
            <a:r>
              <a:rPr lang="nl-NL" sz="2200" dirty="0"/>
              <a:t>Gebruik laptop; iedere dag mee, en gebruik Teams (ook </a:t>
            </a:r>
            <a:r>
              <a:rPr lang="nl-NL" sz="2200" dirty="0" err="1"/>
              <a:t>ivm</a:t>
            </a:r>
            <a:r>
              <a:rPr lang="nl-NL" sz="2200" dirty="0"/>
              <a:t> afstandsonderwijs)</a:t>
            </a:r>
          </a:p>
        </p:txBody>
      </p:sp>
    </p:spTree>
    <p:extLst>
      <p:ext uri="{BB962C8B-B14F-4D97-AF65-F5344CB8AC3E}">
        <p14:creationId xmlns:p14="http://schemas.microsoft.com/office/powerpoint/2010/main" val="533385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7C37A64-1C33-46E8-8339-DC9731B0CD33}"/>
              </a:ext>
            </a:extLst>
          </p:cNvPr>
          <p:cNvPicPr>
            <a:picLocks noChangeAspect="1"/>
          </p:cNvPicPr>
          <p:nvPr/>
        </p:nvPicPr>
        <p:blipFill>
          <a:blip r:embed="rId2"/>
          <a:stretch>
            <a:fillRect/>
          </a:stretch>
        </p:blipFill>
        <p:spPr>
          <a:xfrm>
            <a:off x="346075" y="2605088"/>
            <a:ext cx="5756275" cy="1970088"/>
          </a:xfrm>
          <a:prstGeom prst="rect">
            <a:avLst/>
          </a:prstGeom>
        </p:spPr>
      </p:pic>
      <p:pic>
        <p:nvPicPr>
          <p:cNvPr id="8" name="Afbeelding 7">
            <a:extLst>
              <a:ext uri="{FF2B5EF4-FFF2-40B4-BE49-F238E27FC236}">
                <a16:creationId xmlns:a16="http://schemas.microsoft.com/office/drawing/2014/main" id="{DBCAD7B7-70F9-4CCD-9C89-EC2ECB350536}"/>
              </a:ext>
            </a:extLst>
          </p:cNvPr>
          <p:cNvPicPr>
            <a:picLocks noChangeAspect="1"/>
          </p:cNvPicPr>
          <p:nvPr/>
        </p:nvPicPr>
        <p:blipFill>
          <a:blip r:embed="rId3"/>
          <a:stretch>
            <a:fillRect/>
          </a:stretch>
        </p:blipFill>
        <p:spPr>
          <a:xfrm>
            <a:off x="6180138" y="2605088"/>
            <a:ext cx="5667375" cy="1970088"/>
          </a:xfrm>
          <a:prstGeom prst="rect">
            <a:avLst/>
          </a:prstGeom>
        </p:spPr>
      </p:pic>
      <p:pic>
        <p:nvPicPr>
          <p:cNvPr id="1030" name="Picture 6" descr="Welkom bij Welstad - Welstad">
            <a:extLst>
              <a:ext uri="{FF2B5EF4-FFF2-40B4-BE49-F238E27FC236}">
                <a16:creationId xmlns:a16="http://schemas.microsoft.com/office/drawing/2014/main" id="{0223FDFF-F01A-47F5-B477-CE056D4B8D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075" y="4652963"/>
            <a:ext cx="5750719" cy="1676400"/>
          </a:xfrm>
          <a:prstGeom prst="rect">
            <a:avLst/>
          </a:prstGeom>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D09F4C60-7CAB-4690-ACD5-42AE42F66482}"/>
              </a:ext>
            </a:extLst>
          </p:cNvPr>
          <p:cNvPicPr>
            <a:picLocks noChangeAspect="1"/>
          </p:cNvPicPr>
          <p:nvPr/>
        </p:nvPicPr>
        <p:blipFill>
          <a:blip r:embed="rId5"/>
          <a:stretch>
            <a:fillRect/>
          </a:stretch>
        </p:blipFill>
        <p:spPr>
          <a:xfrm>
            <a:off x="6180138" y="4652963"/>
            <a:ext cx="5667375" cy="1676400"/>
          </a:xfrm>
          <a:prstGeom prst="rect">
            <a:avLst/>
          </a:prstGeom>
        </p:spPr>
      </p:pic>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a:xfrm>
            <a:off x="431427" y="980728"/>
            <a:ext cx="9314248" cy="747514"/>
          </a:xfrm>
        </p:spPr>
        <p:txBody>
          <a:bodyPr anchor="b">
            <a:normAutofit/>
          </a:bodyPr>
          <a:lstStyle/>
          <a:p>
            <a:pPr>
              <a:lnSpc>
                <a:spcPct val="90000"/>
              </a:lnSpc>
            </a:pPr>
            <a:r>
              <a:rPr lang="nl-NL" sz="4500" spc="-5" err="1"/>
              <a:t>Welstad</a:t>
            </a:r>
            <a:r>
              <a:rPr lang="nl-NL" sz="4500" spc="-5"/>
              <a:t> – Elise Tees</a:t>
            </a:r>
            <a:endParaRPr lang="nl-NL" sz="4500"/>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4294967295"/>
          </p:nvPr>
        </p:nvSpPr>
        <p:spPr>
          <a:xfrm>
            <a:off x="11234711" y="6466382"/>
            <a:ext cx="623473" cy="257866"/>
          </a:xfrm>
        </p:spPr>
        <p:txBody>
          <a:bodyPr>
            <a:normAutofit/>
          </a:bodyPr>
          <a:lstStyle/>
          <a:p>
            <a:pPr>
              <a:lnSpc>
                <a:spcPct val="90000"/>
              </a:lnSpc>
              <a:spcAft>
                <a:spcPts val="600"/>
              </a:spcAft>
            </a:pPr>
            <a:fld id="{A8AA7EC8-FE29-421D-A88B-370786849ECC}" type="slidenum">
              <a:rPr lang="nl-NL" sz="1200" smtClean="0"/>
              <a:pPr>
                <a:lnSpc>
                  <a:spcPct val="90000"/>
                </a:lnSpc>
                <a:spcAft>
                  <a:spcPts val="600"/>
                </a:spcAft>
              </a:pPr>
              <a:t>3</a:t>
            </a:fld>
            <a:endParaRPr lang="nl-NL" sz="1200"/>
          </a:p>
        </p:txBody>
      </p:sp>
    </p:spTree>
    <p:extLst>
      <p:ext uri="{BB962C8B-B14F-4D97-AF65-F5344CB8AC3E}">
        <p14:creationId xmlns:p14="http://schemas.microsoft.com/office/powerpoint/2010/main" val="3546661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rmAutofit fontScale="90000"/>
          </a:bodyPr>
          <a:lstStyle/>
          <a:p>
            <a:r>
              <a:rPr lang="nl-NL" sz="4800" spc="-10"/>
              <a:t>Examen vmbo</a:t>
            </a:r>
            <a:endParaRPr lang="nl-NL"/>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4</a:t>
            </a:fld>
            <a:endParaRPr lang="nl-NL"/>
          </a:p>
        </p:txBody>
      </p:sp>
      <p:sp>
        <p:nvSpPr>
          <p:cNvPr id="9" name="Tijdelijke aanduiding voor tekst 8">
            <a:extLst>
              <a:ext uri="{FF2B5EF4-FFF2-40B4-BE49-F238E27FC236}">
                <a16:creationId xmlns:a16="http://schemas.microsoft.com/office/drawing/2014/main" id="{4779B746-1A03-438E-90AF-3B0A77D1AC71}"/>
              </a:ext>
            </a:extLst>
          </p:cNvPr>
          <p:cNvSpPr>
            <a:spLocks noGrp="1"/>
          </p:cNvSpPr>
          <p:nvPr>
            <p:ph type="body" sz="quarter" idx="19"/>
          </p:nvPr>
        </p:nvSpPr>
        <p:spPr>
          <a:xfrm>
            <a:off x="413019" y="2060848"/>
            <a:ext cx="11330305" cy="3096370"/>
          </a:xfrm>
        </p:spPr>
        <p:txBody>
          <a:bodyPr/>
          <a:lstStyle/>
          <a:p>
            <a:r>
              <a:rPr lang="nl-NL"/>
              <a:t>Examen in AVO-vakken (Algemeen vormend onderwijs)</a:t>
            </a:r>
          </a:p>
          <a:p>
            <a:endParaRPr lang="nl-NL"/>
          </a:p>
          <a:p>
            <a:r>
              <a:rPr lang="nl-NL"/>
              <a:t>Examen in </a:t>
            </a:r>
            <a:r>
              <a:rPr lang="nl-NL" err="1"/>
              <a:t>profielvak</a:t>
            </a:r>
            <a:r>
              <a:rPr lang="nl-NL"/>
              <a:t> (Z&amp;W, D&amp;P, E&amp;O, M&amp;T, PIE, BWI)</a:t>
            </a:r>
          </a:p>
          <a:p>
            <a:endParaRPr lang="nl-NL"/>
          </a:p>
          <a:p>
            <a:r>
              <a:rPr lang="nl-NL"/>
              <a:t>Examen in keuzevakken</a:t>
            </a:r>
          </a:p>
        </p:txBody>
      </p:sp>
    </p:spTree>
    <p:custDataLst>
      <p:tags r:id="rId1"/>
    </p:custDataLst>
    <p:extLst>
      <p:ext uri="{BB962C8B-B14F-4D97-AF65-F5344CB8AC3E}">
        <p14:creationId xmlns:p14="http://schemas.microsoft.com/office/powerpoint/2010/main" val="979179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rmAutofit fontScale="90000"/>
          </a:bodyPr>
          <a:lstStyle/>
          <a:p>
            <a:r>
              <a:rPr lang="nl-NL" sz="4800" spc="-10"/>
              <a:t>Examen vmbo</a:t>
            </a:r>
            <a:endParaRPr lang="nl-NL"/>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5</a:t>
            </a:fld>
            <a:endParaRPr lang="nl-NL"/>
          </a:p>
        </p:txBody>
      </p:sp>
      <p:sp>
        <p:nvSpPr>
          <p:cNvPr id="4" name="Tijdelijke aanduiding voor tekst 3">
            <a:extLst>
              <a:ext uri="{FF2B5EF4-FFF2-40B4-BE49-F238E27FC236}">
                <a16:creationId xmlns:a16="http://schemas.microsoft.com/office/drawing/2014/main" id="{C9D56FFD-BBB0-E543-B00F-38B48E694CB9}"/>
              </a:ext>
            </a:extLst>
          </p:cNvPr>
          <p:cNvSpPr>
            <a:spLocks noGrp="1"/>
          </p:cNvSpPr>
          <p:nvPr>
            <p:ph type="body" sz="quarter" idx="19"/>
          </p:nvPr>
        </p:nvSpPr>
        <p:spPr>
          <a:xfrm>
            <a:off x="431427" y="2204863"/>
            <a:ext cx="11330305" cy="4250361"/>
          </a:xfrm>
        </p:spPr>
        <p:txBody>
          <a:bodyPr/>
          <a:lstStyle/>
          <a:p>
            <a:pPr marL="527050" indent="-514350">
              <a:tabLst>
                <a:tab pos="356235" algn="l"/>
              </a:tabLst>
            </a:pPr>
            <a:r>
              <a:rPr lang="nl-NL" sz="2800" spc="-5"/>
              <a:t>Schoolexamen (SE) 			</a:t>
            </a:r>
            <a:r>
              <a:rPr lang="nl-NL" sz="2800"/>
              <a:t>		     </a:t>
            </a:r>
            <a:r>
              <a:rPr lang="nl-NL" sz="3200"/>
              <a:t>….%</a:t>
            </a:r>
          </a:p>
          <a:p>
            <a:pPr marL="12700" indent="0">
              <a:buNone/>
              <a:tabLst>
                <a:tab pos="356235" algn="l"/>
              </a:tabLst>
            </a:pPr>
            <a:r>
              <a:rPr lang="nl-NL" sz="3200">
                <a:solidFill>
                  <a:srgbClr val="F7941D"/>
                </a:solidFill>
              </a:rPr>
              <a:t>_________________________________________________</a:t>
            </a:r>
          </a:p>
          <a:p>
            <a:pPr marL="12700" indent="0">
              <a:buNone/>
              <a:tabLst>
                <a:tab pos="356235" algn="l"/>
              </a:tabLst>
            </a:pPr>
            <a:endParaRPr lang="nl-NL" sz="3200">
              <a:solidFill>
                <a:srgbClr val="F7941D"/>
              </a:solidFill>
            </a:endParaRPr>
          </a:p>
          <a:p>
            <a:pPr marL="527050" indent="-514350">
              <a:tabLst>
                <a:tab pos="356235" algn="l"/>
              </a:tabLst>
            </a:pPr>
            <a:r>
              <a:rPr lang="nl-NL" sz="2800" spc="-5"/>
              <a:t>Centraal Examen (CE)					     ….</a:t>
            </a:r>
            <a:r>
              <a:rPr lang="nl-NL" sz="3200"/>
              <a:t>%</a:t>
            </a:r>
          </a:p>
          <a:p>
            <a:pPr marL="527050" indent="-514350">
              <a:spcBef>
                <a:spcPts val="2350"/>
              </a:spcBef>
              <a:buFont typeface="+mj-lt"/>
              <a:buAutoNum type="arabicPeriod"/>
              <a:tabLst>
                <a:tab pos="356235" algn="l"/>
              </a:tabLst>
            </a:pPr>
            <a:endParaRPr lang="nl-NL"/>
          </a:p>
        </p:txBody>
      </p:sp>
    </p:spTree>
    <p:custDataLst>
      <p:tags r:id="rId1"/>
    </p:custDataLst>
    <p:extLst>
      <p:ext uri="{BB962C8B-B14F-4D97-AF65-F5344CB8AC3E}">
        <p14:creationId xmlns:p14="http://schemas.microsoft.com/office/powerpoint/2010/main" val="1284332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rmAutofit fontScale="90000"/>
          </a:bodyPr>
          <a:lstStyle/>
          <a:p>
            <a:r>
              <a:rPr lang="nl-NL" sz="4800" spc="-10"/>
              <a:t>Examen vmbo (Ne, En, </a:t>
            </a:r>
            <a:r>
              <a:rPr lang="nl-NL" sz="4800" spc="-10" err="1"/>
              <a:t>Wi</a:t>
            </a:r>
            <a:r>
              <a:rPr lang="nl-NL" sz="4800" spc="-10"/>
              <a:t>, Bi, </a:t>
            </a:r>
            <a:r>
              <a:rPr lang="nl-NL" sz="4800" spc="-10" err="1"/>
              <a:t>Nask</a:t>
            </a:r>
            <a:r>
              <a:rPr lang="nl-NL" sz="4800" spc="-10"/>
              <a:t>, </a:t>
            </a:r>
            <a:r>
              <a:rPr lang="nl-NL" sz="4800" spc="-10" err="1"/>
              <a:t>Ec</a:t>
            </a:r>
            <a:r>
              <a:rPr lang="nl-NL" sz="4800" spc="-10"/>
              <a:t>, Maatschappijkunde)</a:t>
            </a:r>
            <a:endParaRPr lang="nl-NL"/>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6</a:t>
            </a:fld>
            <a:endParaRPr lang="nl-NL"/>
          </a:p>
        </p:txBody>
      </p:sp>
      <p:sp>
        <p:nvSpPr>
          <p:cNvPr id="4" name="Tijdelijke aanduiding voor tekst 3">
            <a:extLst>
              <a:ext uri="{FF2B5EF4-FFF2-40B4-BE49-F238E27FC236}">
                <a16:creationId xmlns:a16="http://schemas.microsoft.com/office/drawing/2014/main" id="{C9D56FFD-BBB0-E543-B00F-38B48E694CB9}"/>
              </a:ext>
            </a:extLst>
          </p:cNvPr>
          <p:cNvSpPr>
            <a:spLocks noGrp="1"/>
          </p:cNvSpPr>
          <p:nvPr>
            <p:ph type="body" sz="quarter" idx="19"/>
          </p:nvPr>
        </p:nvSpPr>
        <p:spPr>
          <a:xfrm>
            <a:off x="432694" y="2607639"/>
            <a:ext cx="11330305" cy="4250361"/>
          </a:xfrm>
        </p:spPr>
        <p:txBody>
          <a:bodyPr/>
          <a:lstStyle/>
          <a:p>
            <a:pPr marL="527050" indent="-514350">
              <a:tabLst>
                <a:tab pos="356235" algn="l"/>
              </a:tabLst>
            </a:pPr>
            <a:r>
              <a:rPr lang="nl-NL" sz="2800" spc="-5"/>
              <a:t>Schoolexamen (SE) 			</a:t>
            </a:r>
            <a:r>
              <a:rPr lang="nl-NL" sz="2800"/>
              <a:t>		     50</a:t>
            </a:r>
            <a:r>
              <a:rPr lang="nl-NL" sz="3200"/>
              <a:t>%</a:t>
            </a:r>
          </a:p>
          <a:p>
            <a:pPr marL="12700" indent="0">
              <a:buNone/>
              <a:tabLst>
                <a:tab pos="356235" algn="l"/>
              </a:tabLst>
            </a:pPr>
            <a:r>
              <a:rPr lang="nl-NL" sz="3200">
                <a:solidFill>
                  <a:srgbClr val="F7941D"/>
                </a:solidFill>
              </a:rPr>
              <a:t>_________________________________________________</a:t>
            </a:r>
          </a:p>
          <a:p>
            <a:pPr marL="12700" indent="0">
              <a:buNone/>
              <a:tabLst>
                <a:tab pos="356235" algn="l"/>
              </a:tabLst>
            </a:pPr>
            <a:endParaRPr lang="nl-NL" sz="3200">
              <a:solidFill>
                <a:srgbClr val="F7941D"/>
              </a:solidFill>
            </a:endParaRPr>
          </a:p>
          <a:p>
            <a:pPr marL="527050" indent="-514350">
              <a:tabLst>
                <a:tab pos="356235" algn="l"/>
              </a:tabLst>
            </a:pPr>
            <a:r>
              <a:rPr lang="nl-NL" sz="2800" spc="-5"/>
              <a:t>Centraal Schriftelijk Examen (CSE)				     50</a:t>
            </a:r>
            <a:r>
              <a:rPr lang="nl-NL" sz="3200"/>
              <a:t>%</a:t>
            </a:r>
          </a:p>
          <a:p>
            <a:pPr marL="527050" indent="-514350">
              <a:spcBef>
                <a:spcPts val="2350"/>
              </a:spcBef>
              <a:buFont typeface="+mj-lt"/>
              <a:buAutoNum type="arabicPeriod"/>
              <a:tabLst>
                <a:tab pos="356235" algn="l"/>
              </a:tabLst>
            </a:pPr>
            <a:endParaRPr lang="nl-NL"/>
          </a:p>
        </p:txBody>
      </p:sp>
    </p:spTree>
    <p:custDataLst>
      <p:tags r:id="rId1"/>
    </p:custDataLst>
    <p:extLst>
      <p:ext uri="{BB962C8B-B14F-4D97-AF65-F5344CB8AC3E}">
        <p14:creationId xmlns:p14="http://schemas.microsoft.com/office/powerpoint/2010/main" val="2883481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rmAutofit fontScale="90000"/>
          </a:bodyPr>
          <a:lstStyle/>
          <a:p>
            <a:r>
              <a:rPr lang="nl-NL" sz="4800" spc="-10"/>
              <a:t>Examen vmbo (</a:t>
            </a:r>
            <a:r>
              <a:rPr lang="nl-NL" sz="4800" spc="-10" err="1"/>
              <a:t>profielvak</a:t>
            </a:r>
            <a:r>
              <a:rPr lang="nl-NL" sz="4800" spc="-10"/>
              <a:t>)</a:t>
            </a:r>
            <a:endParaRPr lang="nl-NL"/>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7</a:t>
            </a:fld>
            <a:endParaRPr lang="nl-NL"/>
          </a:p>
        </p:txBody>
      </p:sp>
      <p:sp>
        <p:nvSpPr>
          <p:cNvPr id="4" name="Tijdelijke aanduiding voor tekst 3">
            <a:extLst>
              <a:ext uri="{FF2B5EF4-FFF2-40B4-BE49-F238E27FC236}">
                <a16:creationId xmlns:a16="http://schemas.microsoft.com/office/drawing/2014/main" id="{C9D56FFD-BBB0-E543-B00F-38B48E694CB9}"/>
              </a:ext>
            </a:extLst>
          </p:cNvPr>
          <p:cNvSpPr>
            <a:spLocks noGrp="1"/>
          </p:cNvSpPr>
          <p:nvPr>
            <p:ph type="body" sz="quarter" idx="19"/>
          </p:nvPr>
        </p:nvSpPr>
        <p:spPr>
          <a:xfrm>
            <a:off x="431427" y="2204863"/>
            <a:ext cx="11330305" cy="4250361"/>
          </a:xfrm>
        </p:spPr>
        <p:txBody>
          <a:bodyPr lIns="91440" tIns="45720" rIns="91440" bIns="45720" anchor="t"/>
          <a:lstStyle/>
          <a:p>
            <a:pPr marL="527050" indent="-514350">
              <a:tabLst>
                <a:tab pos="356235" algn="l"/>
              </a:tabLst>
            </a:pPr>
            <a:r>
              <a:rPr lang="nl-NL" sz="2800" spc="-5"/>
              <a:t>September 2021 – maart 2023: </a:t>
            </a:r>
          </a:p>
          <a:p>
            <a:pPr marL="12700" indent="0">
              <a:buNone/>
              <a:tabLst>
                <a:tab pos="356235" algn="l"/>
              </a:tabLst>
            </a:pPr>
            <a:r>
              <a:rPr lang="nl-NL" sz="2800" spc="-5"/>
              <a:t>		Geen SE, maar voortgangsgericht programma</a:t>
            </a:r>
            <a:r>
              <a:rPr lang="nl-NL" sz="2800"/>
              <a:t>		      </a:t>
            </a:r>
            <a:r>
              <a:rPr lang="nl-NL" sz="3200"/>
              <a:t>0%</a:t>
            </a:r>
          </a:p>
          <a:p>
            <a:pPr marL="12700" indent="0">
              <a:buNone/>
              <a:tabLst>
                <a:tab pos="356235" algn="l"/>
              </a:tabLst>
            </a:pPr>
            <a:r>
              <a:rPr lang="nl-NL" sz="3200">
                <a:solidFill>
                  <a:srgbClr val="F7941D"/>
                </a:solidFill>
              </a:rPr>
              <a:t>_________________________________________________</a:t>
            </a:r>
          </a:p>
          <a:p>
            <a:pPr marL="527050" indent="-514350">
              <a:tabLst>
                <a:tab pos="356235" algn="l"/>
              </a:tabLst>
            </a:pPr>
            <a:r>
              <a:rPr lang="nl-NL" sz="2800" spc="-5"/>
              <a:t>April 2023: </a:t>
            </a:r>
          </a:p>
          <a:p>
            <a:pPr marL="546167" lvl="1" indent="0">
              <a:buNone/>
              <a:tabLst>
                <a:tab pos="356235" algn="l"/>
              </a:tabLst>
            </a:pPr>
            <a:r>
              <a:rPr lang="nl-NL" sz="2800" spc="-5"/>
              <a:t>Centraal Schriftelijk en Praktisch Examen (CSPE)                </a:t>
            </a:r>
            <a:r>
              <a:rPr lang="nl-NL" sz="3200" spc="-5"/>
              <a:t>10</a:t>
            </a:r>
            <a:r>
              <a:rPr lang="nl-NL" sz="3200"/>
              <a:t>0%</a:t>
            </a:r>
          </a:p>
          <a:p>
            <a:pPr marL="527050" indent="-514350">
              <a:spcBef>
                <a:spcPts val="2350"/>
              </a:spcBef>
              <a:buFont typeface="+mj-lt"/>
              <a:buAutoNum type="arabicPeriod"/>
              <a:tabLst>
                <a:tab pos="356235" algn="l"/>
              </a:tabLst>
            </a:pPr>
            <a:endParaRPr lang="nl-NL"/>
          </a:p>
        </p:txBody>
      </p:sp>
    </p:spTree>
    <p:custDataLst>
      <p:tags r:id="rId1"/>
    </p:custDataLst>
    <p:extLst>
      <p:ext uri="{BB962C8B-B14F-4D97-AF65-F5344CB8AC3E}">
        <p14:creationId xmlns:p14="http://schemas.microsoft.com/office/powerpoint/2010/main" val="953211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rmAutofit fontScale="90000"/>
          </a:bodyPr>
          <a:lstStyle/>
          <a:p>
            <a:r>
              <a:rPr lang="nl-NL" sz="4800" spc="-10"/>
              <a:t>Examen vmbo (keuzevakken)</a:t>
            </a:r>
            <a:endParaRPr lang="nl-NL"/>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8</a:t>
            </a:fld>
            <a:endParaRPr lang="nl-NL"/>
          </a:p>
        </p:txBody>
      </p:sp>
      <p:sp>
        <p:nvSpPr>
          <p:cNvPr id="4" name="Tijdelijke aanduiding voor tekst 3">
            <a:extLst>
              <a:ext uri="{FF2B5EF4-FFF2-40B4-BE49-F238E27FC236}">
                <a16:creationId xmlns:a16="http://schemas.microsoft.com/office/drawing/2014/main" id="{C9D56FFD-BBB0-E543-B00F-38B48E694CB9}"/>
              </a:ext>
            </a:extLst>
          </p:cNvPr>
          <p:cNvSpPr>
            <a:spLocks noGrp="1"/>
          </p:cNvSpPr>
          <p:nvPr>
            <p:ph type="body" sz="quarter" idx="19"/>
          </p:nvPr>
        </p:nvSpPr>
        <p:spPr>
          <a:xfrm>
            <a:off x="431427" y="2204863"/>
            <a:ext cx="11330305" cy="4250361"/>
          </a:xfrm>
        </p:spPr>
        <p:txBody>
          <a:bodyPr/>
          <a:lstStyle/>
          <a:p>
            <a:pPr marL="527050" indent="-514350">
              <a:tabLst>
                <a:tab pos="356235" algn="l"/>
              </a:tabLst>
            </a:pPr>
            <a:r>
              <a:rPr lang="nl-NL" sz="2800" spc="-5"/>
              <a:t>2021/2022 – maart 2023: </a:t>
            </a:r>
          </a:p>
          <a:p>
            <a:pPr marL="12700" indent="0">
              <a:buNone/>
              <a:tabLst>
                <a:tab pos="356235" algn="l"/>
              </a:tabLst>
            </a:pPr>
            <a:r>
              <a:rPr lang="nl-NL" sz="2800" spc="-5"/>
              <a:t>	  4 keuzevakken binnen het schoolexamen (SE)</a:t>
            </a:r>
          </a:p>
          <a:p>
            <a:pPr marL="12700" indent="0">
              <a:buNone/>
              <a:tabLst>
                <a:tab pos="356235" algn="l"/>
              </a:tabLst>
            </a:pPr>
            <a:r>
              <a:rPr lang="nl-NL" sz="2800" spc="-5"/>
              <a:t>  		(</a:t>
            </a:r>
            <a:r>
              <a:rPr lang="nl-NL" sz="2800" spc="-5" err="1"/>
              <a:t>profielgebonden</a:t>
            </a:r>
            <a:r>
              <a:rPr lang="nl-NL" sz="2800" spc="-5"/>
              <a:t> en/of </a:t>
            </a:r>
            <a:r>
              <a:rPr lang="nl-NL" sz="2800" spc="-5" err="1"/>
              <a:t>profieloverstijgend</a:t>
            </a:r>
            <a:r>
              <a:rPr lang="nl-NL" sz="2800" spc="-5"/>
              <a:t>)</a:t>
            </a:r>
            <a:r>
              <a:rPr lang="nl-NL" sz="2800"/>
              <a:t>	 	  </a:t>
            </a:r>
            <a:r>
              <a:rPr lang="nl-NL" sz="3200"/>
              <a:t>100%</a:t>
            </a:r>
          </a:p>
          <a:p>
            <a:pPr marL="12700" indent="0">
              <a:buNone/>
              <a:tabLst>
                <a:tab pos="356235" algn="l"/>
              </a:tabLst>
            </a:pPr>
            <a:r>
              <a:rPr lang="nl-NL" sz="3200">
                <a:solidFill>
                  <a:srgbClr val="F7941D"/>
                </a:solidFill>
              </a:rPr>
              <a:t>_________________________________________________</a:t>
            </a:r>
          </a:p>
          <a:p>
            <a:pPr marL="527050" indent="-514350">
              <a:tabLst>
                <a:tab pos="356235" algn="l"/>
              </a:tabLst>
            </a:pPr>
            <a:r>
              <a:rPr lang="nl-NL" sz="2800" spc="-5"/>
              <a:t>Geen centraal examen</a:t>
            </a:r>
            <a:endParaRPr lang="nl-NL" sz="3200"/>
          </a:p>
          <a:p>
            <a:pPr marL="527050" indent="-514350">
              <a:spcBef>
                <a:spcPts val="2350"/>
              </a:spcBef>
              <a:buFont typeface="+mj-lt"/>
              <a:buAutoNum type="arabicPeriod"/>
              <a:tabLst>
                <a:tab pos="356235" algn="l"/>
              </a:tabLst>
            </a:pPr>
            <a:endParaRPr lang="nl-NL"/>
          </a:p>
        </p:txBody>
      </p:sp>
    </p:spTree>
    <p:custDataLst>
      <p:tags r:id="rId1"/>
    </p:custDataLst>
    <p:extLst>
      <p:ext uri="{BB962C8B-B14F-4D97-AF65-F5344CB8AC3E}">
        <p14:creationId xmlns:p14="http://schemas.microsoft.com/office/powerpoint/2010/main" val="3187018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rmAutofit fontScale="90000"/>
          </a:bodyPr>
          <a:lstStyle/>
          <a:p>
            <a:r>
              <a:rPr lang="nl-NL" sz="4800" spc="-5"/>
              <a:t>Centrale examens</a:t>
            </a:r>
            <a:endParaRPr lang="nl-NL"/>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9</a:t>
            </a:fld>
            <a:endParaRPr lang="nl-NL"/>
          </a:p>
        </p:txBody>
      </p:sp>
      <p:sp>
        <p:nvSpPr>
          <p:cNvPr id="4" name="Tijdelijke aanduiding voor tekst 3">
            <a:extLst>
              <a:ext uri="{FF2B5EF4-FFF2-40B4-BE49-F238E27FC236}">
                <a16:creationId xmlns:a16="http://schemas.microsoft.com/office/drawing/2014/main" id="{C9D56FFD-BBB0-E543-B00F-38B48E694CB9}"/>
              </a:ext>
            </a:extLst>
          </p:cNvPr>
          <p:cNvSpPr>
            <a:spLocks noGrp="1"/>
          </p:cNvSpPr>
          <p:nvPr>
            <p:ph type="body" sz="quarter" idx="19"/>
          </p:nvPr>
        </p:nvSpPr>
        <p:spPr/>
        <p:txBody>
          <a:bodyPr/>
          <a:lstStyle/>
          <a:p>
            <a:pPr marL="12700" lvl="0" indent="0" defTabSz="914400">
              <a:spcBef>
                <a:spcPts val="0"/>
              </a:spcBef>
              <a:buClrTx/>
              <a:buNone/>
              <a:defRPr/>
            </a:pPr>
            <a:r>
              <a:rPr lang="nl-NL" sz="2800" b="1" spc="-5">
                <a:solidFill>
                  <a:prstClr val="black"/>
                </a:solidFill>
                <a:cs typeface="Arial"/>
              </a:rPr>
              <a:t>Centraal s</a:t>
            </a:r>
            <a:r>
              <a:rPr lang="nl-NL" sz="2800" b="1">
                <a:solidFill>
                  <a:prstClr val="black"/>
                </a:solidFill>
                <a:cs typeface="Arial"/>
              </a:rPr>
              <a:t>chriftelijk praktijk </a:t>
            </a:r>
            <a:r>
              <a:rPr lang="nl-NL" sz="2800" b="1" spc="-5">
                <a:solidFill>
                  <a:prstClr val="black"/>
                </a:solidFill>
                <a:cs typeface="Arial"/>
              </a:rPr>
              <a:t>examen (</a:t>
            </a:r>
            <a:r>
              <a:rPr lang="nl-NL" sz="2800" b="1" spc="-10">
                <a:solidFill>
                  <a:prstClr val="black"/>
                </a:solidFill>
                <a:cs typeface="Arial"/>
              </a:rPr>
              <a:t>CSPE) (april)</a:t>
            </a:r>
            <a:endParaRPr lang="nl-NL" sz="2800">
              <a:solidFill>
                <a:prstClr val="black"/>
              </a:solidFill>
              <a:latin typeface="Times New Roman"/>
              <a:cs typeface="Times New Roman"/>
            </a:endParaRPr>
          </a:p>
          <a:p>
            <a:pPr marL="469900" lvl="0" indent="-457200" defTabSz="914400">
              <a:spcBef>
                <a:spcPts val="0"/>
              </a:spcBef>
              <a:buClrTx/>
              <a:defRPr/>
            </a:pPr>
            <a:r>
              <a:rPr lang="nl-NL" sz="2800" spc="-5">
                <a:solidFill>
                  <a:prstClr val="black"/>
                </a:solidFill>
                <a:cs typeface="Arial"/>
              </a:rPr>
              <a:t>Per profiel en per leerling (groep) wordt een rooster gemaakt</a:t>
            </a:r>
          </a:p>
          <a:p>
            <a:pPr marL="469900" lvl="0" indent="-457200" defTabSz="914400">
              <a:spcBef>
                <a:spcPts val="0"/>
              </a:spcBef>
              <a:buClrTx/>
              <a:defRPr/>
            </a:pPr>
            <a:r>
              <a:rPr lang="nl-NL" sz="2800" spc="-5">
                <a:solidFill>
                  <a:prstClr val="black"/>
                </a:solidFill>
                <a:cs typeface="Arial"/>
              </a:rPr>
              <a:t>Examenonderdelen zijn verspreid over meerdere dagen</a:t>
            </a:r>
          </a:p>
          <a:p>
            <a:pPr marL="469900" lvl="0" indent="-457200" defTabSz="914400">
              <a:spcBef>
                <a:spcPts val="0"/>
              </a:spcBef>
              <a:buClrTx/>
              <a:defRPr/>
            </a:pPr>
            <a:endParaRPr lang="nl-NL" sz="2800">
              <a:solidFill>
                <a:prstClr val="black"/>
              </a:solidFill>
              <a:cs typeface="Arial"/>
            </a:endParaRPr>
          </a:p>
          <a:p>
            <a:pPr marL="12700" lvl="0" indent="0" defTabSz="914400">
              <a:spcBef>
                <a:spcPts val="0"/>
              </a:spcBef>
              <a:buClrTx/>
              <a:buNone/>
              <a:defRPr/>
            </a:pPr>
            <a:r>
              <a:rPr lang="nl-NL" sz="2800" b="1" spc="-5">
                <a:solidFill>
                  <a:prstClr val="black"/>
                </a:solidFill>
                <a:cs typeface="Arial"/>
              </a:rPr>
              <a:t>Centraal </a:t>
            </a:r>
            <a:r>
              <a:rPr lang="nl-NL" sz="2800" b="1">
                <a:solidFill>
                  <a:prstClr val="black"/>
                </a:solidFill>
                <a:cs typeface="Arial"/>
              </a:rPr>
              <a:t>schriftelijk </a:t>
            </a:r>
            <a:r>
              <a:rPr lang="nl-NL" sz="2800" b="1" spc="-5">
                <a:solidFill>
                  <a:prstClr val="black"/>
                </a:solidFill>
                <a:cs typeface="Arial"/>
              </a:rPr>
              <a:t>examen (</a:t>
            </a:r>
            <a:r>
              <a:rPr lang="nl-NL" sz="2800" b="1" spc="-10">
                <a:solidFill>
                  <a:prstClr val="black"/>
                </a:solidFill>
                <a:cs typeface="Arial"/>
              </a:rPr>
              <a:t>CSE) (mei)</a:t>
            </a:r>
            <a:endParaRPr lang="nl-NL" sz="2800">
              <a:solidFill>
                <a:prstClr val="black"/>
              </a:solidFill>
              <a:latin typeface="Times New Roman"/>
              <a:cs typeface="Times New Roman"/>
            </a:endParaRPr>
          </a:p>
          <a:p>
            <a:pPr marL="469900" lvl="0" indent="-457200" defTabSz="914400">
              <a:spcBef>
                <a:spcPts val="0"/>
              </a:spcBef>
              <a:buClrTx/>
              <a:defRPr/>
            </a:pPr>
            <a:r>
              <a:rPr lang="nl-NL" sz="2800" spc="-5">
                <a:solidFill>
                  <a:prstClr val="black"/>
                </a:solidFill>
                <a:cs typeface="Arial"/>
              </a:rPr>
              <a:t>Digitale examens</a:t>
            </a:r>
          </a:p>
          <a:p>
            <a:pPr marL="469900" lvl="0" indent="-457200" defTabSz="914400">
              <a:spcBef>
                <a:spcPts val="0"/>
              </a:spcBef>
              <a:buClrTx/>
              <a:defRPr/>
            </a:pPr>
            <a:r>
              <a:rPr lang="nl-NL" sz="2800" spc="-5">
                <a:solidFill>
                  <a:prstClr val="black"/>
                </a:solidFill>
                <a:cs typeface="Arial"/>
              </a:rPr>
              <a:t>V</a:t>
            </a:r>
            <a:r>
              <a:rPr lang="nl-NL" sz="2800">
                <a:solidFill>
                  <a:prstClr val="black"/>
                </a:solidFill>
                <a:cs typeface="Arial"/>
              </a:rPr>
              <a:t>olgens door </a:t>
            </a:r>
            <a:r>
              <a:rPr lang="nl-NL" sz="2800" spc="-5">
                <a:solidFill>
                  <a:prstClr val="black"/>
                </a:solidFill>
                <a:cs typeface="Arial"/>
              </a:rPr>
              <a:t>de </a:t>
            </a:r>
            <a:r>
              <a:rPr lang="nl-NL" sz="2800">
                <a:solidFill>
                  <a:prstClr val="black"/>
                </a:solidFill>
                <a:cs typeface="Arial"/>
              </a:rPr>
              <a:t>school </a:t>
            </a:r>
            <a:r>
              <a:rPr lang="nl-NL" sz="2800" spc="-5">
                <a:solidFill>
                  <a:prstClr val="black"/>
                </a:solidFill>
                <a:cs typeface="Arial"/>
              </a:rPr>
              <a:t>op te </a:t>
            </a:r>
            <a:r>
              <a:rPr lang="nl-NL" sz="2800">
                <a:solidFill>
                  <a:prstClr val="black"/>
                </a:solidFill>
                <a:cs typeface="Arial"/>
              </a:rPr>
              <a:t>stellen</a:t>
            </a:r>
            <a:r>
              <a:rPr lang="nl-NL" sz="2800" spc="60">
                <a:solidFill>
                  <a:prstClr val="black"/>
                </a:solidFill>
                <a:cs typeface="Arial"/>
              </a:rPr>
              <a:t> </a:t>
            </a:r>
            <a:r>
              <a:rPr lang="nl-NL" sz="2800">
                <a:solidFill>
                  <a:prstClr val="black"/>
                </a:solidFill>
                <a:cs typeface="Arial"/>
              </a:rPr>
              <a:t>rooster</a:t>
            </a:r>
          </a:p>
          <a:p>
            <a:pPr marL="0" lvl="0" indent="0" defTabSz="914400">
              <a:spcBef>
                <a:spcPts val="23"/>
              </a:spcBef>
              <a:buClrTx/>
              <a:buNone/>
              <a:defRPr/>
            </a:pPr>
            <a:endParaRPr lang="nl-NL" sz="2800">
              <a:solidFill>
                <a:prstClr val="black"/>
              </a:solidFill>
              <a:latin typeface="Times New Roman"/>
              <a:cs typeface="Times New Roman"/>
            </a:endParaRPr>
          </a:p>
          <a:p>
            <a:pPr marL="12700" lvl="0" indent="0" defTabSz="914400">
              <a:spcBef>
                <a:spcPts val="0"/>
              </a:spcBef>
              <a:buClrTx/>
              <a:buNone/>
              <a:defRPr/>
            </a:pPr>
            <a:r>
              <a:rPr lang="nl-NL" sz="2800">
                <a:solidFill>
                  <a:prstClr val="black"/>
                </a:solidFill>
                <a:cs typeface="Arial"/>
              </a:rPr>
              <a:t>Let op! Hiervoor gelden dus niet landelijk gepubliceerde data </a:t>
            </a:r>
            <a:r>
              <a:rPr lang="nl-NL" sz="2800" spc="-5">
                <a:solidFill>
                  <a:prstClr val="black"/>
                </a:solidFill>
                <a:cs typeface="Arial"/>
              </a:rPr>
              <a:t>en</a:t>
            </a:r>
            <a:r>
              <a:rPr lang="nl-NL" sz="2800" spc="20">
                <a:solidFill>
                  <a:prstClr val="black"/>
                </a:solidFill>
                <a:cs typeface="Arial"/>
              </a:rPr>
              <a:t> </a:t>
            </a:r>
            <a:r>
              <a:rPr lang="nl-NL" sz="2800">
                <a:solidFill>
                  <a:prstClr val="black"/>
                </a:solidFill>
                <a:cs typeface="Arial"/>
              </a:rPr>
              <a:t>tijden</a:t>
            </a:r>
            <a:endParaRPr lang="nl-NL" sz="2800"/>
          </a:p>
        </p:txBody>
      </p:sp>
    </p:spTree>
    <p:extLst>
      <p:ext uri="{BB962C8B-B14F-4D97-AF65-F5344CB8AC3E}">
        <p14:creationId xmlns:p14="http://schemas.microsoft.com/office/powerpoint/2010/main" val="32079566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86.4"/>
</p:tagLst>
</file>

<file path=ppt/tags/tag2.xml><?xml version="1.0" encoding="utf-8"?>
<p:tagLst xmlns:a="http://schemas.openxmlformats.org/drawingml/2006/main" xmlns:r="http://schemas.openxmlformats.org/officeDocument/2006/relationships" xmlns:p="http://schemas.openxmlformats.org/presentationml/2006/main">
  <p:tag name="TIMING" val="|86.4"/>
</p:tagLst>
</file>

<file path=ppt/tags/tag3.xml><?xml version="1.0" encoding="utf-8"?>
<p:tagLst xmlns:a="http://schemas.openxmlformats.org/drawingml/2006/main" xmlns:r="http://schemas.openxmlformats.org/officeDocument/2006/relationships" xmlns:p="http://schemas.openxmlformats.org/presentationml/2006/main">
  <p:tag name="TIMING" val="|86.4"/>
</p:tagLst>
</file>

<file path=ppt/tags/tag4.xml><?xml version="1.0" encoding="utf-8"?>
<p:tagLst xmlns:a="http://schemas.openxmlformats.org/drawingml/2006/main" xmlns:r="http://schemas.openxmlformats.org/officeDocument/2006/relationships" xmlns:p="http://schemas.openxmlformats.org/presentationml/2006/main">
  <p:tag name="TIMING" val="|86.4"/>
</p:tagLst>
</file>

<file path=ppt/tags/tag5.xml><?xml version="1.0" encoding="utf-8"?>
<p:tagLst xmlns:a="http://schemas.openxmlformats.org/drawingml/2006/main" xmlns:r="http://schemas.openxmlformats.org/officeDocument/2006/relationships" xmlns:p="http://schemas.openxmlformats.org/presentationml/2006/main">
  <p:tag name="TIMING" val="|86.4"/>
</p:tagLst>
</file>

<file path=ppt/tags/tag6.xml><?xml version="1.0" encoding="utf-8"?>
<p:tagLst xmlns:a="http://schemas.openxmlformats.org/drawingml/2006/main" xmlns:r="http://schemas.openxmlformats.org/officeDocument/2006/relationships" xmlns:p="http://schemas.openxmlformats.org/presentationml/2006/main">
  <p:tag name="TIMING" val="|2.1|35.6|14.5|4.2|7.9|15.2|11|8.4"/>
</p:tagLst>
</file>

<file path=ppt/tags/tag7.xml><?xml version="1.0" encoding="utf-8"?>
<p:tagLst xmlns:a="http://schemas.openxmlformats.org/drawingml/2006/main" xmlns:r="http://schemas.openxmlformats.org/officeDocument/2006/relationships" xmlns:p="http://schemas.openxmlformats.org/presentationml/2006/main">
  <p:tag name="TIMING" val="|26.6"/>
</p:tagLst>
</file>

<file path=ppt/theme/theme1.xml><?xml version="1.0" encoding="utf-8"?>
<a:theme xmlns:a="http://schemas.openxmlformats.org/drawingml/2006/main" name="20140930_ubbo_multimedia_powerpoint">
  <a:themeElements>
    <a:clrScheme name="Ubbo Emmius">
      <a:dk1>
        <a:sysClr val="windowText" lastClr="000000"/>
      </a:dk1>
      <a:lt1>
        <a:srgbClr val="FFFFFF"/>
      </a:lt1>
      <a:dk2>
        <a:srgbClr val="213582"/>
      </a:dk2>
      <a:lt2>
        <a:srgbClr val="FFFFFF"/>
      </a:lt2>
      <a:accent1>
        <a:srgbClr val="000000"/>
      </a:accent1>
      <a:accent2>
        <a:srgbClr val="F39100"/>
      </a:accent2>
      <a:accent3>
        <a:srgbClr val="009236"/>
      </a:accent3>
      <a:accent4>
        <a:srgbClr val="FFE500"/>
      </a:accent4>
      <a:accent5>
        <a:srgbClr val="E50040"/>
      </a:accent5>
      <a:accent6>
        <a:srgbClr val="B94794"/>
      </a:accent6>
      <a:hlink>
        <a:srgbClr val="F39100"/>
      </a:hlink>
      <a:folHlink>
        <a:srgbClr val="FFBF61"/>
      </a:folHlink>
    </a:clrScheme>
    <a:fontScheme name="Ubbo Emmius">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6EFF53A1307D419C6FDB49A92525A7" ma:contentTypeVersion="6" ma:contentTypeDescription="Een nieuw document maken." ma:contentTypeScope="" ma:versionID="ce05ab0bb4ed4d9221865c214f364ee0">
  <xsd:schema xmlns:xsd="http://www.w3.org/2001/XMLSchema" xmlns:xs="http://www.w3.org/2001/XMLSchema" xmlns:p="http://schemas.microsoft.com/office/2006/metadata/properties" xmlns:ns2="f2ef415d-afd9-43d0-a9dd-4ea2436ba964" xmlns:ns3="ece2f12d-98ee-4eab-9a29-47b62ef33b3c" targetNamespace="http://schemas.microsoft.com/office/2006/metadata/properties" ma:root="true" ma:fieldsID="29e8f3cde98f6e5e4df5171432a35aae" ns2:_="" ns3:_="">
    <xsd:import namespace="f2ef415d-afd9-43d0-a9dd-4ea2436ba964"/>
    <xsd:import namespace="ece2f12d-98ee-4eab-9a29-47b62ef33b3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ef415d-afd9-43d0-a9dd-4ea2436ba964"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e2f12d-98ee-4eab-9a29-47b62ef33b3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112A00-D2E4-4FD3-8399-D6465147C452}">
  <ds:schemaRefs>
    <ds:schemaRef ds:uri="ece2f12d-98ee-4eab-9a29-47b62ef33b3c"/>
    <ds:schemaRef ds:uri="f2ef415d-afd9-43d0-a9dd-4ea2436ba9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D55CBEE-8799-4CFF-979D-777CE9D121C8}">
  <ds:schemaRefs>
    <ds:schemaRef ds:uri="http://schemas.microsoft.com/sharepoint/v3/contenttype/forms"/>
  </ds:schemaRefs>
</ds:datastoreItem>
</file>

<file path=customXml/itemProps3.xml><?xml version="1.0" encoding="utf-8"?>
<ds:datastoreItem xmlns:ds="http://schemas.openxmlformats.org/officeDocument/2006/customXml" ds:itemID="{D117545C-A98D-4432-A680-7BFA9521ABDC}">
  <ds:schemaRefs>
    <ds:schemaRef ds:uri="ece2f12d-98ee-4eab-9a29-47b62ef33b3c"/>
    <ds:schemaRef ds:uri="f2ef415d-afd9-43d0-a9dd-4ea2436ba9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20140930_ubbo_multimedia_powerpoint</Template>
  <TotalTime>50</TotalTime>
  <Words>1403</Words>
  <Application>Microsoft Office PowerPoint</Application>
  <PresentationFormat>Aangepast</PresentationFormat>
  <Paragraphs>184</Paragraphs>
  <Slides>20</Slides>
  <Notes>9</Notes>
  <HiddenSlides>3</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Arial</vt:lpstr>
      <vt:lpstr>Calibri</vt:lpstr>
      <vt:lpstr>Times New Roman</vt:lpstr>
      <vt:lpstr>20140930_ubbo_multimedia_powerpoint</vt:lpstr>
      <vt:lpstr>Schooljaar 2022-2023 aan de Sportparklaan</vt:lpstr>
      <vt:lpstr>Programma van de avond</vt:lpstr>
      <vt:lpstr>Welstad – Elise Tees</vt:lpstr>
      <vt:lpstr>Examen vmbo</vt:lpstr>
      <vt:lpstr>Examen vmbo</vt:lpstr>
      <vt:lpstr>Examen vmbo (Ne, En, Wi, Bi, Nask, Ec, Maatschappijkunde)</vt:lpstr>
      <vt:lpstr>Examen vmbo (profielvak)</vt:lpstr>
      <vt:lpstr>Examen vmbo (keuzevakken)</vt:lpstr>
      <vt:lpstr>Centrale examens</vt:lpstr>
      <vt:lpstr>Waar vind ik belangrijke informatie</vt:lpstr>
      <vt:lpstr>Examenvakken</vt:lpstr>
      <vt:lpstr>Wanneer gebeurt het</vt:lpstr>
      <vt:lpstr>Slaag-zakregeling</vt:lpstr>
      <vt:lpstr>Berekenen eindcijfer diploma</vt:lpstr>
      <vt:lpstr>Berekenen eindcijfer diploma</vt:lpstr>
      <vt:lpstr>Keuze vervolgopleiding</vt:lpstr>
      <vt:lpstr>En dan nog dit…</vt:lpstr>
      <vt:lpstr>In de klas met de mentor</vt:lpstr>
      <vt:lpstr>Samen op weg naar succes op de eindstreep!</vt:lpstr>
      <vt:lpstr>Met de mentor in de klas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presentatie</dc:title>
  <dc:creator>Yan Mulder</dc:creator>
  <cp:lastModifiedBy>Alice Prummel</cp:lastModifiedBy>
  <cp:revision>2</cp:revision>
  <cp:lastPrinted>2019-02-27T09:08:47Z</cp:lastPrinted>
  <dcterms:created xsi:type="dcterms:W3CDTF">2015-01-21T15:20:00Z</dcterms:created>
  <dcterms:modified xsi:type="dcterms:W3CDTF">2022-10-06T12:46:52Z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0x010100416EFF53A1307D419C6FDB49A92525A7</vt:lpwstr>
  </property>
</Properties>
</file>