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84" r:id="rId2"/>
  </p:sldMasterIdLst>
  <p:sldIdLst>
    <p:sldId id="273" r:id="rId3"/>
    <p:sldId id="266" r:id="rId4"/>
    <p:sldId id="267" r:id="rId5"/>
    <p:sldId id="268" r:id="rId6"/>
    <p:sldId id="274" r:id="rId7"/>
    <p:sldId id="269" r:id="rId8"/>
    <p:sldId id="278" r:id="rId9"/>
    <p:sldId id="280" r:id="rId10"/>
    <p:sldId id="270" r:id="rId11"/>
    <p:sldId id="272" r:id="rId12"/>
    <p:sldId id="282" r:id="rId13"/>
    <p:sldId id="271" r:id="rId14"/>
    <p:sldId id="281" r:id="rId15"/>
    <p:sldId id="283" r:id="rId16"/>
    <p:sldId id="262" r:id="rId17"/>
    <p:sldId id="264" r:id="rId18"/>
    <p:sldId id="263" r:id="rId19"/>
    <p:sldId id="258" r:id="rId20"/>
    <p:sldId id="256" r:id="rId21"/>
    <p:sldId id="275" r:id="rId22"/>
    <p:sldId id="276" r:id="rId23"/>
    <p:sldId id="257" r:id="rId24"/>
    <p:sldId id="260" r:id="rId25"/>
    <p:sldId id="261" r:id="rId26"/>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ECB2C35-0853-4A8B-91A4-7C82D5B7CE14}" v="133" dt="2022-09-07T10:33:26.247"/>
    <p1510:client id="{322FB182-AB1E-82FA-2B63-8427678FEC9A}" v="30" dt="2022-09-07T12:09:07.131"/>
    <p1510:client id="{3B735A5F-68F5-8FE2-CE88-60E4ABAC25BF}" v="257" dt="2022-09-07T12:04:47.690"/>
    <p1510:client id="{5B770D6B-3C24-7F03-17C5-111E88B2A552}" v="9" dt="2022-09-14T10:36:59.558"/>
    <p1510:client id="{6B0B6389-CFA4-9275-73F7-109306751A63}" v="9" dt="2022-09-21T07:27:05.916"/>
    <p1510:client id="{E14BBB37-2DBB-E9E3-EFEC-1F87E5E015C4}" v="64" dt="2022-09-21T10:42:42.444"/>
  </p1510:revLst>
</p1510:revInfo>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Stijl, licht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61" d="100"/>
          <a:sy n="61" d="100"/>
        </p:scale>
        <p:origin x="84" y="3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microsoft.com/office/2015/10/relationships/revisionInfo" Target="revisionInfo.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microsoft.com/office/2016/11/relationships/changesInfo" Target="changesInfos/changesInfo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gela Haerkens" userId="S::hrr@ubboemmius.nl::dafcfc7f-c110-4ebc-bddd-cb0826eeb3ca" providerId="AD" clId="Web-{5B770D6B-3C24-7F03-17C5-111E88B2A552}"/>
    <pc:docChg chg="addSld delSld">
      <pc:chgData name="Angela Haerkens" userId="S::hrr@ubboemmius.nl::dafcfc7f-c110-4ebc-bddd-cb0826eeb3ca" providerId="AD" clId="Web-{5B770D6B-3C24-7F03-17C5-111E88B2A552}" dt="2022-09-14T10:36:59.558" v="8"/>
      <pc:docMkLst>
        <pc:docMk/>
      </pc:docMkLst>
      <pc:sldChg chg="new del">
        <pc:chgData name="Angela Haerkens" userId="S::hrr@ubboemmius.nl::dafcfc7f-c110-4ebc-bddd-cb0826eeb3ca" providerId="AD" clId="Web-{5B770D6B-3C24-7F03-17C5-111E88B2A552}" dt="2022-09-14T10:31:25.889" v="2"/>
        <pc:sldMkLst>
          <pc:docMk/>
          <pc:sldMk cId="1883731405" sldId="277"/>
        </pc:sldMkLst>
      </pc:sldChg>
      <pc:sldChg chg="add">
        <pc:chgData name="Angela Haerkens" userId="S::hrr@ubboemmius.nl::dafcfc7f-c110-4ebc-bddd-cb0826eeb3ca" providerId="AD" clId="Web-{5B770D6B-3C24-7F03-17C5-111E88B2A552}" dt="2022-09-14T10:31:15.732" v="1"/>
        <pc:sldMkLst>
          <pc:docMk/>
          <pc:sldMk cId="3070842674" sldId="278"/>
        </pc:sldMkLst>
      </pc:sldChg>
      <pc:sldChg chg="new del">
        <pc:chgData name="Angela Haerkens" userId="S::hrr@ubboemmius.nl::dafcfc7f-c110-4ebc-bddd-cb0826eeb3ca" providerId="AD" clId="Web-{5B770D6B-3C24-7F03-17C5-111E88B2A552}" dt="2022-09-14T10:32:10.109" v="5"/>
        <pc:sldMkLst>
          <pc:docMk/>
          <pc:sldMk cId="3288124307" sldId="279"/>
        </pc:sldMkLst>
      </pc:sldChg>
      <pc:sldChg chg="add">
        <pc:chgData name="Angela Haerkens" userId="S::hrr@ubboemmius.nl::dafcfc7f-c110-4ebc-bddd-cb0826eeb3ca" providerId="AD" clId="Web-{5B770D6B-3C24-7F03-17C5-111E88B2A552}" dt="2022-09-14T10:32:07.281" v="4"/>
        <pc:sldMkLst>
          <pc:docMk/>
          <pc:sldMk cId="2486039380" sldId="280"/>
        </pc:sldMkLst>
      </pc:sldChg>
      <pc:sldChg chg="add">
        <pc:chgData name="Angela Haerkens" userId="S::hrr@ubboemmius.nl::dafcfc7f-c110-4ebc-bddd-cb0826eeb3ca" providerId="AD" clId="Web-{5B770D6B-3C24-7F03-17C5-111E88B2A552}" dt="2022-09-14T10:34:06.427" v="6"/>
        <pc:sldMkLst>
          <pc:docMk/>
          <pc:sldMk cId="1393410428" sldId="281"/>
        </pc:sldMkLst>
      </pc:sldChg>
      <pc:sldChg chg="add">
        <pc:chgData name="Angela Haerkens" userId="S::hrr@ubboemmius.nl::dafcfc7f-c110-4ebc-bddd-cb0826eeb3ca" providerId="AD" clId="Web-{5B770D6B-3C24-7F03-17C5-111E88B2A552}" dt="2022-09-14T10:34:45.991" v="7"/>
        <pc:sldMkLst>
          <pc:docMk/>
          <pc:sldMk cId="4139336574" sldId="282"/>
        </pc:sldMkLst>
      </pc:sldChg>
      <pc:sldChg chg="add">
        <pc:chgData name="Angela Haerkens" userId="S::hrr@ubboemmius.nl::dafcfc7f-c110-4ebc-bddd-cb0826eeb3ca" providerId="AD" clId="Web-{5B770D6B-3C24-7F03-17C5-111E88B2A552}" dt="2022-09-14T10:36:59.558" v="8"/>
        <pc:sldMkLst>
          <pc:docMk/>
          <pc:sldMk cId="1261355781" sldId="283"/>
        </pc:sldMkLst>
      </pc:sldChg>
    </pc:docChg>
  </pc:docChgLst>
  <pc:docChgLst>
    <pc:chgData name="Angela Haerkens" userId="S::hrr@ubboemmius.nl::dafcfc7f-c110-4ebc-bddd-cb0826eeb3ca" providerId="AD" clId="Web-{3B735A5F-68F5-8FE2-CE88-60E4ABAC25BF}"/>
    <pc:docChg chg="addSld delSld modSld sldOrd addMainMaster">
      <pc:chgData name="Angela Haerkens" userId="S::hrr@ubboemmius.nl::dafcfc7f-c110-4ebc-bddd-cb0826eeb3ca" providerId="AD" clId="Web-{3B735A5F-68F5-8FE2-CE88-60E4ABAC25BF}" dt="2022-09-07T12:04:47.690" v="255" actId="20577"/>
      <pc:docMkLst>
        <pc:docMk/>
      </pc:docMkLst>
      <pc:sldChg chg="modSp del">
        <pc:chgData name="Angela Haerkens" userId="S::hrr@ubboemmius.nl::dafcfc7f-c110-4ebc-bddd-cb0826eeb3ca" providerId="AD" clId="Web-{3B735A5F-68F5-8FE2-CE88-60E4ABAC25BF}" dt="2022-09-07T10:44:49.570" v="20"/>
        <pc:sldMkLst>
          <pc:docMk/>
          <pc:sldMk cId="256685074" sldId="259"/>
        </pc:sldMkLst>
        <pc:spChg chg="mod">
          <ac:chgData name="Angela Haerkens" userId="S::hrr@ubboemmius.nl::dafcfc7f-c110-4ebc-bddd-cb0826eeb3ca" providerId="AD" clId="Web-{3B735A5F-68F5-8FE2-CE88-60E4ABAC25BF}" dt="2022-09-07T10:43:28.676" v="12" actId="20577"/>
          <ac:spMkLst>
            <pc:docMk/>
            <pc:sldMk cId="256685074" sldId="259"/>
            <ac:spMk id="3" creationId="{4576AED4-6D38-F2F6-D87A-9DA146A26903}"/>
          </ac:spMkLst>
        </pc:spChg>
        <pc:picChg chg="mod ord">
          <ac:chgData name="Angela Haerkens" userId="S::hrr@ubboemmius.nl::dafcfc7f-c110-4ebc-bddd-cb0826eeb3ca" providerId="AD" clId="Web-{3B735A5F-68F5-8FE2-CE88-60E4ABAC25BF}" dt="2022-09-07T10:43:46.677" v="15" actId="14100"/>
          <ac:picMkLst>
            <pc:docMk/>
            <pc:sldMk cId="256685074" sldId="259"/>
            <ac:picMk id="5" creationId="{912DC142-687B-B71D-ECA4-C7993DF9B4F8}"/>
          </ac:picMkLst>
        </pc:picChg>
      </pc:sldChg>
      <pc:sldChg chg="modSp new">
        <pc:chgData name="Angela Haerkens" userId="S::hrr@ubboemmius.nl::dafcfc7f-c110-4ebc-bddd-cb0826eeb3ca" providerId="AD" clId="Web-{3B735A5F-68F5-8FE2-CE88-60E4ABAC25BF}" dt="2022-09-07T11:09:59.539" v="72" actId="20577"/>
        <pc:sldMkLst>
          <pc:docMk/>
          <pc:sldMk cId="2379828996" sldId="260"/>
        </pc:sldMkLst>
        <pc:spChg chg="mod">
          <ac:chgData name="Angela Haerkens" userId="S::hrr@ubboemmius.nl::dafcfc7f-c110-4ebc-bddd-cb0826eeb3ca" providerId="AD" clId="Web-{3B735A5F-68F5-8FE2-CE88-60E4ABAC25BF}" dt="2022-09-07T10:44:06.459" v="17" actId="20577"/>
          <ac:spMkLst>
            <pc:docMk/>
            <pc:sldMk cId="2379828996" sldId="260"/>
            <ac:spMk id="2" creationId="{E123CC56-8634-339B-DE87-83D4122C21C7}"/>
          </ac:spMkLst>
        </pc:spChg>
        <pc:spChg chg="mod">
          <ac:chgData name="Angela Haerkens" userId="S::hrr@ubboemmius.nl::dafcfc7f-c110-4ebc-bddd-cb0826eeb3ca" providerId="AD" clId="Web-{3B735A5F-68F5-8FE2-CE88-60E4ABAC25BF}" dt="2022-09-07T11:09:59.539" v="72" actId="20577"/>
          <ac:spMkLst>
            <pc:docMk/>
            <pc:sldMk cId="2379828996" sldId="260"/>
            <ac:spMk id="3" creationId="{C2A1ADB5-3E96-55BB-765E-B99AF2E25EB0}"/>
          </ac:spMkLst>
        </pc:spChg>
      </pc:sldChg>
      <pc:sldChg chg="modSp new">
        <pc:chgData name="Angela Haerkens" userId="S::hrr@ubboemmius.nl::dafcfc7f-c110-4ebc-bddd-cb0826eeb3ca" providerId="AD" clId="Web-{3B735A5F-68F5-8FE2-CE88-60E4ABAC25BF}" dt="2022-09-07T11:01:56.071" v="56" actId="20577"/>
        <pc:sldMkLst>
          <pc:docMk/>
          <pc:sldMk cId="626282758" sldId="261"/>
        </pc:sldMkLst>
        <pc:spChg chg="mod">
          <ac:chgData name="Angela Haerkens" userId="S::hrr@ubboemmius.nl::dafcfc7f-c110-4ebc-bddd-cb0826eeb3ca" providerId="AD" clId="Web-{3B735A5F-68F5-8FE2-CE88-60E4ABAC25BF}" dt="2022-09-07T10:46:23.338" v="29" actId="20577"/>
          <ac:spMkLst>
            <pc:docMk/>
            <pc:sldMk cId="626282758" sldId="261"/>
            <ac:spMk id="2" creationId="{BDEDA373-7728-70CA-3AB9-AF0553B29C67}"/>
          </ac:spMkLst>
        </pc:spChg>
        <pc:spChg chg="mod">
          <ac:chgData name="Angela Haerkens" userId="S::hrr@ubboemmius.nl::dafcfc7f-c110-4ebc-bddd-cb0826eeb3ca" providerId="AD" clId="Web-{3B735A5F-68F5-8FE2-CE88-60E4ABAC25BF}" dt="2022-09-07T11:01:56.071" v="56" actId="20577"/>
          <ac:spMkLst>
            <pc:docMk/>
            <pc:sldMk cId="626282758" sldId="261"/>
            <ac:spMk id="3" creationId="{13DA40BD-3AED-9A53-35E2-6053206B98BD}"/>
          </ac:spMkLst>
        </pc:spChg>
      </pc:sldChg>
      <pc:sldChg chg="modSp new ord">
        <pc:chgData name="Angela Haerkens" userId="S::hrr@ubboemmius.nl::dafcfc7f-c110-4ebc-bddd-cb0826eeb3ca" providerId="AD" clId="Web-{3B735A5F-68F5-8FE2-CE88-60E4ABAC25BF}" dt="2022-09-07T11:16:57.771" v="88"/>
        <pc:sldMkLst>
          <pc:docMk/>
          <pc:sldMk cId="1848731147" sldId="262"/>
        </pc:sldMkLst>
        <pc:spChg chg="mod">
          <ac:chgData name="Angela Haerkens" userId="S::hrr@ubboemmius.nl::dafcfc7f-c110-4ebc-bddd-cb0826eeb3ca" providerId="AD" clId="Web-{3B735A5F-68F5-8FE2-CE88-60E4ABAC25BF}" dt="2022-09-07T11:16:08.082" v="84" actId="20577"/>
          <ac:spMkLst>
            <pc:docMk/>
            <pc:sldMk cId="1848731147" sldId="262"/>
            <ac:spMk id="2" creationId="{F35E6F67-128C-81A9-5BF9-C82F53251CB2}"/>
          </ac:spMkLst>
        </pc:spChg>
        <pc:spChg chg="mod">
          <ac:chgData name="Angela Haerkens" userId="S::hrr@ubboemmius.nl::dafcfc7f-c110-4ebc-bddd-cb0826eeb3ca" providerId="AD" clId="Web-{3B735A5F-68F5-8FE2-CE88-60E4ABAC25BF}" dt="2022-09-07T11:16:18.895" v="87" actId="20577"/>
          <ac:spMkLst>
            <pc:docMk/>
            <pc:sldMk cId="1848731147" sldId="262"/>
            <ac:spMk id="3" creationId="{6CC3B664-20C1-2DB3-5FD8-26A3B281338B}"/>
          </ac:spMkLst>
        </pc:spChg>
      </pc:sldChg>
      <pc:sldChg chg="modSp new">
        <pc:chgData name="Angela Haerkens" userId="S::hrr@ubboemmius.nl::dafcfc7f-c110-4ebc-bddd-cb0826eeb3ca" providerId="AD" clId="Web-{3B735A5F-68F5-8FE2-CE88-60E4ABAC25BF}" dt="2022-09-07T11:20:04.386" v="96" actId="20577"/>
        <pc:sldMkLst>
          <pc:docMk/>
          <pc:sldMk cId="2399489993" sldId="263"/>
        </pc:sldMkLst>
        <pc:spChg chg="mod">
          <ac:chgData name="Angela Haerkens" userId="S::hrr@ubboemmius.nl::dafcfc7f-c110-4ebc-bddd-cb0826eeb3ca" providerId="AD" clId="Web-{3B735A5F-68F5-8FE2-CE88-60E4ABAC25BF}" dt="2022-09-07T11:20:04.386" v="96" actId="20577"/>
          <ac:spMkLst>
            <pc:docMk/>
            <pc:sldMk cId="2399489993" sldId="263"/>
            <ac:spMk id="2" creationId="{90C56065-CCEB-2FA9-0538-26D285C94BAA}"/>
          </ac:spMkLst>
        </pc:spChg>
        <pc:spChg chg="mod">
          <ac:chgData name="Angela Haerkens" userId="S::hrr@ubboemmius.nl::dafcfc7f-c110-4ebc-bddd-cb0826eeb3ca" providerId="AD" clId="Web-{3B735A5F-68F5-8FE2-CE88-60E4ABAC25BF}" dt="2022-09-07T11:18:56.056" v="91" actId="20577"/>
          <ac:spMkLst>
            <pc:docMk/>
            <pc:sldMk cId="2399489993" sldId="263"/>
            <ac:spMk id="3" creationId="{74CAF60F-E187-7CA4-8FF8-84228399B790}"/>
          </ac:spMkLst>
        </pc:spChg>
      </pc:sldChg>
      <pc:sldChg chg="modSp new">
        <pc:chgData name="Angela Haerkens" userId="S::hrr@ubboemmius.nl::dafcfc7f-c110-4ebc-bddd-cb0826eeb3ca" providerId="AD" clId="Web-{3B735A5F-68F5-8FE2-CE88-60E4ABAC25BF}" dt="2022-09-07T11:20:25.356" v="109" actId="20577"/>
        <pc:sldMkLst>
          <pc:docMk/>
          <pc:sldMk cId="756759627" sldId="264"/>
        </pc:sldMkLst>
        <pc:spChg chg="mod">
          <ac:chgData name="Angela Haerkens" userId="S::hrr@ubboemmius.nl::dafcfc7f-c110-4ebc-bddd-cb0826eeb3ca" providerId="AD" clId="Web-{3B735A5F-68F5-8FE2-CE88-60E4ABAC25BF}" dt="2022-09-07T11:20:18.933" v="103" actId="20577"/>
          <ac:spMkLst>
            <pc:docMk/>
            <pc:sldMk cId="756759627" sldId="264"/>
            <ac:spMk id="2" creationId="{437250B0-8491-B5E3-3825-A4B9F7CBCF13}"/>
          </ac:spMkLst>
        </pc:spChg>
        <pc:spChg chg="mod">
          <ac:chgData name="Angela Haerkens" userId="S::hrr@ubboemmius.nl::dafcfc7f-c110-4ebc-bddd-cb0826eeb3ca" providerId="AD" clId="Web-{3B735A5F-68F5-8FE2-CE88-60E4ABAC25BF}" dt="2022-09-07T11:20:25.356" v="109" actId="20577"/>
          <ac:spMkLst>
            <pc:docMk/>
            <pc:sldMk cId="756759627" sldId="264"/>
            <ac:spMk id="3" creationId="{2CA9847C-DEF1-EE72-F3A0-A97AE1584438}"/>
          </ac:spMkLst>
        </pc:spChg>
      </pc:sldChg>
      <pc:sldChg chg="new del">
        <pc:chgData name="Angela Haerkens" userId="S::hrr@ubboemmius.nl::dafcfc7f-c110-4ebc-bddd-cb0826eeb3ca" providerId="AD" clId="Web-{3B735A5F-68F5-8FE2-CE88-60E4ABAC25BF}" dt="2022-09-07T11:28:41.684" v="117"/>
        <pc:sldMkLst>
          <pc:docMk/>
          <pc:sldMk cId="3723208002" sldId="265"/>
        </pc:sldMkLst>
      </pc:sldChg>
      <pc:sldChg chg="add ord">
        <pc:chgData name="Angela Haerkens" userId="S::hrr@ubboemmius.nl::dafcfc7f-c110-4ebc-bddd-cb0826eeb3ca" providerId="AD" clId="Web-{3B735A5F-68F5-8FE2-CE88-60E4ABAC25BF}" dt="2022-09-07T11:25:33.959" v="112"/>
        <pc:sldMkLst>
          <pc:docMk/>
          <pc:sldMk cId="824482573" sldId="266"/>
        </pc:sldMkLst>
      </pc:sldChg>
      <pc:sldChg chg="add ord">
        <pc:chgData name="Angela Haerkens" userId="S::hrr@ubboemmius.nl::dafcfc7f-c110-4ebc-bddd-cb0826eeb3ca" providerId="AD" clId="Web-{3B735A5F-68F5-8FE2-CE88-60E4ABAC25BF}" dt="2022-09-07T11:26:39.336" v="114"/>
        <pc:sldMkLst>
          <pc:docMk/>
          <pc:sldMk cId="3918585658" sldId="267"/>
        </pc:sldMkLst>
      </pc:sldChg>
      <pc:sldChg chg="add">
        <pc:chgData name="Angela Haerkens" userId="S::hrr@ubboemmius.nl::dafcfc7f-c110-4ebc-bddd-cb0826eeb3ca" providerId="AD" clId="Web-{3B735A5F-68F5-8FE2-CE88-60E4ABAC25BF}" dt="2022-09-07T11:27:51.557" v="115"/>
        <pc:sldMkLst>
          <pc:docMk/>
          <pc:sldMk cId="73104424" sldId="268"/>
        </pc:sldMkLst>
      </pc:sldChg>
      <pc:sldChg chg="add">
        <pc:chgData name="Angela Haerkens" userId="S::hrr@ubboemmius.nl::dafcfc7f-c110-4ebc-bddd-cb0826eeb3ca" providerId="AD" clId="Web-{3B735A5F-68F5-8FE2-CE88-60E4ABAC25BF}" dt="2022-09-07T11:28:25.433" v="116"/>
        <pc:sldMkLst>
          <pc:docMk/>
          <pc:sldMk cId="2977687209" sldId="269"/>
        </pc:sldMkLst>
      </pc:sldChg>
      <pc:sldChg chg="add">
        <pc:chgData name="Angela Haerkens" userId="S::hrr@ubboemmius.nl::dafcfc7f-c110-4ebc-bddd-cb0826eeb3ca" providerId="AD" clId="Web-{3B735A5F-68F5-8FE2-CE88-60E4ABAC25BF}" dt="2022-09-07T11:30:42.250" v="118"/>
        <pc:sldMkLst>
          <pc:docMk/>
          <pc:sldMk cId="2670289280" sldId="270"/>
        </pc:sldMkLst>
      </pc:sldChg>
      <pc:sldChg chg="add">
        <pc:chgData name="Angela Haerkens" userId="S::hrr@ubboemmius.nl::dafcfc7f-c110-4ebc-bddd-cb0826eeb3ca" providerId="AD" clId="Web-{3B735A5F-68F5-8FE2-CE88-60E4ABAC25BF}" dt="2022-09-07T11:31:16.704" v="119"/>
        <pc:sldMkLst>
          <pc:docMk/>
          <pc:sldMk cId="1288134590" sldId="271"/>
        </pc:sldMkLst>
      </pc:sldChg>
      <pc:sldChg chg="modSp add">
        <pc:chgData name="Angela Haerkens" userId="S::hrr@ubboemmius.nl::dafcfc7f-c110-4ebc-bddd-cb0826eeb3ca" providerId="AD" clId="Web-{3B735A5F-68F5-8FE2-CE88-60E4ABAC25BF}" dt="2022-09-07T11:33:06.692" v="125" actId="20577"/>
        <pc:sldMkLst>
          <pc:docMk/>
          <pc:sldMk cId="3090052681" sldId="272"/>
        </pc:sldMkLst>
        <pc:spChg chg="mod">
          <ac:chgData name="Angela Haerkens" userId="S::hrr@ubboemmius.nl::dafcfc7f-c110-4ebc-bddd-cb0826eeb3ca" providerId="AD" clId="Web-{3B735A5F-68F5-8FE2-CE88-60E4ABAC25BF}" dt="2022-09-07T11:33:06.692" v="125" actId="20577"/>
          <ac:spMkLst>
            <pc:docMk/>
            <pc:sldMk cId="3090052681" sldId="272"/>
            <ac:spMk id="2" creationId="{00000000-0000-0000-0000-000000000000}"/>
          </ac:spMkLst>
        </pc:spChg>
      </pc:sldChg>
      <pc:sldChg chg="addSp delSp modSp new ord">
        <pc:chgData name="Angela Haerkens" userId="S::hrr@ubboemmius.nl::dafcfc7f-c110-4ebc-bddd-cb0826eeb3ca" providerId="AD" clId="Web-{3B735A5F-68F5-8FE2-CE88-60E4ABAC25BF}" dt="2022-09-07T11:42:03.037" v="171"/>
        <pc:sldMkLst>
          <pc:docMk/>
          <pc:sldMk cId="1012055623" sldId="273"/>
        </pc:sldMkLst>
        <pc:spChg chg="mod ord">
          <ac:chgData name="Angela Haerkens" userId="S::hrr@ubboemmius.nl::dafcfc7f-c110-4ebc-bddd-cb0826eeb3ca" providerId="AD" clId="Web-{3B735A5F-68F5-8FE2-CE88-60E4ABAC25BF}" dt="2022-09-07T11:42:03.037" v="171"/>
          <ac:spMkLst>
            <pc:docMk/>
            <pc:sldMk cId="1012055623" sldId="273"/>
            <ac:spMk id="2" creationId="{FE5E3D17-78D2-CB88-B75F-019F4B562BBA}"/>
          </ac:spMkLst>
        </pc:spChg>
        <pc:spChg chg="del">
          <ac:chgData name="Angela Haerkens" userId="S::hrr@ubboemmius.nl::dafcfc7f-c110-4ebc-bddd-cb0826eeb3ca" providerId="AD" clId="Web-{3B735A5F-68F5-8FE2-CE88-60E4ABAC25BF}" dt="2022-09-07T11:36:02.854" v="144"/>
          <ac:spMkLst>
            <pc:docMk/>
            <pc:sldMk cId="1012055623" sldId="273"/>
            <ac:spMk id="3" creationId="{36E990E8-D98B-4DA0-3057-07749E3A76F6}"/>
          </ac:spMkLst>
        </pc:spChg>
        <pc:picChg chg="add mod ord">
          <ac:chgData name="Angela Haerkens" userId="S::hrr@ubboemmius.nl::dafcfc7f-c110-4ebc-bddd-cb0826eeb3ca" providerId="AD" clId="Web-{3B735A5F-68F5-8FE2-CE88-60E4ABAC25BF}" dt="2022-09-07T11:42:03.037" v="171"/>
          <ac:picMkLst>
            <pc:docMk/>
            <pc:sldMk cId="1012055623" sldId="273"/>
            <ac:picMk id="4" creationId="{E686AFC4-15AE-921C-5E91-099AFE41D4BA}"/>
          </ac:picMkLst>
        </pc:picChg>
        <pc:picChg chg="add mod ord">
          <ac:chgData name="Angela Haerkens" userId="S::hrr@ubboemmius.nl::dafcfc7f-c110-4ebc-bddd-cb0826eeb3ca" providerId="AD" clId="Web-{3B735A5F-68F5-8FE2-CE88-60E4ABAC25BF}" dt="2022-09-07T11:42:03.037" v="171"/>
          <ac:picMkLst>
            <pc:docMk/>
            <pc:sldMk cId="1012055623" sldId="273"/>
            <ac:picMk id="5" creationId="{6614E29F-5BC2-00F9-98FC-4DCA419E29B9}"/>
          </ac:picMkLst>
        </pc:picChg>
        <pc:picChg chg="add mod">
          <ac:chgData name="Angela Haerkens" userId="S::hrr@ubboemmius.nl::dafcfc7f-c110-4ebc-bddd-cb0826eeb3ca" providerId="AD" clId="Web-{3B735A5F-68F5-8FE2-CE88-60E4ABAC25BF}" dt="2022-09-07T11:42:03.037" v="171"/>
          <ac:picMkLst>
            <pc:docMk/>
            <pc:sldMk cId="1012055623" sldId="273"/>
            <ac:picMk id="6" creationId="{720FDD56-82BA-D347-D2FC-23EB22D82227}"/>
          </ac:picMkLst>
        </pc:picChg>
        <pc:picChg chg="add mod ord">
          <ac:chgData name="Angela Haerkens" userId="S::hrr@ubboemmius.nl::dafcfc7f-c110-4ebc-bddd-cb0826eeb3ca" providerId="AD" clId="Web-{3B735A5F-68F5-8FE2-CE88-60E4ABAC25BF}" dt="2022-09-07T11:42:03.037" v="171"/>
          <ac:picMkLst>
            <pc:docMk/>
            <pc:sldMk cId="1012055623" sldId="273"/>
            <ac:picMk id="7" creationId="{FEB2C883-EAE1-9496-2FAC-0B85DAFC708A}"/>
          </ac:picMkLst>
        </pc:picChg>
        <pc:picChg chg="add mod ord">
          <ac:chgData name="Angela Haerkens" userId="S::hrr@ubboemmius.nl::dafcfc7f-c110-4ebc-bddd-cb0826eeb3ca" providerId="AD" clId="Web-{3B735A5F-68F5-8FE2-CE88-60E4ABAC25BF}" dt="2022-09-07T11:42:03.037" v="171"/>
          <ac:picMkLst>
            <pc:docMk/>
            <pc:sldMk cId="1012055623" sldId="273"/>
            <ac:picMk id="8" creationId="{1DC3FDE6-FC52-291C-4B68-270F5A227235}"/>
          </ac:picMkLst>
        </pc:picChg>
        <pc:picChg chg="add mod">
          <ac:chgData name="Angela Haerkens" userId="S::hrr@ubboemmius.nl::dafcfc7f-c110-4ebc-bddd-cb0826eeb3ca" providerId="AD" clId="Web-{3B735A5F-68F5-8FE2-CE88-60E4ABAC25BF}" dt="2022-09-07T11:42:03.037" v="171"/>
          <ac:picMkLst>
            <pc:docMk/>
            <pc:sldMk cId="1012055623" sldId="273"/>
            <ac:picMk id="9" creationId="{A12C6879-AE44-7034-46DF-A517E062DA1A}"/>
          </ac:picMkLst>
        </pc:picChg>
        <pc:picChg chg="add mod">
          <ac:chgData name="Angela Haerkens" userId="S::hrr@ubboemmius.nl::dafcfc7f-c110-4ebc-bddd-cb0826eeb3ca" providerId="AD" clId="Web-{3B735A5F-68F5-8FE2-CE88-60E4ABAC25BF}" dt="2022-09-07T11:42:03.037" v="171"/>
          <ac:picMkLst>
            <pc:docMk/>
            <pc:sldMk cId="1012055623" sldId="273"/>
            <ac:picMk id="10" creationId="{CE79AAA8-B909-3419-C846-8EB116B1CC4B}"/>
          </ac:picMkLst>
        </pc:picChg>
      </pc:sldChg>
      <pc:sldChg chg="add">
        <pc:chgData name="Angela Haerkens" userId="S::hrr@ubboemmius.nl::dafcfc7f-c110-4ebc-bddd-cb0826eeb3ca" providerId="AD" clId="Web-{3B735A5F-68F5-8FE2-CE88-60E4ABAC25BF}" dt="2022-09-07T11:44:42.167" v="172"/>
        <pc:sldMkLst>
          <pc:docMk/>
          <pc:sldMk cId="4010934330" sldId="274"/>
        </pc:sldMkLst>
      </pc:sldChg>
      <pc:sldChg chg="addSp delSp modSp new">
        <pc:chgData name="Angela Haerkens" userId="S::hrr@ubboemmius.nl::dafcfc7f-c110-4ebc-bddd-cb0826eeb3ca" providerId="AD" clId="Web-{3B735A5F-68F5-8FE2-CE88-60E4ABAC25BF}" dt="2022-09-07T11:59:57.993" v="215" actId="1076"/>
        <pc:sldMkLst>
          <pc:docMk/>
          <pc:sldMk cId="639162280" sldId="275"/>
        </pc:sldMkLst>
        <pc:spChg chg="mod">
          <ac:chgData name="Angela Haerkens" userId="S::hrr@ubboemmius.nl::dafcfc7f-c110-4ebc-bddd-cb0826eeb3ca" providerId="AD" clId="Web-{3B735A5F-68F5-8FE2-CE88-60E4ABAC25BF}" dt="2022-09-07T11:47:57.486" v="197" actId="20577"/>
          <ac:spMkLst>
            <pc:docMk/>
            <pc:sldMk cId="639162280" sldId="275"/>
            <ac:spMk id="2" creationId="{067EC9DF-3526-E0F6-6877-D85516EA74AE}"/>
          </ac:spMkLst>
        </pc:spChg>
        <pc:spChg chg="del">
          <ac:chgData name="Angela Haerkens" userId="S::hrr@ubboemmius.nl::dafcfc7f-c110-4ebc-bddd-cb0826eeb3ca" providerId="AD" clId="Web-{3B735A5F-68F5-8FE2-CE88-60E4ABAC25BF}" dt="2022-09-07T11:47:17.657" v="174"/>
          <ac:spMkLst>
            <pc:docMk/>
            <pc:sldMk cId="639162280" sldId="275"/>
            <ac:spMk id="3" creationId="{FEB47E86-943F-4314-8625-6F93E907EBA5}"/>
          </ac:spMkLst>
        </pc:spChg>
        <pc:spChg chg="add mod">
          <ac:chgData name="Angela Haerkens" userId="S::hrr@ubboemmius.nl::dafcfc7f-c110-4ebc-bddd-cb0826eeb3ca" providerId="AD" clId="Web-{3B735A5F-68F5-8FE2-CE88-60E4ABAC25BF}" dt="2022-09-07T11:47:55.564" v="196" actId="20577"/>
          <ac:spMkLst>
            <pc:docMk/>
            <pc:sldMk cId="639162280" sldId="275"/>
            <ac:spMk id="6" creationId="{3D0F47EE-24E5-866D-7D7B-C845601F9C66}"/>
          </ac:spMkLst>
        </pc:spChg>
        <pc:spChg chg="add mod">
          <ac:chgData name="Angela Haerkens" userId="S::hrr@ubboemmius.nl::dafcfc7f-c110-4ebc-bddd-cb0826eeb3ca" providerId="AD" clId="Web-{3B735A5F-68F5-8FE2-CE88-60E4ABAC25BF}" dt="2022-09-07T11:59:57.993" v="215" actId="1076"/>
          <ac:spMkLst>
            <pc:docMk/>
            <pc:sldMk cId="639162280" sldId="275"/>
            <ac:spMk id="7" creationId="{2C908876-EB09-543B-1EE1-6606DC499DBD}"/>
          </ac:spMkLst>
        </pc:spChg>
        <pc:graphicFrameChg chg="add mod ord modGraphic">
          <ac:chgData name="Angela Haerkens" userId="S::hrr@ubboemmius.nl::dafcfc7f-c110-4ebc-bddd-cb0826eeb3ca" providerId="AD" clId="Web-{3B735A5F-68F5-8FE2-CE88-60E4ABAC25BF}" dt="2022-09-07T11:48:19.940" v="202"/>
          <ac:graphicFrameMkLst>
            <pc:docMk/>
            <pc:sldMk cId="639162280" sldId="275"/>
            <ac:graphicFrameMk id="5" creationId="{49E59ED4-971C-5E00-8091-AAF6121FBB4F}"/>
          </ac:graphicFrameMkLst>
        </pc:graphicFrameChg>
      </pc:sldChg>
      <pc:sldChg chg="modSp new">
        <pc:chgData name="Angela Haerkens" userId="S::hrr@ubboemmius.nl::dafcfc7f-c110-4ebc-bddd-cb0826eeb3ca" providerId="AD" clId="Web-{3B735A5F-68F5-8FE2-CE88-60E4ABAC25BF}" dt="2022-09-07T12:04:47.690" v="255" actId="20577"/>
        <pc:sldMkLst>
          <pc:docMk/>
          <pc:sldMk cId="213093312" sldId="276"/>
        </pc:sldMkLst>
        <pc:spChg chg="mod">
          <ac:chgData name="Angela Haerkens" userId="S::hrr@ubboemmius.nl::dafcfc7f-c110-4ebc-bddd-cb0826eeb3ca" providerId="AD" clId="Web-{3B735A5F-68F5-8FE2-CE88-60E4ABAC25BF}" dt="2022-09-07T12:02:03.669" v="226" actId="20577"/>
          <ac:spMkLst>
            <pc:docMk/>
            <pc:sldMk cId="213093312" sldId="276"/>
            <ac:spMk id="2" creationId="{AF43C690-43B7-ED1C-DA14-2A099B9895F5}"/>
          </ac:spMkLst>
        </pc:spChg>
        <pc:spChg chg="mod">
          <ac:chgData name="Angela Haerkens" userId="S::hrr@ubboemmius.nl::dafcfc7f-c110-4ebc-bddd-cb0826eeb3ca" providerId="AD" clId="Web-{3B735A5F-68F5-8FE2-CE88-60E4ABAC25BF}" dt="2022-09-07T12:04:47.690" v="255" actId="20577"/>
          <ac:spMkLst>
            <pc:docMk/>
            <pc:sldMk cId="213093312" sldId="276"/>
            <ac:spMk id="3" creationId="{39E1161E-E5A8-457D-22E4-99BF800DA468}"/>
          </ac:spMkLst>
        </pc:spChg>
      </pc:sldChg>
      <pc:sldMasterChg chg="add addSldLayout">
        <pc:chgData name="Angela Haerkens" userId="S::hrr@ubboemmius.nl::dafcfc7f-c110-4ebc-bddd-cb0826eeb3ca" providerId="AD" clId="Web-{3B735A5F-68F5-8FE2-CE88-60E4ABAC25BF}" dt="2022-09-07T11:25:27.162" v="111"/>
        <pc:sldMasterMkLst>
          <pc:docMk/>
          <pc:sldMasterMk cId="4073985374" sldId="2147483684"/>
        </pc:sldMasterMkLst>
        <pc:sldLayoutChg chg="add">
          <pc:chgData name="Angela Haerkens" userId="S::hrr@ubboemmius.nl::dafcfc7f-c110-4ebc-bddd-cb0826eeb3ca" providerId="AD" clId="Web-{3B735A5F-68F5-8FE2-CE88-60E4ABAC25BF}" dt="2022-09-07T11:25:27.162" v="111"/>
          <pc:sldLayoutMkLst>
            <pc:docMk/>
            <pc:sldMasterMk cId="4073985374" sldId="2147483684"/>
            <pc:sldLayoutMk cId="3554641893" sldId="2147483685"/>
          </pc:sldLayoutMkLst>
        </pc:sldLayoutChg>
        <pc:sldLayoutChg chg="add">
          <pc:chgData name="Angela Haerkens" userId="S::hrr@ubboemmius.nl::dafcfc7f-c110-4ebc-bddd-cb0826eeb3ca" providerId="AD" clId="Web-{3B735A5F-68F5-8FE2-CE88-60E4ABAC25BF}" dt="2022-09-07T11:25:27.162" v="111"/>
          <pc:sldLayoutMkLst>
            <pc:docMk/>
            <pc:sldMasterMk cId="4073985374" sldId="2147483684"/>
            <pc:sldLayoutMk cId="72199577" sldId="2147483686"/>
          </pc:sldLayoutMkLst>
        </pc:sldLayoutChg>
        <pc:sldLayoutChg chg="add">
          <pc:chgData name="Angela Haerkens" userId="S::hrr@ubboemmius.nl::dafcfc7f-c110-4ebc-bddd-cb0826eeb3ca" providerId="AD" clId="Web-{3B735A5F-68F5-8FE2-CE88-60E4ABAC25BF}" dt="2022-09-07T11:25:27.162" v="111"/>
          <pc:sldLayoutMkLst>
            <pc:docMk/>
            <pc:sldMasterMk cId="4073985374" sldId="2147483684"/>
            <pc:sldLayoutMk cId="1640955503" sldId="2147483687"/>
          </pc:sldLayoutMkLst>
        </pc:sldLayoutChg>
        <pc:sldLayoutChg chg="add">
          <pc:chgData name="Angela Haerkens" userId="S::hrr@ubboemmius.nl::dafcfc7f-c110-4ebc-bddd-cb0826eeb3ca" providerId="AD" clId="Web-{3B735A5F-68F5-8FE2-CE88-60E4ABAC25BF}" dt="2022-09-07T11:25:27.162" v="111"/>
          <pc:sldLayoutMkLst>
            <pc:docMk/>
            <pc:sldMasterMk cId="4073985374" sldId="2147483684"/>
            <pc:sldLayoutMk cId="2317258372" sldId="2147483688"/>
          </pc:sldLayoutMkLst>
        </pc:sldLayoutChg>
        <pc:sldLayoutChg chg="add">
          <pc:chgData name="Angela Haerkens" userId="S::hrr@ubboemmius.nl::dafcfc7f-c110-4ebc-bddd-cb0826eeb3ca" providerId="AD" clId="Web-{3B735A5F-68F5-8FE2-CE88-60E4ABAC25BF}" dt="2022-09-07T11:25:27.162" v="111"/>
          <pc:sldLayoutMkLst>
            <pc:docMk/>
            <pc:sldMasterMk cId="4073985374" sldId="2147483684"/>
            <pc:sldLayoutMk cId="3218650300" sldId="2147483689"/>
          </pc:sldLayoutMkLst>
        </pc:sldLayoutChg>
        <pc:sldLayoutChg chg="add">
          <pc:chgData name="Angela Haerkens" userId="S::hrr@ubboemmius.nl::dafcfc7f-c110-4ebc-bddd-cb0826eeb3ca" providerId="AD" clId="Web-{3B735A5F-68F5-8FE2-CE88-60E4ABAC25BF}" dt="2022-09-07T11:25:27.162" v="111"/>
          <pc:sldLayoutMkLst>
            <pc:docMk/>
            <pc:sldMasterMk cId="4073985374" sldId="2147483684"/>
            <pc:sldLayoutMk cId="2955174423" sldId="2147483690"/>
          </pc:sldLayoutMkLst>
        </pc:sldLayoutChg>
        <pc:sldLayoutChg chg="add">
          <pc:chgData name="Angela Haerkens" userId="S::hrr@ubboemmius.nl::dafcfc7f-c110-4ebc-bddd-cb0826eeb3ca" providerId="AD" clId="Web-{3B735A5F-68F5-8FE2-CE88-60E4ABAC25BF}" dt="2022-09-07T11:25:27.162" v="111"/>
          <pc:sldLayoutMkLst>
            <pc:docMk/>
            <pc:sldMasterMk cId="4073985374" sldId="2147483684"/>
            <pc:sldLayoutMk cId="220150011" sldId="2147483691"/>
          </pc:sldLayoutMkLst>
        </pc:sldLayoutChg>
        <pc:sldLayoutChg chg="add">
          <pc:chgData name="Angela Haerkens" userId="S::hrr@ubboemmius.nl::dafcfc7f-c110-4ebc-bddd-cb0826eeb3ca" providerId="AD" clId="Web-{3B735A5F-68F5-8FE2-CE88-60E4ABAC25BF}" dt="2022-09-07T11:25:27.162" v="111"/>
          <pc:sldLayoutMkLst>
            <pc:docMk/>
            <pc:sldMasterMk cId="4073985374" sldId="2147483684"/>
            <pc:sldLayoutMk cId="1755048784" sldId="2147483692"/>
          </pc:sldLayoutMkLst>
        </pc:sldLayoutChg>
        <pc:sldLayoutChg chg="add">
          <pc:chgData name="Angela Haerkens" userId="S::hrr@ubboemmius.nl::dafcfc7f-c110-4ebc-bddd-cb0826eeb3ca" providerId="AD" clId="Web-{3B735A5F-68F5-8FE2-CE88-60E4ABAC25BF}" dt="2022-09-07T11:25:27.162" v="111"/>
          <pc:sldLayoutMkLst>
            <pc:docMk/>
            <pc:sldMasterMk cId="4073985374" sldId="2147483684"/>
            <pc:sldLayoutMk cId="455986005" sldId="2147483693"/>
          </pc:sldLayoutMkLst>
        </pc:sldLayoutChg>
        <pc:sldLayoutChg chg="add">
          <pc:chgData name="Angela Haerkens" userId="S::hrr@ubboemmius.nl::dafcfc7f-c110-4ebc-bddd-cb0826eeb3ca" providerId="AD" clId="Web-{3B735A5F-68F5-8FE2-CE88-60E4ABAC25BF}" dt="2022-09-07T11:25:27.162" v="111"/>
          <pc:sldLayoutMkLst>
            <pc:docMk/>
            <pc:sldMasterMk cId="4073985374" sldId="2147483684"/>
            <pc:sldLayoutMk cId="3096489933" sldId="2147483694"/>
          </pc:sldLayoutMkLst>
        </pc:sldLayoutChg>
        <pc:sldLayoutChg chg="add">
          <pc:chgData name="Angela Haerkens" userId="S::hrr@ubboemmius.nl::dafcfc7f-c110-4ebc-bddd-cb0826eeb3ca" providerId="AD" clId="Web-{3B735A5F-68F5-8FE2-CE88-60E4ABAC25BF}" dt="2022-09-07T11:25:27.162" v="111"/>
          <pc:sldLayoutMkLst>
            <pc:docMk/>
            <pc:sldMasterMk cId="4073985374" sldId="2147483684"/>
            <pc:sldLayoutMk cId="190507521" sldId="2147483695"/>
          </pc:sldLayoutMkLst>
        </pc:sldLayoutChg>
      </pc:sldMasterChg>
    </pc:docChg>
  </pc:docChgLst>
  <pc:docChgLst>
    <pc:chgData name="Angela Haerkens" userId="S::hrr@ubboemmius.nl::dafcfc7f-c110-4ebc-bddd-cb0826eeb3ca" providerId="AD" clId="Web-{E14BBB37-2DBB-E9E3-EFEC-1F87E5E015C4}"/>
    <pc:docChg chg="modSld">
      <pc:chgData name="Angela Haerkens" userId="S::hrr@ubboemmius.nl::dafcfc7f-c110-4ebc-bddd-cb0826eeb3ca" providerId="AD" clId="Web-{E14BBB37-2DBB-E9E3-EFEC-1F87E5E015C4}" dt="2022-09-21T10:42:42.444" v="63" actId="20577"/>
      <pc:docMkLst>
        <pc:docMk/>
      </pc:docMkLst>
      <pc:sldChg chg="modSp">
        <pc:chgData name="Angela Haerkens" userId="S::hrr@ubboemmius.nl::dafcfc7f-c110-4ebc-bddd-cb0826eeb3ca" providerId="AD" clId="Web-{E14BBB37-2DBB-E9E3-EFEC-1F87E5E015C4}" dt="2022-09-21T10:42:42.444" v="63" actId="20577"/>
        <pc:sldMkLst>
          <pc:docMk/>
          <pc:sldMk cId="3070842674" sldId="278"/>
        </pc:sldMkLst>
        <pc:spChg chg="mod">
          <ac:chgData name="Angela Haerkens" userId="S::hrr@ubboemmius.nl::dafcfc7f-c110-4ebc-bddd-cb0826eeb3ca" providerId="AD" clId="Web-{E14BBB37-2DBB-E9E3-EFEC-1F87E5E015C4}" dt="2022-09-21T10:42:42.444" v="63" actId="20577"/>
          <ac:spMkLst>
            <pc:docMk/>
            <pc:sldMk cId="3070842674" sldId="278"/>
            <ac:spMk id="3" creationId="{3931116E-D1B1-4C00-89E3-5858B9EA41EC}"/>
          </ac:spMkLst>
        </pc:spChg>
      </pc:sldChg>
    </pc:docChg>
  </pc:docChgLst>
  <pc:docChgLst>
    <pc:chgData name="Angela Haerkens" userId="S::hrr@ubboemmius.nl::dafcfc7f-c110-4ebc-bddd-cb0826eeb3ca" providerId="AD" clId="Web-{6B0B6389-CFA4-9275-73F7-109306751A63}"/>
    <pc:docChg chg="modSld">
      <pc:chgData name="Angela Haerkens" userId="S::hrr@ubboemmius.nl::dafcfc7f-c110-4ebc-bddd-cb0826eeb3ca" providerId="AD" clId="Web-{6B0B6389-CFA4-9275-73F7-109306751A63}" dt="2022-09-21T07:27:05.916" v="8" actId="20577"/>
      <pc:docMkLst>
        <pc:docMk/>
      </pc:docMkLst>
      <pc:sldChg chg="modSp">
        <pc:chgData name="Angela Haerkens" userId="S::hrr@ubboemmius.nl::dafcfc7f-c110-4ebc-bddd-cb0826eeb3ca" providerId="AD" clId="Web-{6B0B6389-CFA4-9275-73F7-109306751A63}" dt="2022-09-21T07:27:05.916" v="8" actId="20577"/>
        <pc:sldMkLst>
          <pc:docMk/>
          <pc:sldMk cId="4010934330" sldId="274"/>
        </pc:sldMkLst>
        <pc:spChg chg="mod">
          <ac:chgData name="Angela Haerkens" userId="S::hrr@ubboemmius.nl::dafcfc7f-c110-4ebc-bddd-cb0826eeb3ca" providerId="AD" clId="Web-{6B0B6389-CFA4-9275-73F7-109306751A63}" dt="2022-09-21T07:27:05.916" v="8" actId="20577"/>
          <ac:spMkLst>
            <pc:docMk/>
            <pc:sldMk cId="4010934330" sldId="274"/>
            <ac:spMk id="8195" creationId="{00000000-0000-0000-0000-000000000000}"/>
          </ac:spMkLst>
        </pc:spChg>
      </pc:sldChg>
    </pc:docChg>
  </pc:docChgLst>
  <pc:docChgLst>
    <pc:chgData name="Angela Haerkens" userId="S::hrr@ubboemmius.nl::dafcfc7f-c110-4ebc-bddd-cb0826eeb3ca" providerId="AD" clId="Web-{2ECB2C35-0853-4A8B-91A4-7C82D5B7CE14}"/>
    <pc:docChg chg="addSld modSld sldOrd">
      <pc:chgData name="Angela Haerkens" userId="S::hrr@ubboemmius.nl::dafcfc7f-c110-4ebc-bddd-cb0826eeb3ca" providerId="AD" clId="Web-{2ECB2C35-0853-4A8B-91A4-7C82D5B7CE14}" dt="2022-09-07T10:33:42.873" v="126"/>
      <pc:docMkLst>
        <pc:docMk/>
      </pc:docMkLst>
      <pc:sldChg chg="addSp delSp modSp mod setBg">
        <pc:chgData name="Angela Haerkens" userId="S::hrr@ubboemmius.nl::dafcfc7f-c110-4ebc-bddd-cb0826eeb3ca" providerId="AD" clId="Web-{2ECB2C35-0853-4A8B-91A4-7C82D5B7CE14}" dt="2022-09-07T10:23:10.159" v="55"/>
        <pc:sldMkLst>
          <pc:docMk/>
          <pc:sldMk cId="3351439039" sldId="256"/>
        </pc:sldMkLst>
        <pc:spChg chg="mod">
          <ac:chgData name="Angela Haerkens" userId="S::hrr@ubboemmius.nl::dafcfc7f-c110-4ebc-bddd-cb0826eeb3ca" providerId="AD" clId="Web-{2ECB2C35-0853-4A8B-91A4-7C82D5B7CE14}" dt="2022-09-07T10:23:10.159" v="55"/>
          <ac:spMkLst>
            <pc:docMk/>
            <pc:sldMk cId="3351439039" sldId="256"/>
            <ac:spMk id="2" creationId="{00000000-0000-0000-0000-000000000000}"/>
          </ac:spMkLst>
        </pc:spChg>
        <pc:spChg chg="mod">
          <ac:chgData name="Angela Haerkens" userId="S::hrr@ubboemmius.nl::dafcfc7f-c110-4ebc-bddd-cb0826eeb3ca" providerId="AD" clId="Web-{2ECB2C35-0853-4A8B-91A4-7C82D5B7CE14}" dt="2022-09-07T10:23:10.159" v="55"/>
          <ac:spMkLst>
            <pc:docMk/>
            <pc:sldMk cId="3351439039" sldId="256"/>
            <ac:spMk id="3" creationId="{00000000-0000-0000-0000-000000000000}"/>
          </ac:spMkLst>
        </pc:spChg>
        <pc:spChg chg="add mod">
          <ac:chgData name="Angela Haerkens" userId="S::hrr@ubboemmius.nl::dafcfc7f-c110-4ebc-bddd-cb0826eeb3ca" providerId="AD" clId="Web-{2ECB2C35-0853-4A8B-91A4-7C82D5B7CE14}" dt="2022-09-07T10:23:10.159" v="55"/>
          <ac:spMkLst>
            <pc:docMk/>
            <pc:sldMk cId="3351439039" sldId="256"/>
            <ac:spMk id="6" creationId="{6A6B9322-0AC4-D7AE-B71E-B8809BF0938A}"/>
          </ac:spMkLst>
        </pc:spChg>
        <pc:spChg chg="add del">
          <ac:chgData name="Angela Haerkens" userId="S::hrr@ubboemmius.nl::dafcfc7f-c110-4ebc-bddd-cb0826eeb3ca" providerId="AD" clId="Web-{2ECB2C35-0853-4A8B-91A4-7C82D5B7CE14}" dt="2022-09-07T10:23:10.143" v="54"/>
          <ac:spMkLst>
            <pc:docMk/>
            <pc:sldMk cId="3351439039" sldId="256"/>
            <ac:spMk id="11" creationId="{F6EF57EF-D042-41D3-83E8-41A1FE6C11EB}"/>
          </ac:spMkLst>
        </pc:spChg>
        <pc:spChg chg="add del">
          <ac:chgData name="Angela Haerkens" userId="S::hrr@ubboemmius.nl::dafcfc7f-c110-4ebc-bddd-cb0826eeb3ca" providerId="AD" clId="Web-{2ECB2C35-0853-4A8B-91A4-7C82D5B7CE14}" dt="2022-09-07T10:23:10.143" v="54"/>
          <ac:spMkLst>
            <pc:docMk/>
            <pc:sldMk cId="3351439039" sldId="256"/>
            <ac:spMk id="13" creationId="{D00A59BB-A268-4F3E-9D41-CA265AF16870}"/>
          </ac:spMkLst>
        </pc:spChg>
        <pc:spChg chg="add del">
          <ac:chgData name="Angela Haerkens" userId="S::hrr@ubboemmius.nl::dafcfc7f-c110-4ebc-bddd-cb0826eeb3ca" providerId="AD" clId="Web-{2ECB2C35-0853-4A8B-91A4-7C82D5B7CE14}" dt="2022-09-07T10:23:10.143" v="54"/>
          <ac:spMkLst>
            <pc:docMk/>
            <pc:sldMk cId="3351439039" sldId="256"/>
            <ac:spMk id="15" creationId="{63794DCE-9D34-40DF-AB3F-06DA8ACCDA97}"/>
          </ac:spMkLst>
        </pc:spChg>
        <pc:spChg chg="add del">
          <ac:chgData name="Angela Haerkens" userId="S::hrr@ubboemmius.nl::dafcfc7f-c110-4ebc-bddd-cb0826eeb3ca" providerId="AD" clId="Web-{2ECB2C35-0853-4A8B-91A4-7C82D5B7CE14}" dt="2022-09-07T10:23:10.143" v="54"/>
          <ac:spMkLst>
            <pc:docMk/>
            <pc:sldMk cId="3351439039" sldId="256"/>
            <ac:spMk id="17" creationId="{45006452-918C-4282-A72C-C9692B669104}"/>
          </ac:spMkLst>
        </pc:spChg>
        <pc:graphicFrameChg chg="add mod modGraphic">
          <ac:chgData name="Angela Haerkens" userId="S::hrr@ubboemmius.nl::dafcfc7f-c110-4ebc-bddd-cb0826eeb3ca" providerId="AD" clId="Web-{2ECB2C35-0853-4A8B-91A4-7C82D5B7CE14}" dt="2022-09-07T10:23:10.159" v="55"/>
          <ac:graphicFrameMkLst>
            <pc:docMk/>
            <pc:sldMk cId="3351439039" sldId="256"/>
            <ac:graphicFrameMk id="5" creationId="{CF614BBD-73A4-7DC0-C1AA-B14E29C6A823}"/>
          </ac:graphicFrameMkLst>
        </pc:graphicFrameChg>
      </pc:sldChg>
      <pc:sldChg chg="addSp delSp modSp new mod setBg">
        <pc:chgData name="Angela Haerkens" userId="S::hrr@ubboemmius.nl::dafcfc7f-c110-4ebc-bddd-cb0826eeb3ca" providerId="AD" clId="Web-{2ECB2C35-0853-4A8B-91A4-7C82D5B7CE14}" dt="2022-09-07T10:22:37.439" v="52" actId="14100"/>
        <pc:sldMkLst>
          <pc:docMk/>
          <pc:sldMk cId="2796573306" sldId="257"/>
        </pc:sldMkLst>
        <pc:spChg chg="mod">
          <ac:chgData name="Angela Haerkens" userId="S::hrr@ubboemmius.nl::dafcfc7f-c110-4ebc-bddd-cb0826eeb3ca" providerId="AD" clId="Web-{2ECB2C35-0853-4A8B-91A4-7C82D5B7CE14}" dt="2022-09-07T10:22:14.938" v="49"/>
          <ac:spMkLst>
            <pc:docMk/>
            <pc:sldMk cId="2796573306" sldId="257"/>
            <ac:spMk id="2" creationId="{B27FF8CD-5DD8-BE11-319A-A669B1D22030}"/>
          </ac:spMkLst>
        </pc:spChg>
        <pc:spChg chg="del">
          <ac:chgData name="Angela Haerkens" userId="S::hrr@ubboemmius.nl::dafcfc7f-c110-4ebc-bddd-cb0826eeb3ca" providerId="AD" clId="Web-{2ECB2C35-0853-4A8B-91A4-7C82D5B7CE14}" dt="2022-09-07T10:21:32.592" v="36"/>
          <ac:spMkLst>
            <pc:docMk/>
            <pc:sldMk cId="2796573306" sldId="257"/>
            <ac:spMk id="3" creationId="{B03A083E-782B-34DA-1488-8A1FDE839CCA}"/>
          </ac:spMkLst>
        </pc:spChg>
        <pc:spChg chg="add">
          <ac:chgData name="Angela Haerkens" userId="S::hrr@ubboemmius.nl::dafcfc7f-c110-4ebc-bddd-cb0826eeb3ca" providerId="AD" clId="Web-{2ECB2C35-0853-4A8B-91A4-7C82D5B7CE14}" dt="2022-09-07T10:22:14.938" v="49"/>
          <ac:spMkLst>
            <pc:docMk/>
            <pc:sldMk cId="2796573306" sldId="257"/>
            <ac:spMk id="9" creationId="{D4771268-CB57-404A-9271-370EB28F6090}"/>
          </ac:spMkLst>
        </pc:spChg>
        <pc:picChg chg="add mod ord">
          <ac:chgData name="Angela Haerkens" userId="S::hrr@ubboemmius.nl::dafcfc7f-c110-4ebc-bddd-cb0826eeb3ca" providerId="AD" clId="Web-{2ECB2C35-0853-4A8B-91A4-7C82D5B7CE14}" dt="2022-09-07T10:22:37.439" v="52" actId="14100"/>
          <ac:picMkLst>
            <pc:docMk/>
            <pc:sldMk cId="2796573306" sldId="257"/>
            <ac:picMk id="4" creationId="{C085A4D0-CF6E-019C-85F9-A1BB9738377E}"/>
          </ac:picMkLst>
        </pc:picChg>
      </pc:sldChg>
      <pc:sldChg chg="addSp delSp modSp new mod ord setBg">
        <pc:chgData name="Angela Haerkens" userId="S::hrr@ubboemmius.nl::dafcfc7f-c110-4ebc-bddd-cb0826eeb3ca" providerId="AD" clId="Web-{2ECB2C35-0853-4A8B-91A4-7C82D5B7CE14}" dt="2022-09-07T10:26:36.011" v="59"/>
        <pc:sldMkLst>
          <pc:docMk/>
          <pc:sldMk cId="516496952" sldId="258"/>
        </pc:sldMkLst>
        <pc:spChg chg="del">
          <ac:chgData name="Angela Haerkens" userId="S::hrr@ubboemmius.nl::dafcfc7f-c110-4ebc-bddd-cb0826eeb3ca" providerId="AD" clId="Web-{2ECB2C35-0853-4A8B-91A4-7C82D5B7CE14}" dt="2022-09-07T10:26:27.730" v="58"/>
          <ac:spMkLst>
            <pc:docMk/>
            <pc:sldMk cId="516496952" sldId="258"/>
            <ac:spMk id="2" creationId="{07CE8E96-0869-0AA7-1D71-24AC947069FF}"/>
          </ac:spMkLst>
        </pc:spChg>
        <pc:spChg chg="del">
          <ac:chgData name="Angela Haerkens" userId="S::hrr@ubboemmius.nl::dafcfc7f-c110-4ebc-bddd-cb0826eeb3ca" providerId="AD" clId="Web-{2ECB2C35-0853-4A8B-91A4-7C82D5B7CE14}" dt="2022-09-07T10:26:22.323" v="57"/>
          <ac:spMkLst>
            <pc:docMk/>
            <pc:sldMk cId="516496952" sldId="258"/>
            <ac:spMk id="3" creationId="{CF6A08DA-BD85-586E-C223-BBC44C3D76F4}"/>
          </ac:spMkLst>
        </pc:spChg>
        <pc:spChg chg="add">
          <ac:chgData name="Angela Haerkens" userId="S::hrr@ubboemmius.nl::dafcfc7f-c110-4ebc-bddd-cb0826eeb3ca" providerId="AD" clId="Web-{2ECB2C35-0853-4A8B-91A4-7C82D5B7CE14}" dt="2022-09-07T10:26:27.730" v="58"/>
          <ac:spMkLst>
            <pc:docMk/>
            <pc:sldMk cId="516496952" sldId="258"/>
            <ac:spMk id="9" creationId="{22F15A2D-2324-487D-A02A-BF46C5C580EB}"/>
          </ac:spMkLst>
        </pc:spChg>
        <pc:spChg chg="add">
          <ac:chgData name="Angela Haerkens" userId="S::hrr@ubboemmius.nl::dafcfc7f-c110-4ebc-bddd-cb0826eeb3ca" providerId="AD" clId="Web-{2ECB2C35-0853-4A8B-91A4-7C82D5B7CE14}" dt="2022-09-07T10:26:27.730" v="58"/>
          <ac:spMkLst>
            <pc:docMk/>
            <pc:sldMk cId="516496952" sldId="258"/>
            <ac:spMk id="11" creationId="{17A7F34E-D418-47E2-9F86-2C45BBC31210}"/>
          </ac:spMkLst>
        </pc:spChg>
        <pc:spChg chg="add">
          <ac:chgData name="Angela Haerkens" userId="S::hrr@ubboemmius.nl::dafcfc7f-c110-4ebc-bddd-cb0826eeb3ca" providerId="AD" clId="Web-{2ECB2C35-0853-4A8B-91A4-7C82D5B7CE14}" dt="2022-09-07T10:26:27.730" v="58"/>
          <ac:spMkLst>
            <pc:docMk/>
            <pc:sldMk cId="516496952" sldId="258"/>
            <ac:spMk id="13" creationId="{2AEAFA59-923A-4F54-8B49-44C970BCC323}"/>
          </ac:spMkLst>
        </pc:spChg>
        <pc:picChg chg="add mod ord">
          <ac:chgData name="Angela Haerkens" userId="S::hrr@ubboemmius.nl::dafcfc7f-c110-4ebc-bddd-cb0826eeb3ca" providerId="AD" clId="Web-{2ECB2C35-0853-4A8B-91A4-7C82D5B7CE14}" dt="2022-09-07T10:26:27.730" v="58"/>
          <ac:picMkLst>
            <pc:docMk/>
            <pc:sldMk cId="516496952" sldId="258"/>
            <ac:picMk id="4" creationId="{95C7CF3D-B02B-9E95-5FBD-8FF62218BC8A}"/>
          </ac:picMkLst>
        </pc:picChg>
      </pc:sldChg>
      <pc:sldChg chg="addSp modSp new mod setBg">
        <pc:chgData name="Angela Haerkens" userId="S::hrr@ubboemmius.nl::dafcfc7f-c110-4ebc-bddd-cb0826eeb3ca" providerId="AD" clId="Web-{2ECB2C35-0853-4A8B-91A4-7C82D5B7CE14}" dt="2022-09-07T10:33:42.873" v="126"/>
        <pc:sldMkLst>
          <pc:docMk/>
          <pc:sldMk cId="256685074" sldId="259"/>
        </pc:sldMkLst>
        <pc:spChg chg="mod">
          <ac:chgData name="Angela Haerkens" userId="S::hrr@ubboemmius.nl::dafcfc7f-c110-4ebc-bddd-cb0826eeb3ca" providerId="AD" clId="Web-{2ECB2C35-0853-4A8B-91A4-7C82D5B7CE14}" dt="2022-09-07T10:33:42.873" v="126"/>
          <ac:spMkLst>
            <pc:docMk/>
            <pc:sldMk cId="256685074" sldId="259"/>
            <ac:spMk id="2" creationId="{F12084FA-8547-C7BC-C423-BF090FE2C67E}"/>
          </ac:spMkLst>
        </pc:spChg>
        <pc:spChg chg="mod">
          <ac:chgData name="Angela Haerkens" userId="S::hrr@ubboemmius.nl::dafcfc7f-c110-4ebc-bddd-cb0826eeb3ca" providerId="AD" clId="Web-{2ECB2C35-0853-4A8B-91A4-7C82D5B7CE14}" dt="2022-09-07T10:33:42.873" v="126"/>
          <ac:spMkLst>
            <pc:docMk/>
            <pc:sldMk cId="256685074" sldId="259"/>
            <ac:spMk id="3" creationId="{4576AED4-6D38-F2F6-D87A-9DA146A26903}"/>
          </ac:spMkLst>
        </pc:spChg>
        <pc:spChg chg="add">
          <ac:chgData name="Angela Haerkens" userId="S::hrr@ubboemmius.nl::dafcfc7f-c110-4ebc-bddd-cb0826eeb3ca" providerId="AD" clId="Web-{2ECB2C35-0853-4A8B-91A4-7C82D5B7CE14}" dt="2022-09-07T10:33:42.873" v="126"/>
          <ac:spMkLst>
            <pc:docMk/>
            <pc:sldMk cId="256685074" sldId="259"/>
            <ac:spMk id="9" creationId="{79BB35BC-D5C2-4C8B-A22A-A71E6191913B}"/>
          </ac:spMkLst>
        </pc:spChg>
        <pc:picChg chg="add">
          <ac:chgData name="Angela Haerkens" userId="S::hrr@ubboemmius.nl::dafcfc7f-c110-4ebc-bddd-cb0826eeb3ca" providerId="AD" clId="Web-{2ECB2C35-0853-4A8B-91A4-7C82D5B7CE14}" dt="2022-09-07T10:33:42.873" v="126"/>
          <ac:picMkLst>
            <pc:docMk/>
            <pc:sldMk cId="256685074" sldId="259"/>
            <ac:picMk id="5" creationId="{912DC142-687B-B71D-ECA4-C7993DF9B4F8}"/>
          </ac:picMkLst>
        </pc:picChg>
      </pc:sldChg>
    </pc:docChg>
  </pc:docChgLst>
  <pc:docChgLst>
    <pc:chgData name="Angela Haerkens" userId="S::hrr@ubboemmius.nl::dafcfc7f-c110-4ebc-bddd-cb0826eeb3ca" providerId="AD" clId="Web-{322FB182-AB1E-82FA-2B63-8427678FEC9A}"/>
    <pc:docChg chg="modSld">
      <pc:chgData name="Angela Haerkens" userId="S::hrr@ubboemmius.nl::dafcfc7f-c110-4ebc-bddd-cb0826eeb3ca" providerId="AD" clId="Web-{322FB182-AB1E-82FA-2B63-8427678FEC9A}" dt="2022-09-07T12:09:07.131" v="14" actId="20577"/>
      <pc:docMkLst>
        <pc:docMk/>
      </pc:docMkLst>
      <pc:sldChg chg="modSp">
        <pc:chgData name="Angela Haerkens" userId="S::hrr@ubboemmius.nl::dafcfc7f-c110-4ebc-bddd-cb0826eeb3ca" providerId="AD" clId="Web-{322FB182-AB1E-82FA-2B63-8427678FEC9A}" dt="2022-09-07T12:09:07.131" v="14" actId="20577"/>
        <pc:sldMkLst>
          <pc:docMk/>
          <pc:sldMk cId="3918585658" sldId="267"/>
        </pc:sldMkLst>
        <pc:spChg chg="mod">
          <ac:chgData name="Angela Haerkens" userId="S::hrr@ubboemmius.nl::dafcfc7f-c110-4ebc-bddd-cb0826eeb3ca" providerId="AD" clId="Web-{322FB182-AB1E-82FA-2B63-8427678FEC9A}" dt="2022-09-07T12:09:07.131" v="14" actId="20577"/>
          <ac:spMkLst>
            <pc:docMk/>
            <pc:sldMk cId="3918585658" sldId="267"/>
            <ac:spMk id="3" creationId="{9C526FEC-E926-4D00-B0ED-37311C53CC09}"/>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a:t>Klik om de stijl te bewerken</a:t>
            </a:r>
            <a:endParaRPr lang="de-DE"/>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endParaRPr lang="de-DE"/>
          </a:p>
        </p:txBody>
      </p:sp>
      <p:sp>
        <p:nvSpPr>
          <p:cNvPr id="4" name="Tijdelijke aanduiding voor datum 3"/>
          <p:cNvSpPr>
            <a:spLocks noGrp="1"/>
          </p:cNvSpPr>
          <p:nvPr>
            <p:ph type="dt" sz="half" idx="10"/>
          </p:nvPr>
        </p:nvSpPr>
        <p:spPr/>
        <p:txBody>
          <a:bodyPr/>
          <a:lstStyle/>
          <a:p>
            <a:fld id="{CA953BDC-9EAE-49FE-9892-958C9F845175}" type="datetimeFigureOut">
              <a:rPr lang="de-DE" smtClean="0"/>
              <a:t>21.09.2022</a:t>
            </a:fld>
            <a:endParaRPr lang="de-DE"/>
          </a:p>
        </p:txBody>
      </p:sp>
      <p:sp>
        <p:nvSpPr>
          <p:cNvPr id="5" name="Tijdelijke aanduiding voor voettekst 4"/>
          <p:cNvSpPr>
            <a:spLocks noGrp="1"/>
          </p:cNvSpPr>
          <p:nvPr>
            <p:ph type="ftr" sz="quarter" idx="11"/>
          </p:nvPr>
        </p:nvSpPr>
        <p:spPr/>
        <p:txBody>
          <a:bodyPr/>
          <a:lstStyle/>
          <a:p>
            <a:endParaRPr lang="de-DE"/>
          </a:p>
        </p:txBody>
      </p:sp>
      <p:sp>
        <p:nvSpPr>
          <p:cNvPr id="6" name="Tijdelijke aanduiding voor dianummer 5"/>
          <p:cNvSpPr>
            <a:spLocks noGrp="1"/>
          </p:cNvSpPr>
          <p:nvPr>
            <p:ph type="sldNum" sz="quarter" idx="12"/>
          </p:nvPr>
        </p:nvSpPr>
        <p:spPr/>
        <p:txBody>
          <a:bodyPr/>
          <a:lstStyle/>
          <a:p>
            <a:fld id="{4CD814C8-F66B-4915-9FEC-D62A1DED085F}" type="slidenum">
              <a:rPr lang="de-DE" smtClean="0"/>
              <a:t>‹nr.›</a:t>
            </a:fld>
            <a:endParaRPr lang="de-DE"/>
          </a:p>
        </p:txBody>
      </p:sp>
    </p:spTree>
    <p:extLst>
      <p:ext uri="{BB962C8B-B14F-4D97-AF65-F5344CB8AC3E}">
        <p14:creationId xmlns:p14="http://schemas.microsoft.com/office/powerpoint/2010/main" val="42492990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de-DE"/>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de-DE"/>
          </a:p>
        </p:txBody>
      </p:sp>
      <p:sp>
        <p:nvSpPr>
          <p:cNvPr id="4" name="Tijdelijke aanduiding voor datum 3"/>
          <p:cNvSpPr>
            <a:spLocks noGrp="1"/>
          </p:cNvSpPr>
          <p:nvPr>
            <p:ph type="dt" sz="half" idx="10"/>
          </p:nvPr>
        </p:nvSpPr>
        <p:spPr/>
        <p:txBody>
          <a:bodyPr/>
          <a:lstStyle/>
          <a:p>
            <a:fld id="{CA953BDC-9EAE-49FE-9892-958C9F845175}" type="datetimeFigureOut">
              <a:rPr lang="de-DE" smtClean="0"/>
              <a:t>21.09.2022</a:t>
            </a:fld>
            <a:endParaRPr lang="de-DE"/>
          </a:p>
        </p:txBody>
      </p:sp>
      <p:sp>
        <p:nvSpPr>
          <p:cNvPr id="5" name="Tijdelijke aanduiding voor voettekst 4"/>
          <p:cNvSpPr>
            <a:spLocks noGrp="1"/>
          </p:cNvSpPr>
          <p:nvPr>
            <p:ph type="ftr" sz="quarter" idx="11"/>
          </p:nvPr>
        </p:nvSpPr>
        <p:spPr/>
        <p:txBody>
          <a:bodyPr/>
          <a:lstStyle/>
          <a:p>
            <a:endParaRPr lang="de-DE"/>
          </a:p>
        </p:txBody>
      </p:sp>
      <p:sp>
        <p:nvSpPr>
          <p:cNvPr id="6" name="Tijdelijke aanduiding voor dianummer 5"/>
          <p:cNvSpPr>
            <a:spLocks noGrp="1"/>
          </p:cNvSpPr>
          <p:nvPr>
            <p:ph type="sldNum" sz="quarter" idx="12"/>
          </p:nvPr>
        </p:nvSpPr>
        <p:spPr/>
        <p:txBody>
          <a:bodyPr/>
          <a:lstStyle/>
          <a:p>
            <a:fld id="{4CD814C8-F66B-4915-9FEC-D62A1DED085F}" type="slidenum">
              <a:rPr lang="de-DE" smtClean="0"/>
              <a:t>‹nr.›</a:t>
            </a:fld>
            <a:endParaRPr lang="de-DE"/>
          </a:p>
        </p:txBody>
      </p:sp>
    </p:spTree>
    <p:extLst>
      <p:ext uri="{BB962C8B-B14F-4D97-AF65-F5344CB8AC3E}">
        <p14:creationId xmlns:p14="http://schemas.microsoft.com/office/powerpoint/2010/main" val="5159672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a:t>Klik om de stijl te bewerken</a:t>
            </a:r>
            <a:endParaRPr lang="de-DE"/>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de-DE"/>
          </a:p>
        </p:txBody>
      </p:sp>
      <p:sp>
        <p:nvSpPr>
          <p:cNvPr id="4" name="Tijdelijke aanduiding voor datum 3"/>
          <p:cNvSpPr>
            <a:spLocks noGrp="1"/>
          </p:cNvSpPr>
          <p:nvPr>
            <p:ph type="dt" sz="half" idx="10"/>
          </p:nvPr>
        </p:nvSpPr>
        <p:spPr/>
        <p:txBody>
          <a:bodyPr/>
          <a:lstStyle/>
          <a:p>
            <a:fld id="{CA953BDC-9EAE-49FE-9892-958C9F845175}" type="datetimeFigureOut">
              <a:rPr lang="de-DE" smtClean="0"/>
              <a:t>21.09.2022</a:t>
            </a:fld>
            <a:endParaRPr lang="de-DE"/>
          </a:p>
        </p:txBody>
      </p:sp>
      <p:sp>
        <p:nvSpPr>
          <p:cNvPr id="5" name="Tijdelijke aanduiding voor voettekst 4"/>
          <p:cNvSpPr>
            <a:spLocks noGrp="1"/>
          </p:cNvSpPr>
          <p:nvPr>
            <p:ph type="ftr" sz="quarter" idx="11"/>
          </p:nvPr>
        </p:nvSpPr>
        <p:spPr/>
        <p:txBody>
          <a:bodyPr/>
          <a:lstStyle/>
          <a:p>
            <a:endParaRPr lang="de-DE"/>
          </a:p>
        </p:txBody>
      </p:sp>
      <p:sp>
        <p:nvSpPr>
          <p:cNvPr id="6" name="Tijdelijke aanduiding voor dianummer 5"/>
          <p:cNvSpPr>
            <a:spLocks noGrp="1"/>
          </p:cNvSpPr>
          <p:nvPr>
            <p:ph type="sldNum" sz="quarter" idx="12"/>
          </p:nvPr>
        </p:nvSpPr>
        <p:spPr/>
        <p:txBody>
          <a:bodyPr/>
          <a:lstStyle/>
          <a:p>
            <a:fld id="{4CD814C8-F66B-4915-9FEC-D62A1DED085F}" type="slidenum">
              <a:rPr lang="de-DE" smtClean="0"/>
              <a:t>‹nr.›</a:t>
            </a:fld>
            <a:endParaRPr lang="de-DE"/>
          </a:p>
        </p:txBody>
      </p:sp>
    </p:spTree>
    <p:extLst>
      <p:ext uri="{BB962C8B-B14F-4D97-AF65-F5344CB8AC3E}">
        <p14:creationId xmlns:p14="http://schemas.microsoft.com/office/powerpoint/2010/main" val="32311195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eldia">
    <p:spTree>
      <p:nvGrpSpPr>
        <p:cNvPr id="1" name=""/>
        <p:cNvGrpSpPr/>
        <p:nvPr/>
      </p:nvGrpSpPr>
      <p:grpSpPr>
        <a:xfrm>
          <a:off x="0" y="0"/>
          <a:ext cx="0" cy="0"/>
          <a:chOff x="0" y="0"/>
          <a:chExt cx="0" cy="0"/>
        </a:xfrm>
      </p:grpSpPr>
      <p:grpSp>
        <p:nvGrpSpPr>
          <p:cNvPr id="4" name="Group 2"/>
          <p:cNvGrpSpPr>
            <a:grpSpLocks/>
          </p:cNvGrpSpPr>
          <p:nvPr/>
        </p:nvGrpSpPr>
        <p:grpSpPr bwMode="auto">
          <a:xfrm>
            <a:off x="1" y="2438401"/>
            <a:ext cx="12012084" cy="1052513"/>
            <a:chOff x="0" y="1536"/>
            <a:chExt cx="5675" cy="663"/>
          </a:xfrm>
        </p:grpSpPr>
        <p:grpSp>
          <p:nvGrpSpPr>
            <p:cNvPr id="5" name="Group 3"/>
            <p:cNvGrpSpPr>
              <a:grpSpLocks/>
            </p:cNvGrpSpPr>
            <p:nvPr/>
          </p:nvGrpSpPr>
          <p:grpSpPr bwMode="auto">
            <a:xfrm>
              <a:off x="183" y="1604"/>
              <a:ext cx="448" cy="299"/>
              <a:chOff x="720" y="336"/>
              <a:chExt cx="624" cy="432"/>
            </a:xfrm>
          </p:grpSpPr>
          <p:sp>
            <p:nvSpPr>
              <p:cNvPr id="12" name="Rectangle 4"/>
              <p:cNvSpPr>
                <a:spLocks noChangeArrowheads="1"/>
              </p:cNvSpPr>
              <p:nvPr/>
            </p:nvSpPr>
            <p:spPr bwMode="auto">
              <a:xfrm>
                <a:off x="720" y="336"/>
                <a:ext cx="384" cy="432"/>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nl-NL" sz="1800">
                  <a:solidFill>
                    <a:srgbClr val="000000"/>
                  </a:solidFill>
                </a:endParaRPr>
              </a:p>
            </p:txBody>
          </p:sp>
          <p:sp>
            <p:nvSpPr>
              <p:cNvPr id="1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nl-NL" sz="1800">
                  <a:solidFill>
                    <a:srgbClr val="000000"/>
                  </a:solidFill>
                </a:endParaRPr>
              </a:p>
            </p:txBody>
          </p:sp>
        </p:grpSp>
        <p:grpSp>
          <p:nvGrpSpPr>
            <p:cNvPr id="6" name="Group 6"/>
            <p:cNvGrpSpPr>
              <a:grpSpLocks/>
            </p:cNvGrpSpPr>
            <p:nvPr/>
          </p:nvGrpSpPr>
          <p:grpSpPr bwMode="auto">
            <a:xfrm>
              <a:off x="261" y="1870"/>
              <a:ext cx="465" cy="299"/>
              <a:chOff x="912" y="2640"/>
              <a:chExt cx="672" cy="432"/>
            </a:xfrm>
          </p:grpSpPr>
          <p:sp>
            <p:nvSpPr>
              <p:cNvPr id="10" name="Rectangle 7"/>
              <p:cNvSpPr>
                <a:spLocks noChangeArrowheads="1"/>
              </p:cNvSpPr>
              <p:nvPr/>
            </p:nvSpPr>
            <p:spPr bwMode="auto">
              <a:xfrm>
                <a:off x="912" y="2640"/>
                <a:ext cx="384" cy="432"/>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nl-NL" sz="1800">
                  <a:solidFill>
                    <a:srgbClr val="000000"/>
                  </a:solidFill>
                </a:endParaRPr>
              </a:p>
            </p:txBody>
          </p:sp>
          <p:sp>
            <p:nvSpPr>
              <p:cNvPr id="11"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nl-NL" sz="1800">
                  <a:solidFill>
                    <a:srgbClr val="000000"/>
                  </a:solidFill>
                </a:endParaRPr>
              </a:p>
            </p:txBody>
          </p:sp>
        </p:grpSp>
        <p:sp>
          <p:nvSpPr>
            <p:cNvPr id="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nl-NL" sz="1800">
                <a:solidFill>
                  <a:srgbClr val="000000"/>
                </a:solidFill>
              </a:endParaRPr>
            </a:p>
          </p:txBody>
        </p:sp>
        <p:sp>
          <p:nvSpPr>
            <p:cNvPr id="8" name="Rectangle 10"/>
            <p:cNvSpPr>
              <a:spLocks noChangeArrowheads="1"/>
            </p:cNvSpPr>
            <p:nvPr/>
          </p:nvSpPr>
          <p:spPr bwMode="auto">
            <a:xfrm>
              <a:off x="400" y="1536"/>
              <a:ext cx="20" cy="663"/>
            </a:xfrm>
            <a:prstGeom prst="rect">
              <a:avLst/>
            </a:prstGeom>
            <a:solidFill>
              <a:schemeClr val="bg2"/>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nl-NL" sz="1800">
                <a:solidFill>
                  <a:srgbClr val="000000"/>
                </a:solidFill>
              </a:endParaRPr>
            </a:p>
          </p:txBody>
        </p:sp>
        <p:sp>
          <p:nvSpPr>
            <p:cNvPr id="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nl-NL" sz="1800">
                <a:solidFill>
                  <a:srgbClr val="000000"/>
                </a:solidFill>
              </a:endParaRPr>
            </a:p>
          </p:txBody>
        </p:sp>
      </p:grpSp>
      <p:sp>
        <p:nvSpPr>
          <p:cNvPr id="52236" name="Rectangle 12"/>
          <p:cNvSpPr>
            <a:spLocks noGrp="1" noChangeArrowheads="1"/>
          </p:cNvSpPr>
          <p:nvPr>
            <p:ph type="ctrTitle"/>
          </p:nvPr>
        </p:nvSpPr>
        <p:spPr>
          <a:xfrm>
            <a:off x="1320800" y="1676400"/>
            <a:ext cx="10363200" cy="1462088"/>
          </a:xfrm>
        </p:spPr>
        <p:txBody>
          <a:bodyPr/>
          <a:lstStyle>
            <a:lvl1pPr>
              <a:defRPr/>
            </a:lvl1pPr>
          </a:lstStyle>
          <a:p>
            <a:pPr lvl="0"/>
            <a:r>
              <a:rPr lang="nl-NL" noProof="0"/>
              <a:t>Klik om het opmaakprofiel te bewerken</a:t>
            </a:r>
          </a:p>
        </p:txBody>
      </p:sp>
      <p:sp>
        <p:nvSpPr>
          <p:cNvPr id="52237" name="Rectangle 13"/>
          <p:cNvSpPr>
            <a:spLocks noGrp="1" noChangeArrowheads="1"/>
          </p:cNvSpPr>
          <p:nvPr>
            <p:ph type="subTitle" idx="1"/>
          </p:nvPr>
        </p:nvSpPr>
        <p:spPr>
          <a:xfrm>
            <a:off x="1828800" y="3886200"/>
            <a:ext cx="8534400" cy="1752600"/>
          </a:xfrm>
        </p:spPr>
        <p:txBody>
          <a:bodyPr/>
          <a:lstStyle>
            <a:lvl1pPr marL="0" indent="0" algn="ctr">
              <a:buFont typeface="Wingdings" pitchFamily="2" charset="2"/>
              <a:buNone/>
              <a:defRPr/>
            </a:lvl1pPr>
          </a:lstStyle>
          <a:p>
            <a:pPr lvl="0"/>
            <a:r>
              <a:rPr lang="nl-NL" noProof="0"/>
              <a:t>Klik om het opmaakprofiel van de modelondertitel te bewerken</a:t>
            </a:r>
          </a:p>
        </p:txBody>
      </p:sp>
      <p:sp>
        <p:nvSpPr>
          <p:cNvPr id="14" name="Rectangle 14"/>
          <p:cNvSpPr>
            <a:spLocks noGrp="1" noChangeArrowheads="1"/>
          </p:cNvSpPr>
          <p:nvPr>
            <p:ph type="dt" sz="half" idx="10"/>
          </p:nvPr>
        </p:nvSpPr>
        <p:spPr>
          <a:xfrm>
            <a:off x="1320800" y="6248400"/>
            <a:ext cx="2540000" cy="457200"/>
          </a:xfrm>
        </p:spPr>
        <p:txBody>
          <a:bodyPr/>
          <a:lstStyle>
            <a:lvl1pPr>
              <a:defRPr>
                <a:solidFill>
                  <a:schemeClr val="bg2"/>
                </a:solidFill>
              </a:defRPr>
            </a:lvl1pPr>
          </a:lstStyle>
          <a:p>
            <a:pPr>
              <a:defRPr/>
            </a:pPr>
            <a:endParaRPr lang="nl-NL">
              <a:solidFill>
                <a:srgbClr val="1C1C1C"/>
              </a:solidFill>
            </a:endParaRPr>
          </a:p>
        </p:txBody>
      </p:sp>
      <p:sp>
        <p:nvSpPr>
          <p:cNvPr id="15" name="Rectangle 15"/>
          <p:cNvSpPr>
            <a:spLocks noGrp="1" noChangeArrowheads="1"/>
          </p:cNvSpPr>
          <p:nvPr>
            <p:ph type="ftr" sz="quarter" idx="11"/>
          </p:nvPr>
        </p:nvSpPr>
        <p:spPr>
          <a:xfrm>
            <a:off x="4572000" y="6248400"/>
            <a:ext cx="3860800" cy="457200"/>
          </a:xfrm>
        </p:spPr>
        <p:txBody>
          <a:bodyPr/>
          <a:lstStyle>
            <a:lvl1pPr>
              <a:defRPr>
                <a:solidFill>
                  <a:schemeClr val="bg2"/>
                </a:solidFill>
              </a:defRPr>
            </a:lvl1pPr>
          </a:lstStyle>
          <a:p>
            <a:pPr>
              <a:defRPr/>
            </a:pPr>
            <a:endParaRPr lang="nl-NL">
              <a:solidFill>
                <a:srgbClr val="1C1C1C"/>
              </a:solidFill>
            </a:endParaRPr>
          </a:p>
        </p:txBody>
      </p:sp>
      <p:sp>
        <p:nvSpPr>
          <p:cNvPr id="16" name="Rectangle 16"/>
          <p:cNvSpPr>
            <a:spLocks noGrp="1" noChangeArrowheads="1"/>
          </p:cNvSpPr>
          <p:nvPr>
            <p:ph type="sldNum" sz="quarter" idx="12"/>
          </p:nvPr>
        </p:nvSpPr>
        <p:spPr>
          <a:xfrm>
            <a:off x="9144000" y="6248400"/>
            <a:ext cx="2540000" cy="457200"/>
          </a:xfrm>
        </p:spPr>
        <p:txBody>
          <a:bodyPr/>
          <a:lstStyle>
            <a:lvl1pPr>
              <a:defRPr>
                <a:solidFill>
                  <a:schemeClr val="bg2"/>
                </a:solidFill>
              </a:defRPr>
            </a:lvl1pPr>
          </a:lstStyle>
          <a:p>
            <a:pPr>
              <a:defRPr/>
            </a:pPr>
            <a:fld id="{4EDDFE14-4918-4326-A8F5-9BB4859581A8}" type="slidenum">
              <a:rPr lang="nl-NL">
                <a:solidFill>
                  <a:srgbClr val="1C1C1C"/>
                </a:solidFill>
              </a:rPr>
              <a:pPr>
                <a:defRPr/>
              </a:pPr>
              <a:t>‹nr.›</a:t>
            </a:fld>
            <a:endParaRPr lang="nl-NL">
              <a:solidFill>
                <a:srgbClr val="1C1C1C"/>
              </a:solidFill>
            </a:endParaRPr>
          </a:p>
        </p:txBody>
      </p:sp>
    </p:spTree>
    <p:extLst>
      <p:ext uri="{BB962C8B-B14F-4D97-AF65-F5344CB8AC3E}">
        <p14:creationId xmlns:p14="http://schemas.microsoft.com/office/powerpoint/2010/main" val="3554641893"/>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Rectangle 11"/>
          <p:cNvSpPr>
            <a:spLocks noGrp="1" noChangeArrowheads="1"/>
          </p:cNvSpPr>
          <p:nvPr>
            <p:ph type="dt" sz="half" idx="10"/>
          </p:nvPr>
        </p:nvSpPr>
        <p:spPr>
          <a:ln/>
        </p:spPr>
        <p:txBody>
          <a:bodyPr/>
          <a:lstStyle>
            <a:lvl1pPr>
              <a:defRPr/>
            </a:lvl1pPr>
          </a:lstStyle>
          <a:p>
            <a:pPr>
              <a:defRPr/>
            </a:pPr>
            <a:endParaRPr lang="nl-NL">
              <a:solidFill>
                <a:srgbClr val="000000"/>
              </a:solidFill>
            </a:endParaRPr>
          </a:p>
        </p:txBody>
      </p:sp>
      <p:sp>
        <p:nvSpPr>
          <p:cNvPr id="5" name="Rectangle 12"/>
          <p:cNvSpPr>
            <a:spLocks noGrp="1" noChangeArrowheads="1"/>
          </p:cNvSpPr>
          <p:nvPr>
            <p:ph type="ftr" sz="quarter" idx="11"/>
          </p:nvPr>
        </p:nvSpPr>
        <p:spPr>
          <a:ln/>
        </p:spPr>
        <p:txBody>
          <a:bodyPr/>
          <a:lstStyle>
            <a:lvl1pPr>
              <a:defRPr/>
            </a:lvl1pPr>
          </a:lstStyle>
          <a:p>
            <a:pPr>
              <a:defRPr/>
            </a:pPr>
            <a:endParaRPr lang="nl-NL">
              <a:solidFill>
                <a:srgbClr val="000000"/>
              </a:solidFill>
            </a:endParaRPr>
          </a:p>
        </p:txBody>
      </p:sp>
      <p:sp>
        <p:nvSpPr>
          <p:cNvPr id="6" name="Rectangle 13"/>
          <p:cNvSpPr>
            <a:spLocks noGrp="1" noChangeArrowheads="1"/>
          </p:cNvSpPr>
          <p:nvPr>
            <p:ph type="sldNum" sz="quarter" idx="12"/>
          </p:nvPr>
        </p:nvSpPr>
        <p:spPr>
          <a:ln/>
        </p:spPr>
        <p:txBody>
          <a:bodyPr/>
          <a:lstStyle>
            <a:lvl1pPr>
              <a:defRPr/>
            </a:lvl1pPr>
          </a:lstStyle>
          <a:p>
            <a:pPr>
              <a:defRPr/>
            </a:pPr>
            <a:fld id="{0BBBAC5B-1CC9-40E7-8127-EB89002B82ED}" type="slidenum">
              <a:rPr lang="nl-NL">
                <a:solidFill>
                  <a:srgbClr val="000000"/>
                </a:solidFill>
              </a:rPr>
              <a:pPr>
                <a:defRPr/>
              </a:pPr>
              <a:t>‹nr.›</a:t>
            </a:fld>
            <a:endParaRPr lang="nl-NL">
              <a:solidFill>
                <a:srgbClr val="000000"/>
              </a:solidFill>
            </a:endParaRPr>
          </a:p>
        </p:txBody>
      </p:sp>
    </p:spTree>
    <p:extLst>
      <p:ext uri="{BB962C8B-B14F-4D97-AF65-F5344CB8AC3E}">
        <p14:creationId xmlns:p14="http://schemas.microsoft.com/office/powerpoint/2010/main" val="72199577"/>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963084" y="4406901"/>
            <a:ext cx="10363200" cy="1362075"/>
          </a:xfrm>
        </p:spPr>
        <p:txBody>
          <a:bodyPr anchor="t"/>
          <a:lstStyle>
            <a:lvl1pPr algn="l">
              <a:defRPr sz="4000" b="1" cap="all"/>
            </a:lvl1pPr>
          </a:lstStyle>
          <a:p>
            <a:r>
              <a:rPr lang="nl-NL"/>
              <a:t>Klik om de stijl te bewerken</a:t>
            </a:r>
          </a:p>
        </p:txBody>
      </p:sp>
      <p:sp>
        <p:nvSpPr>
          <p:cNvPr id="3" name="Tijdelijke aanduiding voor tekst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l-NL"/>
              <a:t>Klik om de modelstijlen te bewerken</a:t>
            </a:r>
          </a:p>
        </p:txBody>
      </p:sp>
      <p:sp>
        <p:nvSpPr>
          <p:cNvPr id="4" name="Rectangle 11"/>
          <p:cNvSpPr>
            <a:spLocks noGrp="1" noChangeArrowheads="1"/>
          </p:cNvSpPr>
          <p:nvPr>
            <p:ph type="dt" sz="half" idx="10"/>
          </p:nvPr>
        </p:nvSpPr>
        <p:spPr>
          <a:ln/>
        </p:spPr>
        <p:txBody>
          <a:bodyPr/>
          <a:lstStyle>
            <a:lvl1pPr>
              <a:defRPr/>
            </a:lvl1pPr>
          </a:lstStyle>
          <a:p>
            <a:pPr>
              <a:defRPr/>
            </a:pPr>
            <a:endParaRPr lang="nl-NL">
              <a:solidFill>
                <a:srgbClr val="000000"/>
              </a:solidFill>
            </a:endParaRPr>
          </a:p>
        </p:txBody>
      </p:sp>
      <p:sp>
        <p:nvSpPr>
          <p:cNvPr id="5" name="Rectangle 12"/>
          <p:cNvSpPr>
            <a:spLocks noGrp="1" noChangeArrowheads="1"/>
          </p:cNvSpPr>
          <p:nvPr>
            <p:ph type="ftr" sz="quarter" idx="11"/>
          </p:nvPr>
        </p:nvSpPr>
        <p:spPr>
          <a:ln/>
        </p:spPr>
        <p:txBody>
          <a:bodyPr/>
          <a:lstStyle>
            <a:lvl1pPr>
              <a:defRPr/>
            </a:lvl1pPr>
          </a:lstStyle>
          <a:p>
            <a:pPr>
              <a:defRPr/>
            </a:pPr>
            <a:endParaRPr lang="nl-NL">
              <a:solidFill>
                <a:srgbClr val="000000"/>
              </a:solidFill>
            </a:endParaRPr>
          </a:p>
        </p:txBody>
      </p:sp>
      <p:sp>
        <p:nvSpPr>
          <p:cNvPr id="6" name="Rectangle 13"/>
          <p:cNvSpPr>
            <a:spLocks noGrp="1" noChangeArrowheads="1"/>
          </p:cNvSpPr>
          <p:nvPr>
            <p:ph type="sldNum" sz="quarter" idx="12"/>
          </p:nvPr>
        </p:nvSpPr>
        <p:spPr>
          <a:ln/>
        </p:spPr>
        <p:txBody>
          <a:bodyPr/>
          <a:lstStyle>
            <a:lvl1pPr>
              <a:defRPr/>
            </a:lvl1pPr>
          </a:lstStyle>
          <a:p>
            <a:pPr>
              <a:defRPr/>
            </a:pPr>
            <a:fld id="{B40C10F9-6064-4852-944E-1E652B7CF90C}" type="slidenum">
              <a:rPr lang="nl-NL">
                <a:solidFill>
                  <a:srgbClr val="000000"/>
                </a:solidFill>
              </a:rPr>
              <a:pPr>
                <a:defRPr/>
              </a:pPr>
              <a:t>‹nr.›</a:t>
            </a:fld>
            <a:endParaRPr lang="nl-NL">
              <a:solidFill>
                <a:srgbClr val="000000"/>
              </a:solidFill>
            </a:endParaRPr>
          </a:p>
        </p:txBody>
      </p:sp>
    </p:spTree>
    <p:extLst>
      <p:ext uri="{BB962C8B-B14F-4D97-AF65-F5344CB8AC3E}">
        <p14:creationId xmlns:p14="http://schemas.microsoft.com/office/powerpoint/2010/main" val="1640955503"/>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1576917" y="2017713"/>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6860117" y="2017713"/>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Rectangle 11"/>
          <p:cNvSpPr>
            <a:spLocks noGrp="1" noChangeArrowheads="1"/>
          </p:cNvSpPr>
          <p:nvPr>
            <p:ph type="dt" sz="half" idx="10"/>
          </p:nvPr>
        </p:nvSpPr>
        <p:spPr>
          <a:ln/>
        </p:spPr>
        <p:txBody>
          <a:bodyPr/>
          <a:lstStyle>
            <a:lvl1pPr>
              <a:defRPr/>
            </a:lvl1pPr>
          </a:lstStyle>
          <a:p>
            <a:pPr>
              <a:defRPr/>
            </a:pPr>
            <a:endParaRPr lang="nl-NL">
              <a:solidFill>
                <a:srgbClr val="000000"/>
              </a:solidFill>
            </a:endParaRPr>
          </a:p>
        </p:txBody>
      </p:sp>
      <p:sp>
        <p:nvSpPr>
          <p:cNvPr id="6" name="Rectangle 12"/>
          <p:cNvSpPr>
            <a:spLocks noGrp="1" noChangeArrowheads="1"/>
          </p:cNvSpPr>
          <p:nvPr>
            <p:ph type="ftr" sz="quarter" idx="11"/>
          </p:nvPr>
        </p:nvSpPr>
        <p:spPr>
          <a:ln/>
        </p:spPr>
        <p:txBody>
          <a:bodyPr/>
          <a:lstStyle>
            <a:lvl1pPr>
              <a:defRPr/>
            </a:lvl1pPr>
          </a:lstStyle>
          <a:p>
            <a:pPr>
              <a:defRPr/>
            </a:pPr>
            <a:endParaRPr lang="nl-NL">
              <a:solidFill>
                <a:srgbClr val="000000"/>
              </a:solidFill>
            </a:endParaRPr>
          </a:p>
        </p:txBody>
      </p:sp>
      <p:sp>
        <p:nvSpPr>
          <p:cNvPr id="7" name="Rectangle 13"/>
          <p:cNvSpPr>
            <a:spLocks noGrp="1" noChangeArrowheads="1"/>
          </p:cNvSpPr>
          <p:nvPr>
            <p:ph type="sldNum" sz="quarter" idx="12"/>
          </p:nvPr>
        </p:nvSpPr>
        <p:spPr>
          <a:ln/>
        </p:spPr>
        <p:txBody>
          <a:bodyPr/>
          <a:lstStyle>
            <a:lvl1pPr>
              <a:defRPr/>
            </a:lvl1pPr>
          </a:lstStyle>
          <a:p>
            <a:pPr>
              <a:defRPr/>
            </a:pPr>
            <a:fld id="{83866B30-222E-443E-96B3-268CCDBC5ECE}" type="slidenum">
              <a:rPr lang="nl-NL">
                <a:solidFill>
                  <a:srgbClr val="000000"/>
                </a:solidFill>
              </a:rPr>
              <a:pPr>
                <a:defRPr/>
              </a:pPr>
              <a:t>‹nr.›</a:t>
            </a:fld>
            <a:endParaRPr lang="nl-NL">
              <a:solidFill>
                <a:srgbClr val="000000"/>
              </a:solidFill>
            </a:endParaRPr>
          </a:p>
        </p:txBody>
      </p:sp>
    </p:spTree>
    <p:extLst>
      <p:ext uri="{BB962C8B-B14F-4D97-AF65-F5344CB8AC3E}">
        <p14:creationId xmlns:p14="http://schemas.microsoft.com/office/powerpoint/2010/main" val="2317258372"/>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609600" y="274638"/>
            <a:ext cx="10972800" cy="1143000"/>
          </a:xfrm>
        </p:spPr>
        <p:txBody>
          <a:bodyPr/>
          <a:lstStyle>
            <a:lvl1pPr>
              <a:defRPr/>
            </a:lvl1pPr>
          </a:lstStyle>
          <a:p>
            <a:r>
              <a:rPr lang="nl-NL"/>
              <a:t>Klik om de stijl te bewerken</a:t>
            </a:r>
          </a:p>
        </p:txBody>
      </p:sp>
      <p:sp>
        <p:nvSpPr>
          <p:cNvPr id="3" name="Tijdelijke aanduiding voor tekst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Rectangle 11"/>
          <p:cNvSpPr>
            <a:spLocks noGrp="1" noChangeArrowheads="1"/>
          </p:cNvSpPr>
          <p:nvPr>
            <p:ph type="dt" sz="half" idx="10"/>
          </p:nvPr>
        </p:nvSpPr>
        <p:spPr>
          <a:ln/>
        </p:spPr>
        <p:txBody>
          <a:bodyPr/>
          <a:lstStyle>
            <a:lvl1pPr>
              <a:defRPr/>
            </a:lvl1pPr>
          </a:lstStyle>
          <a:p>
            <a:pPr>
              <a:defRPr/>
            </a:pPr>
            <a:endParaRPr lang="nl-NL">
              <a:solidFill>
                <a:srgbClr val="000000"/>
              </a:solidFill>
            </a:endParaRPr>
          </a:p>
        </p:txBody>
      </p:sp>
      <p:sp>
        <p:nvSpPr>
          <p:cNvPr id="8" name="Rectangle 12"/>
          <p:cNvSpPr>
            <a:spLocks noGrp="1" noChangeArrowheads="1"/>
          </p:cNvSpPr>
          <p:nvPr>
            <p:ph type="ftr" sz="quarter" idx="11"/>
          </p:nvPr>
        </p:nvSpPr>
        <p:spPr>
          <a:ln/>
        </p:spPr>
        <p:txBody>
          <a:bodyPr/>
          <a:lstStyle>
            <a:lvl1pPr>
              <a:defRPr/>
            </a:lvl1pPr>
          </a:lstStyle>
          <a:p>
            <a:pPr>
              <a:defRPr/>
            </a:pPr>
            <a:endParaRPr lang="nl-NL">
              <a:solidFill>
                <a:srgbClr val="000000"/>
              </a:solidFill>
            </a:endParaRPr>
          </a:p>
        </p:txBody>
      </p:sp>
      <p:sp>
        <p:nvSpPr>
          <p:cNvPr id="9" name="Rectangle 13"/>
          <p:cNvSpPr>
            <a:spLocks noGrp="1" noChangeArrowheads="1"/>
          </p:cNvSpPr>
          <p:nvPr>
            <p:ph type="sldNum" sz="quarter" idx="12"/>
          </p:nvPr>
        </p:nvSpPr>
        <p:spPr>
          <a:ln/>
        </p:spPr>
        <p:txBody>
          <a:bodyPr/>
          <a:lstStyle>
            <a:lvl1pPr>
              <a:defRPr/>
            </a:lvl1pPr>
          </a:lstStyle>
          <a:p>
            <a:pPr>
              <a:defRPr/>
            </a:pPr>
            <a:fld id="{2A913794-3C44-4D8D-9066-66FBF94DCAC6}" type="slidenum">
              <a:rPr lang="nl-NL">
                <a:solidFill>
                  <a:srgbClr val="000000"/>
                </a:solidFill>
              </a:rPr>
              <a:pPr>
                <a:defRPr/>
              </a:pPr>
              <a:t>‹nr.›</a:t>
            </a:fld>
            <a:endParaRPr lang="nl-NL">
              <a:solidFill>
                <a:srgbClr val="000000"/>
              </a:solidFill>
            </a:endParaRPr>
          </a:p>
        </p:txBody>
      </p:sp>
    </p:spTree>
    <p:extLst>
      <p:ext uri="{BB962C8B-B14F-4D97-AF65-F5344CB8AC3E}">
        <p14:creationId xmlns:p14="http://schemas.microsoft.com/office/powerpoint/2010/main" val="3218650300"/>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Rectangle 11"/>
          <p:cNvSpPr>
            <a:spLocks noGrp="1" noChangeArrowheads="1"/>
          </p:cNvSpPr>
          <p:nvPr>
            <p:ph type="dt" sz="half" idx="10"/>
          </p:nvPr>
        </p:nvSpPr>
        <p:spPr>
          <a:ln/>
        </p:spPr>
        <p:txBody>
          <a:bodyPr/>
          <a:lstStyle>
            <a:lvl1pPr>
              <a:defRPr/>
            </a:lvl1pPr>
          </a:lstStyle>
          <a:p>
            <a:pPr>
              <a:defRPr/>
            </a:pPr>
            <a:endParaRPr lang="nl-NL">
              <a:solidFill>
                <a:srgbClr val="000000"/>
              </a:solidFill>
            </a:endParaRPr>
          </a:p>
        </p:txBody>
      </p:sp>
      <p:sp>
        <p:nvSpPr>
          <p:cNvPr id="4" name="Rectangle 12"/>
          <p:cNvSpPr>
            <a:spLocks noGrp="1" noChangeArrowheads="1"/>
          </p:cNvSpPr>
          <p:nvPr>
            <p:ph type="ftr" sz="quarter" idx="11"/>
          </p:nvPr>
        </p:nvSpPr>
        <p:spPr>
          <a:ln/>
        </p:spPr>
        <p:txBody>
          <a:bodyPr/>
          <a:lstStyle>
            <a:lvl1pPr>
              <a:defRPr/>
            </a:lvl1pPr>
          </a:lstStyle>
          <a:p>
            <a:pPr>
              <a:defRPr/>
            </a:pPr>
            <a:endParaRPr lang="nl-NL">
              <a:solidFill>
                <a:srgbClr val="000000"/>
              </a:solidFill>
            </a:endParaRPr>
          </a:p>
        </p:txBody>
      </p:sp>
      <p:sp>
        <p:nvSpPr>
          <p:cNvPr id="5" name="Rectangle 13"/>
          <p:cNvSpPr>
            <a:spLocks noGrp="1" noChangeArrowheads="1"/>
          </p:cNvSpPr>
          <p:nvPr>
            <p:ph type="sldNum" sz="quarter" idx="12"/>
          </p:nvPr>
        </p:nvSpPr>
        <p:spPr>
          <a:ln/>
        </p:spPr>
        <p:txBody>
          <a:bodyPr/>
          <a:lstStyle>
            <a:lvl1pPr>
              <a:defRPr/>
            </a:lvl1pPr>
          </a:lstStyle>
          <a:p>
            <a:pPr>
              <a:defRPr/>
            </a:pPr>
            <a:fld id="{9B115581-B354-47B0-BAB0-124C83024D56}" type="slidenum">
              <a:rPr lang="nl-NL">
                <a:solidFill>
                  <a:srgbClr val="000000"/>
                </a:solidFill>
              </a:rPr>
              <a:pPr>
                <a:defRPr/>
              </a:pPr>
              <a:t>‹nr.›</a:t>
            </a:fld>
            <a:endParaRPr lang="nl-NL">
              <a:solidFill>
                <a:srgbClr val="000000"/>
              </a:solidFill>
            </a:endParaRPr>
          </a:p>
        </p:txBody>
      </p:sp>
    </p:spTree>
    <p:extLst>
      <p:ext uri="{BB962C8B-B14F-4D97-AF65-F5344CB8AC3E}">
        <p14:creationId xmlns:p14="http://schemas.microsoft.com/office/powerpoint/2010/main" val="2955174423"/>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nl-NL">
              <a:solidFill>
                <a:srgbClr val="000000"/>
              </a:solidFill>
            </a:endParaRPr>
          </a:p>
        </p:txBody>
      </p:sp>
      <p:sp>
        <p:nvSpPr>
          <p:cNvPr id="3" name="Rectangle 12"/>
          <p:cNvSpPr>
            <a:spLocks noGrp="1" noChangeArrowheads="1"/>
          </p:cNvSpPr>
          <p:nvPr>
            <p:ph type="ftr" sz="quarter" idx="11"/>
          </p:nvPr>
        </p:nvSpPr>
        <p:spPr>
          <a:ln/>
        </p:spPr>
        <p:txBody>
          <a:bodyPr/>
          <a:lstStyle>
            <a:lvl1pPr>
              <a:defRPr/>
            </a:lvl1pPr>
          </a:lstStyle>
          <a:p>
            <a:pPr>
              <a:defRPr/>
            </a:pPr>
            <a:endParaRPr lang="nl-NL">
              <a:solidFill>
                <a:srgbClr val="000000"/>
              </a:solidFill>
            </a:endParaRPr>
          </a:p>
        </p:txBody>
      </p:sp>
      <p:sp>
        <p:nvSpPr>
          <p:cNvPr id="4" name="Rectangle 13"/>
          <p:cNvSpPr>
            <a:spLocks noGrp="1" noChangeArrowheads="1"/>
          </p:cNvSpPr>
          <p:nvPr>
            <p:ph type="sldNum" sz="quarter" idx="12"/>
          </p:nvPr>
        </p:nvSpPr>
        <p:spPr>
          <a:ln/>
        </p:spPr>
        <p:txBody>
          <a:bodyPr/>
          <a:lstStyle>
            <a:lvl1pPr>
              <a:defRPr/>
            </a:lvl1pPr>
          </a:lstStyle>
          <a:p>
            <a:pPr>
              <a:defRPr/>
            </a:pPr>
            <a:fld id="{B1683D49-6121-4D27-8CF7-0E0F0B88930B}" type="slidenum">
              <a:rPr lang="nl-NL">
                <a:solidFill>
                  <a:srgbClr val="000000"/>
                </a:solidFill>
              </a:rPr>
              <a:pPr>
                <a:defRPr/>
              </a:pPr>
              <a:t>‹nr.›</a:t>
            </a:fld>
            <a:endParaRPr lang="nl-NL">
              <a:solidFill>
                <a:srgbClr val="000000"/>
              </a:solidFill>
            </a:endParaRPr>
          </a:p>
        </p:txBody>
      </p:sp>
    </p:spTree>
    <p:extLst>
      <p:ext uri="{BB962C8B-B14F-4D97-AF65-F5344CB8AC3E}">
        <p14:creationId xmlns:p14="http://schemas.microsoft.com/office/powerpoint/2010/main" val="220150011"/>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609601" y="273050"/>
            <a:ext cx="4011084" cy="1162050"/>
          </a:xfrm>
        </p:spPr>
        <p:txBody>
          <a:bodyPr/>
          <a:lstStyle>
            <a:lvl1pPr algn="l">
              <a:defRPr sz="2000" b="1"/>
            </a:lvl1pPr>
          </a:lstStyle>
          <a:p>
            <a:r>
              <a:rPr lang="nl-NL"/>
              <a:t>Klik om de stijl te bewerken</a:t>
            </a:r>
          </a:p>
        </p:txBody>
      </p:sp>
      <p:sp>
        <p:nvSpPr>
          <p:cNvPr id="3" name="Tijdelijke aanduiding voor inhoud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Rectangle 11"/>
          <p:cNvSpPr>
            <a:spLocks noGrp="1" noChangeArrowheads="1"/>
          </p:cNvSpPr>
          <p:nvPr>
            <p:ph type="dt" sz="half" idx="10"/>
          </p:nvPr>
        </p:nvSpPr>
        <p:spPr>
          <a:ln/>
        </p:spPr>
        <p:txBody>
          <a:bodyPr/>
          <a:lstStyle>
            <a:lvl1pPr>
              <a:defRPr/>
            </a:lvl1pPr>
          </a:lstStyle>
          <a:p>
            <a:pPr>
              <a:defRPr/>
            </a:pPr>
            <a:endParaRPr lang="nl-NL">
              <a:solidFill>
                <a:srgbClr val="000000"/>
              </a:solidFill>
            </a:endParaRPr>
          </a:p>
        </p:txBody>
      </p:sp>
      <p:sp>
        <p:nvSpPr>
          <p:cNvPr id="6" name="Rectangle 12"/>
          <p:cNvSpPr>
            <a:spLocks noGrp="1" noChangeArrowheads="1"/>
          </p:cNvSpPr>
          <p:nvPr>
            <p:ph type="ftr" sz="quarter" idx="11"/>
          </p:nvPr>
        </p:nvSpPr>
        <p:spPr>
          <a:ln/>
        </p:spPr>
        <p:txBody>
          <a:bodyPr/>
          <a:lstStyle>
            <a:lvl1pPr>
              <a:defRPr/>
            </a:lvl1pPr>
          </a:lstStyle>
          <a:p>
            <a:pPr>
              <a:defRPr/>
            </a:pPr>
            <a:endParaRPr lang="nl-NL">
              <a:solidFill>
                <a:srgbClr val="000000"/>
              </a:solidFill>
            </a:endParaRPr>
          </a:p>
        </p:txBody>
      </p:sp>
      <p:sp>
        <p:nvSpPr>
          <p:cNvPr id="7" name="Rectangle 13"/>
          <p:cNvSpPr>
            <a:spLocks noGrp="1" noChangeArrowheads="1"/>
          </p:cNvSpPr>
          <p:nvPr>
            <p:ph type="sldNum" sz="quarter" idx="12"/>
          </p:nvPr>
        </p:nvSpPr>
        <p:spPr>
          <a:ln/>
        </p:spPr>
        <p:txBody>
          <a:bodyPr/>
          <a:lstStyle>
            <a:lvl1pPr>
              <a:defRPr/>
            </a:lvl1pPr>
          </a:lstStyle>
          <a:p>
            <a:pPr>
              <a:defRPr/>
            </a:pPr>
            <a:fld id="{355BC85B-CEFD-4B62-9328-6D05D2AC0505}" type="slidenum">
              <a:rPr lang="nl-NL">
                <a:solidFill>
                  <a:srgbClr val="000000"/>
                </a:solidFill>
              </a:rPr>
              <a:pPr>
                <a:defRPr/>
              </a:pPr>
              <a:t>‹nr.›</a:t>
            </a:fld>
            <a:endParaRPr lang="nl-NL">
              <a:solidFill>
                <a:srgbClr val="000000"/>
              </a:solidFill>
            </a:endParaRPr>
          </a:p>
        </p:txBody>
      </p:sp>
    </p:spTree>
    <p:extLst>
      <p:ext uri="{BB962C8B-B14F-4D97-AF65-F5344CB8AC3E}">
        <p14:creationId xmlns:p14="http://schemas.microsoft.com/office/powerpoint/2010/main" val="1755048784"/>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de-DE"/>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de-DE"/>
          </a:p>
        </p:txBody>
      </p:sp>
      <p:sp>
        <p:nvSpPr>
          <p:cNvPr id="4" name="Tijdelijke aanduiding voor datum 3"/>
          <p:cNvSpPr>
            <a:spLocks noGrp="1"/>
          </p:cNvSpPr>
          <p:nvPr>
            <p:ph type="dt" sz="half" idx="10"/>
          </p:nvPr>
        </p:nvSpPr>
        <p:spPr/>
        <p:txBody>
          <a:bodyPr/>
          <a:lstStyle/>
          <a:p>
            <a:fld id="{CA953BDC-9EAE-49FE-9892-958C9F845175}" type="datetimeFigureOut">
              <a:rPr lang="de-DE" smtClean="0"/>
              <a:t>21.09.2022</a:t>
            </a:fld>
            <a:endParaRPr lang="de-DE"/>
          </a:p>
        </p:txBody>
      </p:sp>
      <p:sp>
        <p:nvSpPr>
          <p:cNvPr id="5" name="Tijdelijke aanduiding voor voettekst 4"/>
          <p:cNvSpPr>
            <a:spLocks noGrp="1"/>
          </p:cNvSpPr>
          <p:nvPr>
            <p:ph type="ftr" sz="quarter" idx="11"/>
          </p:nvPr>
        </p:nvSpPr>
        <p:spPr/>
        <p:txBody>
          <a:bodyPr/>
          <a:lstStyle/>
          <a:p>
            <a:endParaRPr lang="de-DE"/>
          </a:p>
        </p:txBody>
      </p:sp>
      <p:sp>
        <p:nvSpPr>
          <p:cNvPr id="6" name="Tijdelijke aanduiding voor dianummer 5"/>
          <p:cNvSpPr>
            <a:spLocks noGrp="1"/>
          </p:cNvSpPr>
          <p:nvPr>
            <p:ph type="sldNum" sz="quarter" idx="12"/>
          </p:nvPr>
        </p:nvSpPr>
        <p:spPr/>
        <p:txBody>
          <a:bodyPr/>
          <a:lstStyle/>
          <a:p>
            <a:fld id="{4CD814C8-F66B-4915-9FEC-D62A1DED085F}" type="slidenum">
              <a:rPr lang="de-DE" smtClean="0"/>
              <a:t>‹nr.›</a:t>
            </a:fld>
            <a:endParaRPr lang="de-DE"/>
          </a:p>
        </p:txBody>
      </p:sp>
    </p:spTree>
    <p:extLst>
      <p:ext uri="{BB962C8B-B14F-4D97-AF65-F5344CB8AC3E}">
        <p14:creationId xmlns:p14="http://schemas.microsoft.com/office/powerpoint/2010/main" val="388591225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2389717" y="4800600"/>
            <a:ext cx="7315200" cy="566738"/>
          </a:xfrm>
        </p:spPr>
        <p:txBody>
          <a:bodyPr/>
          <a:lstStyle>
            <a:lvl1pPr algn="l">
              <a:defRPr sz="2000" b="1"/>
            </a:lvl1pPr>
          </a:lstStyle>
          <a:p>
            <a:r>
              <a:rPr lang="nl-NL"/>
              <a:t>Klik om de stijl te bewerken</a:t>
            </a:r>
          </a:p>
        </p:txBody>
      </p:sp>
      <p:sp>
        <p:nvSpPr>
          <p:cNvPr id="3" name="Tijdelijke aanduiding voor afbeelding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l-NL" noProof="0"/>
          </a:p>
        </p:txBody>
      </p:sp>
      <p:sp>
        <p:nvSpPr>
          <p:cNvPr id="4" name="Tijdelijke aanduiding voor tekst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Rectangle 11"/>
          <p:cNvSpPr>
            <a:spLocks noGrp="1" noChangeArrowheads="1"/>
          </p:cNvSpPr>
          <p:nvPr>
            <p:ph type="dt" sz="half" idx="10"/>
          </p:nvPr>
        </p:nvSpPr>
        <p:spPr>
          <a:ln/>
        </p:spPr>
        <p:txBody>
          <a:bodyPr/>
          <a:lstStyle>
            <a:lvl1pPr>
              <a:defRPr/>
            </a:lvl1pPr>
          </a:lstStyle>
          <a:p>
            <a:pPr>
              <a:defRPr/>
            </a:pPr>
            <a:endParaRPr lang="nl-NL">
              <a:solidFill>
                <a:srgbClr val="000000"/>
              </a:solidFill>
            </a:endParaRPr>
          </a:p>
        </p:txBody>
      </p:sp>
      <p:sp>
        <p:nvSpPr>
          <p:cNvPr id="6" name="Rectangle 12"/>
          <p:cNvSpPr>
            <a:spLocks noGrp="1" noChangeArrowheads="1"/>
          </p:cNvSpPr>
          <p:nvPr>
            <p:ph type="ftr" sz="quarter" idx="11"/>
          </p:nvPr>
        </p:nvSpPr>
        <p:spPr>
          <a:ln/>
        </p:spPr>
        <p:txBody>
          <a:bodyPr/>
          <a:lstStyle>
            <a:lvl1pPr>
              <a:defRPr/>
            </a:lvl1pPr>
          </a:lstStyle>
          <a:p>
            <a:pPr>
              <a:defRPr/>
            </a:pPr>
            <a:endParaRPr lang="nl-NL">
              <a:solidFill>
                <a:srgbClr val="000000"/>
              </a:solidFill>
            </a:endParaRPr>
          </a:p>
        </p:txBody>
      </p:sp>
      <p:sp>
        <p:nvSpPr>
          <p:cNvPr id="7" name="Rectangle 13"/>
          <p:cNvSpPr>
            <a:spLocks noGrp="1" noChangeArrowheads="1"/>
          </p:cNvSpPr>
          <p:nvPr>
            <p:ph type="sldNum" sz="quarter" idx="12"/>
          </p:nvPr>
        </p:nvSpPr>
        <p:spPr>
          <a:ln/>
        </p:spPr>
        <p:txBody>
          <a:bodyPr/>
          <a:lstStyle>
            <a:lvl1pPr>
              <a:defRPr/>
            </a:lvl1pPr>
          </a:lstStyle>
          <a:p>
            <a:pPr>
              <a:defRPr/>
            </a:pPr>
            <a:fld id="{43345F8D-03AB-4DA3-BBE3-DD871BC09C64}" type="slidenum">
              <a:rPr lang="nl-NL">
                <a:solidFill>
                  <a:srgbClr val="000000"/>
                </a:solidFill>
              </a:rPr>
              <a:pPr>
                <a:defRPr/>
              </a:pPr>
              <a:t>‹nr.›</a:t>
            </a:fld>
            <a:endParaRPr lang="nl-NL">
              <a:solidFill>
                <a:srgbClr val="000000"/>
              </a:solidFill>
            </a:endParaRPr>
          </a:p>
        </p:txBody>
      </p:sp>
    </p:spTree>
    <p:extLst>
      <p:ext uri="{BB962C8B-B14F-4D97-AF65-F5344CB8AC3E}">
        <p14:creationId xmlns:p14="http://schemas.microsoft.com/office/powerpoint/2010/main" val="455986005"/>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Rectangle 11"/>
          <p:cNvSpPr>
            <a:spLocks noGrp="1" noChangeArrowheads="1"/>
          </p:cNvSpPr>
          <p:nvPr>
            <p:ph type="dt" sz="half" idx="10"/>
          </p:nvPr>
        </p:nvSpPr>
        <p:spPr>
          <a:ln/>
        </p:spPr>
        <p:txBody>
          <a:bodyPr/>
          <a:lstStyle>
            <a:lvl1pPr>
              <a:defRPr/>
            </a:lvl1pPr>
          </a:lstStyle>
          <a:p>
            <a:pPr>
              <a:defRPr/>
            </a:pPr>
            <a:endParaRPr lang="nl-NL">
              <a:solidFill>
                <a:srgbClr val="000000"/>
              </a:solidFill>
            </a:endParaRPr>
          </a:p>
        </p:txBody>
      </p:sp>
      <p:sp>
        <p:nvSpPr>
          <p:cNvPr id="5" name="Rectangle 12"/>
          <p:cNvSpPr>
            <a:spLocks noGrp="1" noChangeArrowheads="1"/>
          </p:cNvSpPr>
          <p:nvPr>
            <p:ph type="ftr" sz="quarter" idx="11"/>
          </p:nvPr>
        </p:nvSpPr>
        <p:spPr>
          <a:ln/>
        </p:spPr>
        <p:txBody>
          <a:bodyPr/>
          <a:lstStyle>
            <a:lvl1pPr>
              <a:defRPr/>
            </a:lvl1pPr>
          </a:lstStyle>
          <a:p>
            <a:pPr>
              <a:defRPr/>
            </a:pPr>
            <a:endParaRPr lang="nl-NL">
              <a:solidFill>
                <a:srgbClr val="000000"/>
              </a:solidFill>
            </a:endParaRPr>
          </a:p>
        </p:txBody>
      </p:sp>
      <p:sp>
        <p:nvSpPr>
          <p:cNvPr id="6" name="Rectangle 13"/>
          <p:cNvSpPr>
            <a:spLocks noGrp="1" noChangeArrowheads="1"/>
          </p:cNvSpPr>
          <p:nvPr>
            <p:ph type="sldNum" sz="quarter" idx="12"/>
          </p:nvPr>
        </p:nvSpPr>
        <p:spPr>
          <a:ln/>
        </p:spPr>
        <p:txBody>
          <a:bodyPr/>
          <a:lstStyle>
            <a:lvl1pPr>
              <a:defRPr/>
            </a:lvl1pPr>
          </a:lstStyle>
          <a:p>
            <a:pPr>
              <a:defRPr/>
            </a:pPr>
            <a:fld id="{23B49A42-145E-4AA2-9007-3791A03AACA7}" type="slidenum">
              <a:rPr lang="nl-NL">
                <a:solidFill>
                  <a:srgbClr val="000000"/>
                </a:solidFill>
              </a:rPr>
              <a:pPr>
                <a:defRPr/>
              </a:pPr>
              <a:t>‹nr.›</a:t>
            </a:fld>
            <a:endParaRPr lang="nl-NL">
              <a:solidFill>
                <a:srgbClr val="000000"/>
              </a:solidFill>
            </a:endParaRPr>
          </a:p>
        </p:txBody>
      </p:sp>
    </p:spTree>
    <p:extLst>
      <p:ext uri="{BB962C8B-B14F-4D97-AF65-F5344CB8AC3E}">
        <p14:creationId xmlns:p14="http://schemas.microsoft.com/office/powerpoint/2010/main" val="3096489933"/>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9338733" y="214313"/>
            <a:ext cx="2601384" cy="5918200"/>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1534584" y="214313"/>
            <a:ext cx="7600949" cy="5918200"/>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Rectangle 11"/>
          <p:cNvSpPr>
            <a:spLocks noGrp="1" noChangeArrowheads="1"/>
          </p:cNvSpPr>
          <p:nvPr>
            <p:ph type="dt" sz="half" idx="10"/>
          </p:nvPr>
        </p:nvSpPr>
        <p:spPr>
          <a:ln/>
        </p:spPr>
        <p:txBody>
          <a:bodyPr/>
          <a:lstStyle>
            <a:lvl1pPr>
              <a:defRPr/>
            </a:lvl1pPr>
          </a:lstStyle>
          <a:p>
            <a:pPr>
              <a:defRPr/>
            </a:pPr>
            <a:endParaRPr lang="nl-NL">
              <a:solidFill>
                <a:srgbClr val="000000"/>
              </a:solidFill>
            </a:endParaRPr>
          </a:p>
        </p:txBody>
      </p:sp>
      <p:sp>
        <p:nvSpPr>
          <p:cNvPr id="5" name="Rectangle 12"/>
          <p:cNvSpPr>
            <a:spLocks noGrp="1" noChangeArrowheads="1"/>
          </p:cNvSpPr>
          <p:nvPr>
            <p:ph type="ftr" sz="quarter" idx="11"/>
          </p:nvPr>
        </p:nvSpPr>
        <p:spPr>
          <a:ln/>
        </p:spPr>
        <p:txBody>
          <a:bodyPr/>
          <a:lstStyle>
            <a:lvl1pPr>
              <a:defRPr/>
            </a:lvl1pPr>
          </a:lstStyle>
          <a:p>
            <a:pPr>
              <a:defRPr/>
            </a:pPr>
            <a:endParaRPr lang="nl-NL">
              <a:solidFill>
                <a:srgbClr val="000000"/>
              </a:solidFill>
            </a:endParaRPr>
          </a:p>
        </p:txBody>
      </p:sp>
      <p:sp>
        <p:nvSpPr>
          <p:cNvPr id="6" name="Rectangle 13"/>
          <p:cNvSpPr>
            <a:spLocks noGrp="1" noChangeArrowheads="1"/>
          </p:cNvSpPr>
          <p:nvPr>
            <p:ph type="sldNum" sz="quarter" idx="12"/>
          </p:nvPr>
        </p:nvSpPr>
        <p:spPr>
          <a:ln/>
        </p:spPr>
        <p:txBody>
          <a:bodyPr/>
          <a:lstStyle>
            <a:lvl1pPr>
              <a:defRPr/>
            </a:lvl1pPr>
          </a:lstStyle>
          <a:p>
            <a:pPr>
              <a:defRPr/>
            </a:pPr>
            <a:fld id="{D0A5C62C-FB15-4271-B240-AF6DAEDADD65}" type="slidenum">
              <a:rPr lang="nl-NL">
                <a:solidFill>
                  <a:srgbClr val="000000"/>
                </a:solidFill>
              </a:rPr>
              <a:pPr>
                <a:defRPr/>
              </a:pPr>
              <a:t>‹nr.›</a:t>
            </a:fld>
            <a:endParaRPr lang="nl-NL">
              <a:solidFill>
                <a:srgbClr val="000000"/>
              </a:solidFill>
            </a:endParaRPr>
          </a:p>
        </p:txBody>
      </p:sp>
    </p:spTree>
    <p:extLst>
      <p:ext uri="{BB962C8B-B14F-4D97-AF65-F5344CB8AC3E}">
        <p14:creationId xmlns:p14="http://schemas.microsoft.com/office/powerpoint/2010/main" val="190507521"/>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a:t>Klik om de stijl te bewerken</a:t>
            </a:r>
            <a:endParaRPr lang="de-DE"/>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 om de modelstijlen te bewerken</a:t>
            </a:r>
          </a:p>
        </p:txBody>
      </p:sp>
      <p:sp>
        <p:nvSpPr>
          <p:cNvPr id="4" name="Tijdelijke aanduiding voor datum 3"/>
          <p:cNvSpPr>
            <a:spLocks noGrp="1"/>
          </p:cNvSpPr>
          <p:nvPr>
            <p:ph type="dt" sz="half" idx="10"/>
          </p:nvPr>
        </p:nvSpPr>
        <p:spPr/>
        <p:txBody>
          <a:bodyPr/>
          <a:lstStyle/>
          <a:p>
            <a:fld id="{CA953BDC-9EAE-49FE-9892-958C9F845175}" type="datetimeFigureOut">
              <a:rPr lang="de-DE" smtClean="0"/>
              <a:t>21.09.2022</a:t>
            </a:fld>
            <a:endParaRPr lang="de-DE"/>
          </a:p>
        </p:txBody>
      </p:sp>
      <p:sp>
        <p:nvSpPr>
          <p:cNvPr id="5" name="Tijdelijke aanduiding voor voettekst 4"/>
          <p:cNvSpPr>
            <a:spLocks noGrp="1"/>
          </p:cNvSpPr>
          <p:nvPr>
            <p:ph type="ftr" sz="quarter" idx="11"/>
          </p:nvPr>
        </p:nvSpPr>
        <p:spPr/>
        <p:txBody>
          <a:bodyPr/>
          <a:lstStyle/>
          <a:p>
            <a:endParaRPr lang="de-DE"/>
          </a:p>
        </p:txBody>
      </p:sp>
      <p:sp>
        <p:nvSpPr>
          <p:cNvPr id="6" name="Tijdelijke aanduiding voor dianummer 5"/>
          <p:cNvSpPr>
            <a:spLocks noGrp="1"/>
          </p:cNvSpPr>
          <p:nvPr>
            <p:ph type="sldNum" sz="quarter" idx="12"/>
          </p:nvPr>
        </p:nvSpPr>
        <p:spPr/>
        <p:txBody>
          <a:bodyPr/>
          <a:lstStyle/>
          <a:p>
            <a:fld id="{4CD814C8-F66B-4915-9FEC-D62A1DED085F}" type="slidenum">
              <a:rPr lang="de-DE" smtClean="0"/>
              <a:t>‹nr.›</a:t>
            </a:fld>
            <a:endParaRPr lang="de-DE"/>
          </a:p>
        </p:txBody>
      </p:sp>
    </p:spTree>
    <p:extLst>
      <p:ext uri="{BB962C8B-B14F-4D97-AF65-F5344CB8AC3E}">
        <p14:creationId xmlns:p14="http://schemas.microsoft.com/office/powerpoint/2010/main" val="18434957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de-DE"/>
          </a:p>
        </p:txBody>
      </p:sp>
      <p:sp>
        <p:nvSpPr>
          <p:cNvPr id="3" name="Tijdelijke aanduiding voor inhoud 2"/>
          <p:cNvSpPr>
            <a:spLocks noGrp="1"/>
          </p:cNvSpPr>
          <p:nvPr>
            <p:ph sz="half" idx="1"/>
          </p:nvPr>
        </p:nvSpPr>
        <p:spPr>
          <a:xfrm>
            <a:off x="838200" y="1825625"/>
            <a:ext cx="5181600" cy="435133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de-DE"/>
          </a:p>
        </p:txBody>
      </p:sp>
      <p:sp>
        <p:nvSpPr>
          <p:cNvPr id="4" name="Tijdelijke aanduiding voor inhoud 3"/>
          <p:cNvSpPr>
            <a:spLocks noGrp="1"/>
          </p:cNvSpPr>
          <p:nvPr>
            <p:ph sz="half" idx="2"/>
          </p:nvPr>
        </p:nvSpPr>
        <p:spPr>
          <a:xfrm>
            <a:off x="6172200" y="1825625"/>
            <a:ext cx="5181600" cy="435133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de-DE"/>
          </a:p>
        </p:txBody>
      </p:sp>
      <p:sp>
        <p:nvSpPr>
          <p:cNvPr id="5" name="Tijdelijke aanduiding voor datum 4"/>
          <p:cNvSpPr>
            <a:spLocks noGrp="1"/>
          </p:cNvSpPr>
          <p:nvPr>
            <p:ph type="dt" sz="half" idx="10"/>
          </p:nvPr>
        </p:nvSpPr>
        <p:spPr/>
        <p:txBody>
          <a:bodyPr/>
          <a:lstStyle/>
          <a:p>
            <a:fld id="{CA953BDC-9EAE-49FE-9892-958C9F845175}" type="datetimeFigureOut">
              <a:rPr lang="de-DE" smtClean="0"/>
              <a:t>21.09.2022</a:t>
            </a:fld>
            <a:endParaRPr lang="de-DE"/>
          </a:p>
        </p:txBody>
      </p:sp>
      <p:sp>
        <p:nvSpPr>
          <p:cNvPr id="6" name="Tijdelijke aanduiding voor voettekst 5"/>
          <p:cNvSpPr>
            <a:spLocks noGrp="1"/>
          </p:cNvSpPr>
          <p:nvPr>
            <p:ph type="ftr" sz="quarter" idx="11"/>
          </p:nvPr>
        </p:nvSpPr>
        <p:spPr/>
        <p:txBody>
          <a:bodyPr/>
          <a:lstStyle/>
          <a:p>
            <a:endParaRPr lang="de-DE"/>
          </a:p>
        </p:txBody>
      </p:sp>
      <p:sp>
        <p:nvSpPr>
          <p:cNvPr id="7" name="Tijdelijke aanduiding voor dianummer 6"/>
          <p:cNvSpPr>
            <a:spLocks noGrp="1"/>
          </p:cNvSpPr>
          <p:nvPr>
            <p:ph type="sldNum" sz="quarter" idx="12"/>
          </p:nvPr>
        </p:nvSpPr>
        <p:spPr/>
        <p:txBody>
          <a:bodyPr/>
          <a:lstStyle/>
          <a:p>
            <a:fld id="{4CD814C8-F66B-4915-9FEC-D62A1DED085F}" type="slidenum">
              <a:rPr lang="de-DE" smtClean="0"/>
              <a:t>‹nr.›</a:t>
            </a:fld>
            <a:endParaRPr lang="de-DE"/>
          </a:p>
        </p:txBody>
      </p:sp>
    </p:spTree>
    <p:extLst>
      <p:ext uri="{BB962C8B-B14F-4D97-AF65-F5344CB8AC3E}">
        <p14:creationId xmlns:p14="http://schemas.microsoft.com/office/powerpoint/2010/main" val="9578114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a:t>Klik om de stijl te bewerken</a:t>
            </a:r>
            <a:endParaRPr lang="de-DE"/>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de-DE"/>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de-DE"/>
          </a:p>
        </p:txBody>
      </p:sp>
      <p:sp>
        <p:nvSpPr>
          <p:cNvPr id="7" name="Tijdelijke aanduiding voor datum 6"/>
          <p:cNvSpPr>
            <a:spLocks noGrp="1"/>
          </p:cNvSpPr>
          <p:nvPr>
            <p:ph type="dt" sz="half" idx="10"/>
          </p:nvPr>
        </p:nvSpPr>
        <p:spPr/>
        <p:txBody>
          <a:bodyPr/>
          <a:lstStyle/>
          <a:p>
            <a:fld id="{CA953BDC-9EAE-49FE-9892-958C9F845175}" type="datetimeFigureOut">
              <a:rPr lang="de-DE" smtClean="0"/>
              <a:t>21.09.2022</a:t>
            </a:fld>
            <a:endParaRPr lang="de-DE"/>
          </a:p>
        </p:txBody>
      </p:sp>
      <p:sp>
        <p:nvSpPr>
          <p:cNvPr id="8" name="Tijdelijke aanduiding voor voettekst 7"/>
          <p:cNvSpPr>
            <a:spLocks noGrp="1"/>
          </p:cNvSpPr>
          <p:nvPr>
            <p:ph type="ftr" sz="quarter" idx="11"/>
          </p:nvPr>
        </p:nvSpPr>
        <p:spPr/>
        <p:txBody>
          <a:bodyPr/>
          <a:lstStyle/>
          <a:p>
            <a:endParaRPr lang="de-DE"/>
          </a:p>
        </p:txBody>
      </p:sp>
      <p:sp>
        <p:nvSpPr>
          <p:cNvPr id="9" name="Tijdelijke aanduiding voor dianummer 8"/>
          <p:cNvSpPr>
            <a:spLocks noGrp="1"/>
          </p:cNvSpPr>
          <p:nvPr>
            <p:ph type="sldNum" sz="quarter" idx="12"/>
          </p:nvPr>
        </p:nvSpPr>
        <p:spPr/>
        <p:txBody>
          <a:bodyPr/>
          <a:lstStyle/>
          <a:p>
            <a:fld id="{4CD814C8-F66B-4915-9FEC-D62A1DED085F}" type="slidenum">
              <a:rPr lang="de-DE" smtClean="0"/>
              <a:t>‹nr.›</a:t>
            </a:fld>
            <a:endParaRPr lang="de-DE"/>
          </a:p>
        </p:txBody>
      </p:sp>
    </p:spTree>
    <p:extLst>
      <p:ext uri="{BB962C8B-B14F-4D97-AF65-F5344CB8AC3E}">
        <p14:creationId xmlns:p14="http://schemas.microsoft.com/office/powerpoint/2010/main" val="41483159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de-DE"/>
          </a:p>
        </p:txBody>
      </p:sp>
      <p:sp>
        <p:nvSpPr>
          <p:cNvPr id="3" name="Tijdelijke aanduiding voor datum 2"/>
          <p:cNvSpPr>
            <a:spLocks noGrp="1"/>
          </p:cNvSpPr>
          <p:nvPr>
            <p:ph type="dt" sz="half" idx="10"/>
          </p:nvPr>
        </p:nvSpPr>
        <p:spPr/>
        <p:txBody>
          <a:bodyPr/>
          <a:lstStyle/>
          <a:p>
            <a:fld id="{CA953BDC-9EAE-49FE-9892-958C9F845175}" type="datetimeFigureOut">
              <a:rPr lang="de-DE" smtClean="0"/>
              <a:t>21.09.2022</a:t>
            </a:fld>
            <a:endParaRPr lang="de-DE"/>
          </a:p>
        </p:txBody>
      </p:sp>
      <p:sp>
        <p:nvSpPr>
          <p:cNvPr id="4" name="Tijdelijke aanduiding voor voettekst 3"/>
          <p:cNvSpPr>
            <a:spLocks noGrp="1"/>
          </p:cNvSpPr>
          <p:nvPr>
            <p:ph type="ftr" sz="quarter" idx="11"/>
          </p:nvPr>
        </p:nvSpPr>
        <p:spPr/>
        <p:txBody>
          <a:bodyPr/>
          <a:lstStyle/>
          <a:p>
            <a:endParaRPr lang="de-DE"/>
          </a:p>
        </p:txBody>
      </p:sp>
      <p:sp>
        <p:nvSpPr>
          <p:cNvPr id="5" name="Tijdelijke aanduiding voor dianummer 4"/>
          <p:cNvSpPr>
            <a:spLocks noGrp="1"/>
          </p:cNvSpPr>
          <p:nvPr>
            <p:ph type="sldNum" sz="quarter" idx="12"/>
          </p:nvPr>
        </p:nvSpPr>
        <p:spPr/>
        <p:txBody>
          <a:bodyPr/>
          <a:lstStyle/>
          <a:p>
            <a:fld id="{4CD814C8-F66B-4915-9FEC-D62A1DED085F}" type="slidenum">
              <a:rPr lang="de-DE" smtClean="0"/>
              <a:t>‹nr.›</a:t>
            </a:fld>
            <a:endParaRPr lang="de-DE"/>
          </a:p>
        </p:txBody>
      </p:sp>
    </p:spTree>
    <p:extLst>
      <p:ext uri="{BB962C8B-B14F-4D97-AF65-F5344CB8AC3E}">
        <p14:creationId xmlns:p14="http://schemas.microsoft.com/office/powerpoint/2010/main" val="19377826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CA953BDC-9EAE-49FE-9892-958C9F845175}" type="datetimeFigureOut">
              <a:rPr lang="de-DE" smtClean="0"/>
              <a:t>21.09.2022</a:t>
            </a:fld>
            <a:endParaRPr lang="de-DE"/>
          </a:p>
        </p:txBody>
      </p:sp>
      <p:sp>
        <p:nvSpPr>
          <p:cNvPr id="3" name="Tijdelijke aanduiding voor voettekst 2"/>
          <p:cNvSpPr>
            <a:spLocks noGrp="1"/>
          </p:cNvSpPr>
          <p:nvPr>
            <p:ph type="ftr" sz="quarter" idx="11"/>
          </p:nvPr>
        </p:nvSpPr>
        <p:spPr/>
        <p:txBody>
          <a:bodyPr/>
          <a:lstStyle/>
          <a:p>
            <a:endParaRPr lang="de-DE"/>
          </a:p>
        </p:txBody>
      </p:sp>
      <p:sp>
        <p:nvSpPr>
          <p:cNvPr id="4" name="Tijdelijke aanduiding voor dianummer 3"/>
          <p:cNvSpPr>
            <a:spLocks noGrp="1"/>
          </p:cNvSpPr>
          <p:nvPr>
            <p:ph type="sldNum" sz="quarter" idx="12"/>
          </p:nvPr>
        </p:nvSpPr>
        <p:spPr/>
        <p:txBody>
          <a:bodyPr/>
          <a:lstStyle/>
          <a:p>
            <a:fld id="{4CD814C8-F66B-4915-9FEC-D62A1DED085F}" type="slidenum">
              <a:rPr lang="de-DE" smtClean="0"/>
              <a:t>‹nr.›</a:t>
            </a:fld>
            <a:endParaRPr lang="de-DE"/>
          </a:p>
        </p:txBody>
      </p:sp>
    </p:spTree>
    <p:extLst>
      <p:ext uri="{BB962C8B-B14F-4D97-AF65-F5344CB8AC3E}">
        <p14:creationId xmlns:p14="http://schemas.microsoft.com/office/powerpoint/2010/main" val="33496041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endParaRPr lang="de-DE"/>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de-DE"/>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CA953BDC-9EAE-49FE-9892-958C9F845175}" type="datetimeFigureOut">
              <a:rPr lang="de-DE" smtClean="0"/>
              <a:t>21.09.2022</a:t>
            </a:fld>
            <a:endParaRPr lang="de-DE"/>
          </a:p>
        </p:txBody>
      </p:sp>
      <p:sp>
        <p:nvSpPr>
          <p:cNvPr id="6" name="Tijdelijke aanduiding voor voettekst 5"/>
          <p:cNvSpPr>
            <a:spLocks noGrp="1"/>
          </p:cNvSpPr>
          <p:nvPr>
            <p:ph type="ftr" sz="quarter" idx="11"/>
          </p:nvPr>
        </p:nvSpPr>
        <p:spPr/>
        <p:txBody>
          <a:bodyPr/>
          <a:lstStyle/>
          <a:p>
            <a:endParaRPr lang="de-DE"/>
          </a:p>
        </p:txBody>
      </p:sp>
      <p:sp>
        <p:nvSpPr>
          <p:cNvPr id="7" name="Tijdelijke aanduiding voor dianummer 6"/>
          <p:cNvSpPr>
            <a:spLocks noGrp="1"/>
          </p:cNvSpPr>
          <p:nvPr>
            <p:ph type="sldNum" sz="quarter" idx="12"/>
          </p:nvPr>
        </p:nvSpPr>
        <p:spPr/>
        <p:txBody>
          <a:bodyPr/>
          <a:lstStyle/>
          <a:p>
            <a:fld id="{4CD814C8-F66B-4915-9FEC-D62A1DED085F}" type="slidenum">
              <a:rPr lang="de-DE" smtClean="0"/>
              <a:t>‹nr.›</a:t>
            </a:fld>
            <a:endParaRPr lang="de-DE"/>
          </a:p>
        </p:txBody>
      </p:sp>
    </p:spTree>
    <p:extLst>
      <p:ext uri="{BB962C8B-B14F-4D97-AF65-F5344CB8AC3E}">
        <p14:creationId xmlns:p14="http://schemas.microsoft.com/office/powerpoint/2010/main" val="25683892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endParaRPr lang="de-DE"/>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CA953BDC-9EAE-49FE-9892-958C9F845175}" type="datetimeFigureOut">
              <a:rPr lang="de-DE" smtClean="0"/>
              <a:t>21.09.2022</a:t>
            </a:fld>
            <a:endParaRPr lang="de-DE"/>
          </a:p>
        </p:txBody>
      </p:sp>
      <p:sp>
        <p:nvSpPr>
          <p:cNvPr id="6" name="Tijdelijke aanduiding voor voettekst 5"/>
          <p:cNvSpPr>
            <a:spLocks noGrp="1"/>
          </p:cNvSpPr>
          <p:nvPr>
            <p:ph type="ftr" sz="quarter" idx="11"/>
          </p:nvPr>
        </p:nvSpPr>
        <p:spPr/>
        <p:txBody>
          <a:bodyPr/>
          <a:lstStyle/>
          <a:p>
            <a:endParaRPr lang="de-DE"/>
          </a:p>
        </p:txBody>
      </p:sp>
      <p:sp>
        <p:nvSpPr>
          <p:cNvPr id="7" name="Tijdelijke aanduiding voor dianummer 6"/>
          <p:cNvSpPr>
            <a:spLocks noGrp="1"/>
          </p:cNvSpPr>
          <p:nvPr>
            <p:ph type="sldNum" sz="quarter" idx="12"/>
          </p:nvPr>
        </p:nvSpPr>
        <p:spPr/>
        <p:txBody>
          <a:bodyPr/>
          <a:lstStyle/>
          <a:p>
            <a:fld id="{4CD814C8-F66B-4915-9FEC-D62A1DED085F}" type="slidenum">
              <a:rPr lang="de-DE" smtClean="0"/>
              <a:t>‹nr.›</a:t>
            </a:fld>
            <a:endParaRPr lang="de-DE"/>
          </a:p>
        </p:txBody>
      </p:sp>
    </p:spTree>
    <p:extLst>
      <p:ext uri="{BB962C8B-B14F-4D97-AF65-F5344CB8AC3E}">
        <p14:creationId xmlns:p14="http://schemas.microsoft.com/office/powerpoint/2010/main" val="842924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de stijl te bewerken</a:t>
            </a:r>
            <a:endParaRPr lang="de-DE"/>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de-DE"/>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953BDC-9EAE-49FE-9892-958C9F845175}" type="datetimeFigureOut">
              <a:rPr lang="de-DE" smtClean="0"/>
              <a:t>21.09.2022</a:t>
            </a:fld>
            <a:endParaRPr lang="de-DE"/>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D814C8-F66B-4915-9FEC-D62A1DED085F}" type="slidenum">
              <a:rPr lang="de-DE" smtClean="0"/>
              <a:t>‹nr.›</a:t>
            </a:fld>
            <a:endParaRPr lang="de-DE"/>
          </a:p>
        </p:txBody>
      </p:sp>
    </p:spTree>
    <p:extLst>
      <p:ext uri="{BB962C8B-B14F-4D97-AF65-F5344CB8AC3E}">
        <p14:creationId xmlns:p14="http://schemas.microsoft.com/office/powerpoint/2010/main" val="17105468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ltGray">
          <a:xfrm>
            <a:off x="556684" y="1098551"/>
            <a:ext cx="584200" cy="474663"/>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kumimoji="1" lang="nl-NL" sz="2400">
              <a:solidFill>
                <a:srgbClr val="000000"/>
              </a:solidFill>
            </a:endParaRPr>
          </a:p>
        </p:txBody>
      </p:sp>
      <p:sp>
        <p:nvSpPr>
          <p:cNvPr id="1027" name="Rectangle 3"/>
          <p:cNvSpPr>
            <a:spLocks noChangeArrowheads="1"/>
          </p:cNvSpPr>
          <p:nvPr/>
        </p:nvSpPr>
        <p:spPr bwMode="ltGray">
          <a:xfrm>
            <a:off x="1066801" y="1098551"/>
            <a:ext cx="438151" cy="474663"/>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kumimoji="1" lang="nl-NL" sz="2400">
              <a:solidFill>
                <a:srgbClr val="000000"/>
              </a:solidFill>
            </a:endParaRPr>
          </a:p>
        </p:txBody>
      </p:sp>
      <p:sp>
        <p:nvSpPr>
          <p:cNvPr id="1028" name="Rectangle 4"/>
          <p:cNvSpPr>
            <a:spLocks noChangeArrowheads="1"/>
          </p:cNvSpPr>
          <p:nvPr/>
        </p:nvSpPr>
        <p:spPr bwMode="ltGray">
          <a:xfrm>
            <a:off x="721785" y="1520826"/>
            <a:ext cx="563033" cy="474663"/>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kumimoji="1" lang="nl-NL" sz="2400">
              <a:solidFill>
                <a:srgbClr val="000000"/>
              </a:solidFill>
            </a:endParaRPr>
          </a:p>
        </p:txBody>
      </p:sp>
      <p:sp>
        <p:nvSpPr>
          <p:cNvPr id="1029" name="Rectangle 5"/>
          <p:cNvSpPr>
            <a:spLocks noChangeArrowheads="1"/>
          </p:cNvSpPr>
          <p:nvPr/>
        </p:nvSpPr>
        <p:spPr bwMode="ltGray">
          <a:xfrm>
            <a:off x="1214967" y="1520826"/>
            <a:ext cx="491067" cy="474663"/>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kumimoji="1" lang="nl-NL" sz="2400">
              <a:solidFill>
                <a:srgbClr val="000000"/>
              </a:solidFill>
            </a:endParaRPr>
          </a:p>
        </p:txBody>
      </p:sp>
      <p:sp>
        <p:nvSpPr>
          <p:cNvPr id="1030" name="Rectangle 6"/>
          <p:cNvSpPr>
            <a:spLocks noChangeArrowheads="1"/>
          </p:cNvSpPr>
          <p:nvPr/>
        </p:nvSpPr>
        <p:spPr bwMode="ltGray">
          <a:xfrm>
            <a:off x="169333" y="1447801"/>
            <a:ext cx="747184" cy="422275"/>
          </a:xfrm>
          <a:prstGeom prst="rect">
            <a:avLst/>
          </a:prstGeom>
          <a:gradFill rotWithShape="0">
            <a:gsLst>
              <a:gs pos="0">
                <a:schemeClr val="bg1"/>
              </a:gs>
              <a:gs pos="100000">
                <a:schemeClr val="hlink"/>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kumimoji="1" lang="nl-NL" sz="2400">
              <a:solidFill>
                <a:srgbClr val="000000"/>
              </a:solidFill>
            </a:endParaRPr>
          </a:p>
        </p:txBody>
      </p:sp>
      <p:sp>
        <p:nvSpPr>
          <p:cNvPr id="1031" name="Rectangle 7"/>
          <p:cNvSpPr>
            <a:spLocks noChangeArrowheads="1"/>
          </p:cNvSpPr>
          <p:nvPr/>
        </p:nvSpPr>
        <p:spPr bwMode="gray">
          <a:xfrm>
            <a:off x="1016000" y="990601"/>
            <a:ext cx="42333" cy="1052513"/>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kumimoji="1" lang="nl-NL" sz="2400">
              <a:solidFill>
                <a:srgbClr val="000000"/>
              </a:solidFill>
            </a:endParaRPr>
          </a:p>
        </p:txBody>
      </p:sp>
      <p:sp>
        <p:nvSpPr>
          <p:cNvPr id="1032" name="Rectangle 8"/>
          <p:cNvSpPr>
            <a:spLocks noChangeArrowheads="1"/>
          </p:cNvSpPr>
          <p:nvPr/>
        </p:nvSpPr>
        <p:spPr bwMode="gray">
          <a:xfrm>
            <a:off x="590551" y="1781175"/>
            <a:ext cx="10968567" cy="31750"/>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kumimoji="1" lang="nl-NL" sz="2400">
              <a:solidFill>
                <a:srgbClr val="000000"/>
              </a:solidFill>
            </a:endParaRPr>
          </a:p>
        </p:txBody>
      </p:sp>
      <p:sp>
        <p:nvSpPr>
          <p:cNvPr id="51209" name="Rectangle 9"/>
          <p:cNvSpPr>
            <a:spLocks noGrp="1" noChangeArrowheads="1"/>
          </p:cNvSpPr>
          <p:nvPr>
            <p:ph type="title"/>
          </p:nvPr>
        </p:nvSpPr>
        <p:spPr bwMode="auto">
          <a:xfrm>
            <a:off x="1534585" y="214314"/>
            <a:ext cx="10390716" cy="1462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nl-NL"/>
              <a:t>Klik om het opmaakprofiel te bewerken</a:t>
            </a:r>
          </a:p>
        </p:txBody>
      </p:sp>
      <p:sp>
        <p:nvSpPr>
          <p:cNvPr id="51210" name="Rectangle 10"/>
          <p:cNvSpPr>
            <a:spLocks noGrp="1" noChangeArrowheads="1"/>
          </p:cNvSpPr>
          <p:nvPr>
            <p:ph type="body" idx="1"/>
          </p:nvPr>
        </p:nvSpPr>
        <p:spPr bwMode="auto">
          <a:xfrm>
            <a:off x="1576917" y="2017713"/>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nl-NL"/>
              <a:t>Klik om de opmaakprofielen van de modeltekst te bewerken</a:t>
            </a:r>
          </a:p>
          <a:p>
            <a:pPr lvl="1"/>
            <a:r>
              <a:rPr lang="nl-NL"/>
              <a:t>Tweede niveau</a:t>
            </a:r>
          </a:p>
          <a:p>
            <a:pPr lvl="2"/>
            <a:r>
              <a:rPr lang="nl-NL"/>
              <a:t>Derde niveau</a:t>
            </a:r>
          </a:p>
          <a:p>
            <a:pPr lvl="3"/>
            <a:r>
              <a:rPr lang="nl-NL"/>
              <a:t>Vierde niveau</a:t>
            </a:r>
          </a:p>
          <a:p>
            <a:pPr lvl="4"/>
            <a:r>
              <a:rPr lang="nl-NL"/>
              <a:t>Vijfde niveau</a:t>
            </a:r>
          </a:p>
        </p:txBody>
      </p:sp>
      <p:sp>
        <p:nvSpPr>
          <p:cNvPr id="51211" name="Rectangle 11"/>
          <p:cNvSpPr>
            <a:spLocks noGrp="1" noChangeArrowheads="1"/>
          </p:cNvSpPr>
          <p:nvPr>
            <p:ph type="dt" sz="half" idx="2"/>
          </p:nvPr>
        </p:nvSpPr>
        <p:spPr bwMode="auto">
          <a:xfrm>
            <a:off x="1549400" y="6243638"/>
            <a:ext cx="2540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400"/>
            </a:lvl1pPr>
          </a:lstStyle>
          <a:p>
            <a:pPr fontAlgn="base">
              <a:spcBef>
                <a:spcPct val="0"/>
              </a:spcBef>
              <a:spcAft>
                <a:spcPct val="0"/>
              </a:spcAft>
              <a:defRPr/>
            </a:pPr>
            <a:endParaRPr lang="nl-NL">
              <a:solidFill>
                <a:srgbClr val="000000"/>
              </a:solidFill>
            </a:endParaRPr>
          </a:p>
        </p:txBody>
      </p:sp>
      <p:sp>
        <p:nvSpPr>
          <p:cNvPr id="51212" name="Rectangle 12"/>
          <p:cNvSpPr>
            <a:spLocks noGrp="1" noChangeArrowheads="1"/>
          </p:cNvSpPr>
          <p:nvPr>
            <p:ph type="ftr" sz="quarter" idx="3"/>
          </p:nvPr>
        </p:nvSpPr>
        <p:spPr bwMode="auto">
          <a:xfrm>
            <a:off x="4876800" y="6243638"/>
            <a:ext cx="3860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400"/>
            </a:lvl1pPr>
          </a:lstStyle>
          <a:p>
            <a:pPr fontAlgn="base">
              <a:spcBef>
                <a:spcPct val="0"/>
              </a:spcBef>
              <a:spcAft>
                <a:spcPct val="0"/>
              </a:spcAft>
              <a:defRPr/>
            </a:pPr>
            <a:endParaRPr lang="nl-NL">
              <a:solidFill>
                <a:srgbClr val="000000"/>
              </a:solidFill>
            </a:endParaRPr>
          </a:p>
        </p:txBody>
      </p:sp>
      <p:sp>
        <p:nvSpPr>
          <p:cNvPr id="51213" name="Rectangle 13"/>
          <p:cNvSpPr>
            <a:spLocks noGrp="1" noChangeArrowheads="1"/>
          </p:cNvSpPr>
          <p:nvPr>
            <p:ph type="sldNum" sz="quarter" idx="4"/>
          </p:nvPr>
        </p:nvSpPr>
        <p:spPr bwMode="auto">
          <a:xfrm>
            <a:off x="9389533" y="6243638"/>
            <a:ext cx="2540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400"/>
            </a:lvl1pPr>
          </a:lstStyle>
          <a:p>
            <a:pPr fontAlgn="base">
              <a:spcBef>
                <a:spcPct val="0"/>
              </a:spcBef>
              <a:spcAft>
                <a:spcPct val="0"/>
              </a:spcAft>
              <a:defRPr/>
            </a:pPr>
            <a:fld id="{6D6E17A8-B243-487A-8430-5699961901EB}" type="slidenum">
              <a:rPr lang="nl-NL">
                <a:solidFill>
                  <a:srgbClr val="000000"/>
                </a:solidFill>
              </a:rPr>
              <a:pPr fontAlgn="base">
                <a:spcBef>
                  <a:spcPct val="0"/>
                </a:spcBef>
                <a:spcAft>
                  <a:spcPct val="0"/>
                </a:spcAft>
                <a:defRPr/>
              </a:pPr>
              <a:t>‹nr.›</a:t>
            </a:fld>
            <a:endParaRPr lang="nl-NL">
              <a:solidFill>
                <a:srgbClr val="000000"/>
              </a:solidFill>
            </a:endParaRPr>
          </a:p>
        </p:txBody>
      </p:sp>
    </p:spTree>
    <p:extLst>
      <p:ext uri="{BB962C8B-B14F-4D97-AF65-F5344CB8AC3E}">
        <p14:creationId xmlns:p14="http://schemas.microsoft.com/office/powerpoint/2010/main" val="407398537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1209"/>
                                        </p:tgtEl>
                                        <p:attrNameLst>
                                          <p:attrName>style.visibility</p:attrName>
                                        </p:attrNameLst>
                                      </p:cBhvr>
                                      <p:to>
                                        <p:strVal val="visible"/>
                                      </p:to>
                                    </p:set>
                                    <p:animEffect transition="in" filter="fade">
                                      <p:cBhvr>
                                        <p:cTn id="7" dur="2000"/>
                                        <p:tgtEl>
                                          <p:spTgt spid="5120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1210">
                                            <p:txEl>
                                              <p:pRg st="0" end="0"/>
                                            </p:txEl>
                                          </p:spTgt>
                                        </p:tgtEl>
                                        <p:attrNameLst>
                                          <p:attrName>style.visibility</p:attrName>
                                        </p:attrNameLst>
                                      </p:cBhvr>
                                      <p:to>
                                        <p:strVal val="visible"/>
                                      </p:to>
                                    </p:set>
                                    <p:animEffect transition="in" filter="fade">
                                      <p:cBhvr>
                                        <p:cTn id="12" dur="2000"/>
                                        <p:tgtEl>
                                          <p:spTgt spid="51210">
                                            <p:txEl>
                                              <p:pRg st="0" end="0"/>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51210">
                                            <p:txEl>
                                              <p:pRg st="1" end="1"/>
                                            </p:txEl>
                                          </p:spTgt>
                                        </p:tgtEl>
                                        <p:attrNameLst>
                                          <p:attrName>style.visibility</p:attrName>
                                        </p:attrNameLst>
                                      </p:cBhvr>
                                      <p:to>
                                        <p:strVal val="visible"/>
                                      </p:to>
                                    </p:set>
                                    <p:animEffect transition="in" filter="fade">
                                      <p:cBhvr>
                                        <p:cTn id="15" dur="2000"/>
                                        <p:tgtEl>
                                          <p:spTgt spid="51210">
                                            <p:txEl>
                                              <p:pRg st="1" end="1"/>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51210">
                                            <p:txEl>
                                              <p:pRg st="2" end="2"/>
                                            </p:txEl>
                                          </p:spTgt>
                                        </p:tgtEl>
                                        <p:attrNameLst>
                                          <p:attrName>style.visibility</p:attrName>
                                        </p:attrNameLst>
                                      </p:cBhvr>
                                      <p:to>
                                        <p:strVal val="visible"/>
                                      </p:to>
                                    </p:set>
                                    <p:animEffect transition="in" filter="fade">
                                      <p:cBhvr>
                                        <p:cTn id="18" dur="2000"/>
                                        <p:tgtEl>
                                          <p:spTgt spid="51210">
                                            <p:txEl>
                                              <p:pRg st="2" end="2"/>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51210">
                                            <p:txEl>
                                              <p:pRg st="3" end="3"/>
                                            </p:txEl>
                                          </p:spTgt>
                                        </p:tgtEl>
                                        <p:attrNameLst>
                                          <p:attrName>style.visibility</p:attrName>
                                        </p:attrNameLst>
                                      </p:cBhvr>
                                      <p:to>
                                        <p:strVal val="visible"/>
                                      </p:to>
                                    </p:set>
                                    <p:animEffect transition="in" filter="fade">
                                      <p:cBhvr>
                                        <p:cTn id="21" dur="2000"/>
                                        <p:tgtEl>
                                          <p:spTgt spid="51210">
                                            <p:txEl>
                                              <p:pRg st="3" end="3"/>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51210">
                                            <p:txEl>
                                              <p:pRg st="4" end="4"/>
                                            </p:txEl>
                                          </p:spTgt>
                                        </p:tgtEl>
                                        <p:attrNameLst>
                                          <p:attrName>style.visibility</p:attrName>
                                        </p:attrNameLst>
                                      </p:cBhvr>
                                      <p:to>
                                        <p:strVal val="visible"/>
                                      </p:to>
                                    </p:set>
                                    <p:animEffect transition="in" filter="fade">
                                      <p:cBhvr>
                                        <p:cTn id="24" dur="2000"/>
                                        <p:tgtEl>
                                          <p:spTgt spid="5121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9" grpId="0"/>
      <p:bldP spid="51210" grpId="0" build="p">
        <p:tmplLst>
          <p:tmpl lvl="1">
            <p:tnLst>
              <p:par>
                <p:cTn presetID="10" presetClass="entr" presetSubtype="0" fill="hold" nodeType="clickEffect">
                  <p:stCondLst>
                    <p:cond delay="0"/>
                  </p:stCondLst>
                  <p:childTnLst>
                    <p:set>
                      <p:cBhvr>
                        <p:cTn dur="1" fill="hold">
                          <p:stCondLst>
                            <p:cond delay="0"/>
                          </p:stCondLst>
                        </p:cTn>
                        <p:tgtEl>
                          <p:spTgt spid="51210"/>
                        </p:tgtEl>
                        <p:attrNameLst>
                          <p:attrName>style.visibility</p:attrName>
                        </p:attrNameLst>
                      </p:cBhvr>
                      <p:to>
                        <p:strVal val="visible"/>
                      </p:to>
                    </p:set>
                    <p:animEffect transition="in" filter="fade">
                      <p:cBhvr>
                        <p:cTn dur="2000"/>
                        <p:tgtEl>
                          <p:spTgt spid="51210"/>
                        </p:tgtEl>
                      </p:cBhvr>
                    </p:animEffect>
                  </p:childTnLst>
                </p:cTn>
              </p:par>
            </p:tnLst>
          </p:tmpl>
          <p:tmpl lvl="2">
            <p:tnLst>
              <p:par>
                <p:cTn presetID="10" presetClass="entr" presetSubtype="0" fill="hold" nodeType="withEffect">
                  <p:stCondLst>
                    <p:cond delay="0"/>
                  </p:stCondLst>
                  <p:childTnLst>
                    <p:set>
                      <p:cBhvr>
                        <p:cTn dur="1" fill="hold">
                          <p:stCondLst>
                            <p:cond delay="0"/>
                          </p:stCondLst>
                        </p:cTn>
                        <p:tgtEl>
                          <p:spTgt spid="51210"/>
                        </p:tgtEl>
                        <p:attrNameLst>
                          <p:attrName>style.visibility</p:attrName>
                        </p:attrNameLst>
                      </p:cBhvr>
                      <p:to>
                        <p:strVal val="visible"/>
                      </p:to>
                    </p:set>
                    <p:animEffect transition="in" filter="fade">
                      <p:cBhvr>
                        <p:cTn dur="2000"/>
                        <p:tgtEl>
                          <p:spTgt spid="51210"/>
                        </p:tgtEl>
                      </p:cBhvr>
                    </p:animEffect>
                  </p:childTnLst>
                </p:cTn>
              </p:par>
            </p:tnLst>
          </p:tmpl>
          <p:tmpl lvl="3">
            <p:tnLst>
              <p:par>
                <p:cTn presetID="10" presetClass="entr" presetSubtype="0" fill="hold" nodeType="withEffect">
                  <p:stCondLst>
                    <p:cond delay="0"/>
                  </p:stCondLst>
                  <p:childTnLst>
                    <p:set>
                      <p:cBhvr>
                        <p:cTn dur="1" fill="hold">
                          <p:stCondLst>
                            <p:cond delay="0"/>
                          </p:stCondLst>
                        </p:cTn>
                        <p:tgtEl>
                          <p:spTgt spid="51210"/>
                        </p:tgtEl>
                        <p:attrNameLst>
                          <p:attrName>style.visibility</p:attrName>
                        </p:attrNameLst>
                      </p:cBhvr>
                      <p:to>
                        <p:strVal val="visible"/>
                      </p:to>
                    </p:set>
                    <p:animEffect transition="in" filter="fade">
                      <p:cBhvr>
                        <p:cTn dur="2000"/>
                        <p:tgtEl>
                          <p:spTgt spid="51210"/>
                        </p:tgtEl>
                      </p:cBhvr>
                    </p:animEffect>
                  </p:childTnLst>
                </p:cTn>
              </p:par>
            </p:tnLst>
          </p:tmpl>
          <p:tmpl lvl="4">
            <p:tnLst>
              <p:par>
                <p:cTn presetID="10" presetClass="entr" presetSubtype="0" fill="hold" nodeType="withEffect">
                  <p:stCondLst>
                    <p:cond delay="0"/>
                  </p:stCondLst>
                  <p:childTnLst>
                    <p:set>
                      <p:cBhvr>
                        <p:cTn dur="1" fill="hold">
                          <p:stCondLst>
                            <p:cond delay="0"/>
                          </p:stCondLst>
                        </p:cTn>
                        <p:tgtEl>
                          <p:spTgt spid="51210"/>
                        </p:tgtEl>
                        <p:attrNameLst>
                          <p:attrName>style.visibility</p:attrName>
                        </p:attrNameLst>
                      </p:cBhvr>
                      <p:to>
                        <p:strVal val="visible"/>
                      </p:to>
                    </p:set>
                    <p:animEffect transition="in" filter="fade">
                      <p:cBhvr>
                        <p:cTn dur="2000"/>
                        <p:tgtEl>
                          <p:spTgt spid="51210"/>
                        </p:tgtEl>
                      </p:cBhvr>
                    </p:animEffect>
                  </p:childTnLst>
                </p:cTn>
              </p:par>
            </p:tnLst>
          </p:tmpl>
          <p:tmpl lvl="5">
            <p:tnLst>
              <p:par>
                <p:cTn presetID="10" presetClass="entr" presetSubtype="0" fill="hold" nodeType="withEffect">
                  <p:stCondLst>
                    <p:cond delay="0"/>
                  </p:stCondLst>
                  <p:childTnLst>
                    <p:set>
                      <p:cBhvr>
                        <p:cTn dur="1" fill="hold">
                          <p:stCondLst>
                            <p:cond delay="0"/>
                          </p:stCondLst>
                        </p:cTn>
                        <p:tgtEl>
                          <p:spTgt spid="51210"/>
                        </p:tgtEl>
                        <p:attrNameLst>
                          <p:attrName>style.visibility</p:attrName>
                        </p:attrNameLst>
                      </p:cBhvr>
                      <p:to>
                        <p:strVal val="visible"/>
                      </p:to>
                    </p:set>
                    <p:animEffect transition="in" filter="fade">
                      <p:cBhvr>
                        <p:cTn dur="2000"/>
                        <p:tgtEl>
                          <p:spTgt spid="51210"/>
                        </p:tgtEl>
                      </p:cBhvr>
                    </p:animEffect>
                  </p:childTnLst>
                </p:cTn>
              </p:par>
            </p:tnLst>
          </p:tmpl>
        </p:tmplLst>
      </p:bldP>
    </p:bldLst>
  </p:timing>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pitchFamily="34" charset="0"/>
        </a:defRPr>
      </a:lvl2pPr>
      <a:lvl3pPr algn="l" rtl="0" eaLnBrk="0" fontAlgn="base" hangingPunct="0">
        <a:spcBef>
          <a:spcPct val="0"/>
        </a:spcBef>
        <a:spcAft>
          <a:spcPct val="0"/>
        </a:spcAft>
        <a:defRPr sz="4400">
          <a:solidFill>
            <a:schemeClr val="tx2"/>
          </a:solidFill>
          <a:latin typeface="Tahoma" pitchFamily="34" charset="0"/>
        </a:defRPr>
      </a:lvl3pPr>
      <a:lvl4pPr algn="l" rtl="0" eaLnBrk="0" fontAlgn="base" hangingPunct="0">
        <a:spcBef>
          <a:spcPct val="0"/>
        </a:spcBef>
        <a:spcAft>
          <a:spcPct val="0"/>
        </a:spcAft>
        <a:defRPr sz="4400">
          <a:solidFill>
            <a:schemeClr val="tx2"/>
          </a:solidFill>
          <a:latin typeface="Tahoma" pitchFamily="34" charset="0"/>
        </a:defRPr>
      </a:lvl4pPr>
      <a:lvl5pPr algn="l" rtl="0" eaLnBrk="0" fontAlgn="base" hangingPunct="0">
        <a:spcBef>
          <a:spcPct val="0"/>
        </a:spcBef>
        <a:spcAft>
          <a:spcPct val="0"/>
        </a:spcAft>
        <a:defRPr sz="4400">
          <a:solidFill>
            <a:schemeClr val="tx2"/>
          </a:solidFill>
          <a:latin typeface="Tahoma" pitchFamily="34" charset="0"/>
        </a:defRPr>
      </a:lvl5pPr>
      <a:lvl6pPr marL="457200" algn="l" rtl="0" fontAlgn="base">
        <a:spcBef>
          <a:spcPct val="0"/>
        </a:spcBef>
        <a:spcAft>
          <a:spcPct val="0"/>
        </a:spcAft>
        <a:defRPr sz="4400">
          <a:solidFill>
            <a:schemeClr val="tx2"/>
          </a:solidFill>
          <a:latin typeface="Tahoma" pitchFamily="34" charset="0"/>
        </a:defRPr>
      </a:lvl6pPr>
      <a:lvl7pPr marL="914400" algn="l" rtl="0" fontAlgn="base">
        <a:spcBef>
          <a:spcPct val="0"/>
        </a:spcBef>
        <a:spcAft>
          <a:spcPct val="0"/>
        </a:spcAft>
        <a:defRPr sz="4400">
          <a:solidFill>
            <a:schemeClr val="tx2"/>
          </a:solidFill>
          <a:latin typeface="Tahoma" pitchFamily="34" charset="0"/>
        </a:defRPr>
      </a:lvl7pPr>
      <a:lvl8pPr marL="1371600" algn="l" rtl="0" fontAlgn="base">
        <a:spcBef>
          <a:spcPct val="0"/>
        </a:spcBef>
        <a:spcAft>
          <a:spcPct val="0"/>
        </a:spcAft>
        <a:defRPr sz="4400">
          <a:solidFill>
            <a:schemeClr val="tx2"/>
          </a:solidFill>
          <a:latin typeface="Tahoma" pitchFamily="34" charset="0"/>
        </a:defRPr>
      </a:lvl8pPr>
      <a:lvl9pPr marL="1828800" algn="l" rtl="0" fontAlgn="base">
        <a:spcBef>
          <a:spcPct val="0"/>
        </a:spcBef>
        <a:spcAft>
          <a:spcPct val="0"/>
        </a:spcAft>
        <a:defRPr sz="4400">
          <a:solidFill>
            <a:schemeClr val="tx2"/>
          </a:solidFill>
          <a:latin typeface="Tahoma" pitchFamily="34" charset="0"/>
        </a:defRPr>
      </a:lvl9pPr>
    </p:titleStyle>
    <p:bodyStyle>
      <a:lvl1pPr marL="342900" indent="-342900" algn="l" rtl="0" eaLnBrk="0" fontAlgn="base" hangingPunct="0">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hyperlink" Target="http://www.studiekeuze123.nl/selectie" TargetMode="Externa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8" Type="http://schemas.openxmlformats.org/officeDocument/2006/relationships/hyperlink" Target="https://www.rug.nl/umcg/education/dentistry/selectie-tandheelkunde-" TargetMode="External"/><Relationship Id="rId3" Type="http://schemas.openxmlformats.org/officeDocument/2006/relationships/hyperlink" Target="https://www.rug.nl/umcg/education/geneeskunde/selectie/" TargetMode="External"/><Relationship Id="rId7" Type="http://schemas.openxmlformats.org/officeDocument/2006/relationships/hyperlink" Target="https://www.rug.nl/gmw/psychology/education/bachelor/about-selection" TargetMode="External"/><Relationship Id="rId2" Type="http://schemas.openxmlformats.org/officeDocument/2006/relationships/hyperlink" Target="https://www.rug.nl/fse/education/numerusfixus/" TargetMode="External"/><Relationship Id="rId1" Type="http://schemas.openxmlformats.org/officeDocument/2006/relationships/slideLayout" Target="../slideLayouts/slideLayout13.xml"/><Relationship Id="rId6" Type="http://schemas.openxmlformats.org/officeDocument/2006/relationships/hyperlink" Target="https://www.rug.nl/bachelors/pharmacy/" TargetMode="External"/><Relationship Id="rId5" Type="http://schemas.openxmlformats.org/officeDocument/2006/relationships/hyperlink" Target="https://www.rug.nl/let/studeren-bij-ons/irio/admission" TargetMode="External"/><Relationship Id="rId4" Type="http://schemas.openxmlformats.org/officeDocument/2006/relationships/hyperlink" Target="https://www.rug.nl/feb/education/study-programmes/numerus-fixus-bsc-ib/" TargetMode="External"/></Relationships>
</file>

<file path=ppt/slides/_rels/slide1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weblog.wur.nl/studiekeuzekind/ov-kaart-voor-studenten-het-studentenreisproduct/" TargetMode="External"/><Relationship Id="rId2" Type="http://schemas.openxmlformats.org/officeDocument/2006/relationships/hyperlink" Target="https://weblog.wur.nl/studiekeuzekind/aanvullende-beurs-hoe-werkt-dat/"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www.susa.nl/actueel/student-leven/dit-zijn-de-meest-voorkomende-afko-s-onder-studenten"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studiekeuzelab.nl" TargetMode="External"/><Relationship Id="rId2" Type="http://schemas.openxmlformats.org/officeDocument/2006/relationships/image" Target="../media/image8.jpg"/><Relationship Id="rId1" Type="http://schemas.openxmlformats.org/officeDocument/2006/relationships/slideLayout" Target="../slideLayouts/slideLayout13.xml"/><Relationship Id="rId4" Type="http://schemas.openxmlformats.org/officeDocument/2006/relationships/hyperlink" Target="http://www.rug.nl/onderwijs/bachelor"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www.rug.nl/education/bachelor/bachelors-open-day" TargetMode="Externa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3" Type="http://schemas.openxmlformats.org/officeDocument/2006/relationships/hyperlink" Target="http://www.beroepenvoorlichtinggroningen.nl/" TargetMode="External"/><Relationship Id="rId2" Type="http://schemas.openxmlformats.org/officeDocument/2006/relationships/hyperlink" Target="http://www.buitenlandbeurs.nl/" TargetMode="External"/><Relationship Id="rId1" Type="http://schemas.openxmlformats.org/officeDocument/2006/relationships/slideLayout" Target="../slideLayouts/slideLayout13.xml"/><Relationship Id="rId4" Type="http://schemas.openxmlformats.org/officeDocument/2006/relationships/hyperlink" Target="https://www.google.nl/url?sa=i&amp;rct=j&amp;q=&amp;esrc=s&amp;source=images&amp;cd=&amp;cad=rja&amp;uact=8&amp;ved=0ahUKEwi1r-_M7_fWAhVMYVAKHZcABTUQjRwIBw&amp;url=https://www.e-act.nl/ah/site?a%3D335%26p%3D66051%26h%3D166720%20&amp;psig=AOvVaw19U_iLHFoflwCqUJkrdwTO&amp;ust=1508337033094731"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www.leiden.studiekeuzeplein.nl/" TargetMode="External"/><Relationship Id="rId2" Type="http://schemas.openxmlformats.org/officeDocument/2006/relationships/hyperlink" Target="http://www.icares.com/test/start/education" TargetMode="External"/><Relationship Id="rId1" Type="http://schemas.openxmlformats.org/officeDocument/2006/relationships/slideLayout" Target="../slideLayouts/slideLayout16.xml"/><Relationship Id="rId4" Type="http://schemas.openxmlformats.org/officeDocument/2006/relationships/image" Target="../media/image10.png"/></Relationships>
</file>

<file path=ppt/slides/_rels/slide7.xml.rels><?xml version="1.0" encoding="UTF-8" standalone="yes"?>
<Relationships xmlns="http://schemas.openxmlformats.org/package/2006/relationships"><Relationship Id="rId2" Type="http://schemas.openxmlformats.org/officeDocument/2006/relationships/hyperlink" Target="https://www.bing.com/ck/a?!&amp;&amp;p=0be0100d8df9ae20JmltdHM9MTY2MzcxODQwMCZpZ3VpZD0xMjBmMWI5Yy1hZGE4LTY2ZDgtMzBjNy0wYTQ1YWNmMTY3NDImaW5zaWQ9NTE2Ng&amp;ptn=3&amp;hsh=3&amp;fclid=120f1b9c-ada8-66d8-30c7-0a45acf16742&amp;u=a1aHR0cHM6Ly93d3cucnVnLm5sL3NvY2lldHktYnVzaW5lc3Mvc2Nob2xpZXJlbmFjYWRlbWllL3NjaG9saWVyZW4vd2Via2xhc3Nlbi8&amp;ntb=1" TargetMode="Externa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hyperlink" Target="https://www.google.nl/url?sa=i&amp;rct=j&amp;q=&amp;esrc=s&amp;source=images&amp;cd=&amp;cad=rja&amp;uact=8&amp;ved=0ahUKEwjlvsDc8ffWAhUFb1AKHd0cBPwQjRwIBw&amp;url=https://www.stadspartijpurmerend.nl/algemeen-bestuur-publisher/1543-1-mei-wereldwijde-feestdag-behalve-in-nederland.html&amp;psig=AOvVaw2_WrW5-Zj917Th27k7q_ep&amp;ust=1508337613413607" TargetMode="External"/><Relationship Id="rId2" Type="http://schemas.openxmlformats.org/officeDocument/2006/relationships/image" Target="../media/image11.jpg"/><Relationship Id="rId1" Type="http://schemas.openxmlformats.org/officeDocument/2006/relationships/slideLayout" Target="../slideLayouts/slideLayout13.xml"/><Relationship Id="rId4" Type="http://schemas.openxmlformats.org/officeDocument/2006/relationships/image" Target="../media/image12.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Afbeelding 6" descr="Afbeelding met tekst, persoon, mensen, groep&#10;&#10;Automatisch gegenereerde beschrijving">
            <a:extLst>
              <a:ext uri="{FF2B5EF4-FFF2-40B4-BE49-F238E27FC236}">
                <a16:creationId xmlns:a16="http://schemas.microsoft.com/office/drawing/2014/main" id="{720FDD56-82BA-D347-D2FC-23EB22D82227}"/>
              </a:ext>
            </a:extLst>
          </p:cNvPr>
          <p:cNvPicPr>
            <a:picLocks noChangeAspect="1"/>
          </p:cNvPicPr>
          <p:nvPr/>
        </p:nvPicPr>
        <p:blipFill>
          <a:blip r:embed="rId2"/>
          <a:stretch>
            <a:fillRect/>
          </a:stretch>
        </p:blipFill>
        <p:spPr>
          <a:xfrm>
            <a:off x="1576388" y="2122488"/>
            <a:ext cx="4319588" cy="2533650"/>
          </a:xfrm>
          <a:prstGeom prst="rect">
            <a:avLst/>
          </a:prstGeom>
        </p:spPr>
      </p:pic>
      <p:pic>
        <p:nvPicPr>
          <p:cNvPr id="9" name="Afbeelding 9" descr="Afbeelding met kleurrijk, persoon&#10;&#10;Automatisch gegenereerde beschrijving">
            <a:extLst>
              <a:ext uri="{FF2B5EF4-FFF2-40B4-BE49-F238E27FC236}">
                <a16:creationId xmlns:a16="http://schemas.microsoft.com/office/drawing/2014/main" id="{A12C6879-AE44-7034-46DF-A517E062DA1A}"/>
              </a:ext>
            </a:extLst>
          </p:cNvPr>
          <p:cNvPicPr>
            <a:picLocks noChangeAspect="1"/>
          </p:cNvPicPr>
          <p:nvPr/>
        </p:nvPicPr>
        <p:blipFill>
          <a:blip r:embed="rId3"/>
          <a:stretch>
            <a:fillRect/>
          </a:stretch>
        </p:blipFill>
        <p:spPr>
          <a:xfrm>
            <a:off x="1576388" y="4725988"/>
            <a:ext cx="2022475" cy="1298575"/>
          </a:xfrm>
          <a:prstGeom prst="rect">
            <a:avLst/>
          </a:prstGeom>
        </p:spPr>
      </p:pic>
      <p:pic>
        <p:nvPicPr>
          <p:cNvPr id="10" name="Afbeelding 10" descr="Afbeelding met tekst, plank, boek, bibliotheek&#10;&#10;Automatisch gegenereerde beschrijving">
            <a:extLst>
              <a:ext uri="{FF2B5EF4-FFF2-40B4-BE49-F238E27FC236}">
                <a16:creationId xmlns:a16="http://schemas.microsoft.com/office/drawing/2014/main" id="{CE79AAA8-B909-3419-C846-8EB116B1CC4B}"/>
              </a:ext>
            </a:extLst>
          </p:cNvPr>
          <p:cNvPicPr>
            <a:picLocks noChangeAspect="1"/>
          </p:cNvPicPr>
          <p:nvPr/>
        </p:nvPicPr>
        <p:blipFill>
          <a:blip r:embed="rId4"/>
          <a:stretch>
            <a:fillRect/>
          </a:stretch>
        </p:blipFill>
        <p:spPr>
          <a:xfrm>
            <a:off x="3668713" y="4725988"/>
            <a:ext cx="2227263" cy="1298575"/>
          </a:xfrm>
          <a:prstGeom prst="rect">
            <a:avLst/>
          </a:prstGeom>
        </p:spPr>
      </p:pic>
      <p:pic>
        <p:nvPicPr>
          <p:cNvPr id="4" name="Afbeelding 4" descr="Afbeelding met tekst&#10;&#10;Automatisch gegenereerde beschrijving">
            <a:extLst>
              <a:ext uri="{FF2B5EF4-FFF2-40B4-BE49-F238E27FC236}">
                <a16:creationId xmlns:a16="http://schemas.microsoft.com/office/drawing/2014/main" id="{E686AFC4-15AE-921C-5E91-099AFE41D4BA}"/>
              </a:ext>
            </a:extLst>
          </p:cNvPr>
          <p:cNvPicPr>
            <a:picLocks noGrp="1" noChangeAspect="1"/>
          </p:cNvPicPr>
          <p:nvPr>
            <p:ph idx="1"/>
          </p:nvPr>
        </p:nvPicPr>
        <p:blipFill>
          <a:blip r:embed="rId5"/>
          <a:stretch>
            <a:fillRect/>
          </a:stretch>
        </p:blipFill>
        <p:spPr>
          <a:xfrm>
            <a:off x="5967413" y="2122488"/>
            <a:ext cx="2070100" cy="2070100"/>
          </a:xfrm>
        </p:spPr>
      </p:pic>
      <p:pic>
        <p:nvPicPr>
          <p:cNvPr id="5" name="Afbeelding 5" descr="Afbeelding met gebouw, fiets, buiten, geparkeerd&#10;&#10;Automatisch gegenereerde beschrijving">
            <a:extLst>
              <a:ext uri="{FF2B5EF4-FFF2-40B4-BE49-F238E27FC236}">
                <a16:creationId xmlns:a16="http://schemas.microsoft.com/office/drawing/2014/main" id="{6614E29F-5BC2-00F9-98FC-4DCA419E29B9}"/>
              </a:ext>
            </a:extLst>
          </p:cNvPr>
          <p:cNvPicPr>
            <a:picLocks noChangeAspect="1"/>
          </p:cNvPicPr>
          <p:nvPr/>
        </p:nvPicPr>
        <p:blipFill>
          <a:blip r:embed="rId6"/>
          <a:stretch>
            <a:fillRect/>
          </a:stretch>
        </p:blipFill>
        <p:spPr>
          <a:xfrm>
            <a:off x="8105775" y="2122488"/>
            <a:ext cx="3833813" cy="2070100"/>
          </a:xfrm>
          <a:prstGeom prst="rect">
            <a:avLst/>
          </a:prstGeom>
        </p:spPr>
      </p:pic>
      <p:pic>
        <p:nvPicPr>
          <p:cNvPr id="8" name="Afbeelding 8" descr="Afbeelding met drank, voedsel, alcohol, vruchtensap&#10;&#10;Automatisch gegenereerde beschrijving">
            <a:extLst>
              <a:ext uri="{FF2B5EF4-FFF2-40B4-BE49-F238E27FC236}">
                <a16:creationId xmlns:a16="http://schemas.microsoft.com/office/drawing/2014/main" id="{1DC3FDE6-FC52-291C-4B68-270F5A227235}"/>
              </a:ext>
            </a:extLst>
          </p:cNvPr>
          <p:cNvPicPr>
            <a:picLocks noChangeAspect="1"/>
          </p:cNvPicPr>
          <p:nvPr/>
        </p:nvPicPr>
        <p:blipFill>
          <a:blip r:embed="rId7"/>
          <a:stretch>
            <a:fillRect/>
          </a:stretch>
        </p:blipFill>
        <p:spPr>
          <a:xfrm>
            <a:off x="5967413" y="4262438"/>
            <a:ext cx="3246438" cy="1763713"/>
          </a:xfrm>
          <a:prstGeom prst="rect">
            <a:avLst/>
          </a:prstGeom>
        </p:spPr>
      </p:pic>
      <p:pic>
        <p:nvPicPr>
          <p:cNvPr id="7" name="Afbeelding 7">
            <a:extLst>
              <a:ext uri="{FF2B5EF4-FFF2-40B4-BE49-F238E27FC236}">
                <a16:creationId xmlns:a16="http://schemas.microsoft.com/office/drawing/2014/main" id="{FEB2C883-EAE1-9496-2FAC-0B85DAFC708A}"/>
              </a:ext>
            </a:extLst>
          </p:cNvPr>
          <p:cNvPicPr>
            <a:picLocks noChangeAspect="1"/>
          </p:cNvPicPr>
          <p:nvPr/>
        </p:nvPicPr>
        <p:blipFill>
          <a:blip r:embed="rId8"/>
          <a:stretch>
            <a:fillRect/>
          </a:stretch>
        </p:blipFill>
        <p:spPr>
          <a:xfrm>
            <a:off x="9283700" y="4262438"/>
            <a:ext cx="2655888" cy="1763713"/>
          </a:xfrm>
          <a:prstGeom prst="rect">
            <a:avLst/>
          </a:prstGeom>
        </p:spPr>
      </p:pic>
      <p:sp>
        <p:nvSpPr>
          <p:cNvPr id="2" name="Titel 1">
            <a:extLst>
              <a:ext uri="{FF2B5EF4-FFF2-40B4-BE49-F238E27FC236}">
                <a16:creationId xmlns:a16="http://schemas.microsoft.com/office/drawing/2014/main" id="{FE5E3D17-78D2-CB88-B75F-019F4B562BBA}"/>
              </a:ext>
            </a:extLst>
          </p:cNvPr>
          <p:cNvSpPr>
            <a:spLocks noGrp="1"/>
          </p:cNvSpPr>
          <p:nvPr>
            <p:ph type="title"/>
          </p:nvPr>
        </p:nvSpPr>
        <p:spPr>
          <a:xfrm>
            <a:off x="1534585" y="214314"/>
            <a:ext cx="10390716" cy="1462087"/>
          </a:xfrm>
        </p:spPr>
        <p:txBody>
          <a:bodyPr wrap="square" anchor="b">
            <a:normAutofit/>
          </a:bodyPr>
          <a:lstStyle/>
          <a:p>
            <a:r>
              <a:rPr lang="nl-NL" dirty="0"/>
              <a:t>Info Vwo 5 studeren en studentenleven</a:t>
            </a:r>
            <a:endParaRPr lang="nl-NL"/>
          </a:p>
        </p:txBody>
      </p:sp>
    </p:spTree>
    <p:extLst>
      <p:ext uri="{BB962C8B-B14F-4D97-AF65-F5344CB8AC3E}">
        <p14:creationId xmlns:p14="http://schemas.microsoft.com/office/powerpoint/2010/main" val="1012055623"/>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Selectie studies 2023/2024</a:t>
            </a:r>
          </a:p>
        </p:txBody>
      </p:sp>
      <p:sp>
        <p:nvSpPr>
          <p:cNvPr id="3" name="Tijdelijke aanduiding voor inhoud 2"/>
          <p:cNvSpPr>
            <a:spLocks noGrp="1"/>
          </p:cNvSpPr>
          <p:nvPr>
            <p:ph idx="1"/>
          </p:nvPr>
        </p:nvSpPr>
        <p:spPr/>
        <p:txBody>
          <a:bodyPr/>
          <a:lstStyle/>
          <a:p>
            <a:r>
              <a:rPr lang="nl-NL" sz="2400" dirty="0"/>
              <a:t>Opleidingen geven selectie aan tussen september en december</a:t>
            </a:r>
            <a:endParaRPr lang="nl-NL" sz="2400" dirty="0">
              <a:ea typeface="Tahoma"/>
              <a:cs typeface="Tahoma"/>
            </a:endParaRPr>
          </a:p>
          <a:p>
            <a:r>
              <a:rPr lang="nl-NL" sz="2400" dirty="0">
                <a:hlinkClick r:id="rId2"/>
              </a:rPr>
              <a:t>www.studiekeuze123.nl/selectie</a:t>
            </a:r>
            <a:endParaRPr lang="nl-NL" sz="2400" dirty="0"/>
          </a:p>
          <a:p>
            <a:r>
              <a:rPr lang="nl-NL" dirty="0"/>
              <a:t>2 selectiestudies inschrijven( ook dezelfde studie bij verschillende uni)</a:t>
            </a:r>
          </a:p>
          <a:p>
            <a:r>
              <a:rPr lang="nl-NL" dirty="0"/>
              <a:t>Uitzondering: geneeskunde, tandheelkunde, mondzorg, fysiotherapie en verloskunde</a:t>
            </a:r>
          </a:p>
          <a:p>
            <a:endParaRPr lang="nl-NL" dirty="0"/>
          </a:p>
          <a:p>
            <a:pPr marL="0" indent="0">
              <a:buNone/>
            </a:pPr>
            <a:endParaRPr lang="nl-NL" dirty="0"/>
          </a:p>
          <a:p>
            <a:endParaRPr lang="nl-NL" dirty="0"/>
          </a:p>
        </p:txBody>
      </p:sp>
    </p:spTree>
    <p:extLst>
      <p:ext uri="{BB962C8B-B14F-4D97-AF65-F5344CB8AC3E}">
        <p14:creationId xmlns:p14="http://schemas.microsoft.com/office/powerpoint/2010/main" val="3090052681"/>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907E8E6-A4B2-F37C-2A10-310A64A44964}"/>
              </a:ext>
            </a:extLst>
          </p:cNvPr>
          <p:cNvSpPr>
            <a:spLocks noGrp="1"/>
          </p:cNvSpPr>
          <p:nvPr>
            <p:ph type="title"/>
          </p:nvPr>
        </p:nvSpPr>
        <p:spPr/>
        <p:txBody>
          <a:bodyPr/>
          <a:lstStyle/>
          <a:p>
            <a:r>
              <a:rPr lang="nl-NL" sz="3200" dirty="0">
                <a:ea typeface="Tahoma"/>
                <a:cs typeface="Tahoma"/>
              </a:rPr>
              <a:t>Bij de Rijksuniversiteit kun je de volgende fixusopleidingen volgen</a:t>
            </a:r>
            <a:r>
              <a:rPr lang="nl-NL" dirty="0">
                <a:ea typeface="Tahoma"/>
                <a:cs typeface="Tahoma"/>
              </a:rPr>
              <a:t>:</a:t>
            </a:r>
            <a:endParaRPr lang="nl-NL" dirty="0"/>
          </a:p>
        </p:txBody>
      </p:sp>
      <p:sp>
        <p:nvSpPr>
          <p:cNvPr id="3" name="Tijdelijke aanduiding voor inhoud 2">
            <a:extLst>
              <a:ext uri="{FF2B5EF4-FFF2-40B4-BE49-F238E27FC236}">
                <a16:creationId xmlns:a16="http://schemas.microsoft.com/office/drawing/2014/main" id="{0CFFD33B-8B21-CCBA-BF50-1CF9F6E107A3}"/>
              </a:ext>
            </a:extLst>
          </p:cNvPr>
          <p:cNvSpPr>
            <a:spLocks noGrp="1"/>
          </p:cNvSpPr>
          <p:nvPr>
            <p:ph idx="1"/>
          </p:nvPr>
        </p:nvSpPr>
        <p:spPr/>
        <p:txBody>
          <a:bodyPr/>
          <a:lstStyle/>
          <a:p>
            <a:r>
              <a:rPr lang="nl-NL" sz="2000" u="sng" dirty="0">
                <a:ea typeface="Tahoma"/>
                <a:cs typeface="Tahoma"/>
                <a:hlinkClick r:id="rId2"/>
              </a:rPr>
              <a:t>Artificial Intelligence</a:t>
            </a:r>
            <a:r>
              <a:rPr lang="nl-NL" sz="2000" dirty="0">
                <a:ea typeface="Tahoma"/>
                <a:cs typeface="Tahoma"/>
              </a:rPr>
              <a:t> (150 plaatsen)</a:t>
            </a:r>
            <a:endParaRPr lang="nl-NL" sz="2000" dirty="0">
              <a:ea typeface="+mn-lt"/>
              <a:cs typeface="+mn-lt"/>
            </a:endParaRPr>
          </a:p>
          <a:p>
            <a:r>
              <a:rPr lang="nl-NL" sz="2000" u="sng" dirty="0">
                <a:ea typeface="Tahoma"/>
                <a:cs typeface="Tahoma"/>
                <a:hlinkClick r:id="rId2"/>
              </a:rPr>
              <a:t>Biology</a:t>
            </a:r>
            <a:r>
              <a:rPr lang="nl-NL" sz="2000" dirty="0">
                <a:ea typeface="Tahoma"/>
                <a:cs typeface="Tahoma"/>
              </a:rPr>
              <a:t> (250 plaatsen)</a:t>
            </a:r>
            <a:endParaRPr lang="nl-NL" sz="2000" dirty="0">
              <a:ea typeface="+mn-lt"/>
              <a:cs typeface="+mn-lt"/>
            </a:endParaRPr>
          </a:p>
          <a:p>
            <a:r>
              <a:rPr lang="nl-NL" sz="2000" u="sng" dirty="0">
                <a:ea typeface="Tahoma"/>
                <a:cs typeface="Tahoma"/>
                <a:hlinkClick r:id="rId2"/>
              </a:rPr>
              <a:t>Biomedical Engineering</a:t>
            </a:r>
            <a:r>
              <a:rPr lang="nl-NL" sz="2000" dirty="0">
                <a:ea typeface="Tahoma"/>
                <a:cs typeface="Tahoma"/>
              </a:rPr>
              <a:t> (125 plaatsen)</a:t>
            </a:r>
            <a:endParaRPr lang="nl-NL" sz="2000" dirty="0">
              <a:ea typeface="+mn-lt"/>
              <a:cs typeface="+mn-lt"/>
            </a:endParaRPr>
          </a:p>
          <a:p>
            <a:r>
              <a:rPr lang="nl-NL" sz="2000" u="sng" dirty="0">
                <a:ea typeface="Tahoma"/>
                <a:cs typeface="Tahoma"/>
                <a:hlinkClick r:id="rId2"/>
              </a:rPr>
              <a:t>Computing Science</a:t>
            </a:r>
            <a:r>
              <a:rPr lang="nl-NL" sz="2000" dirty="0">
                <a:ea typeface="Tahoma"/>
                <a:cs typeface="Tahoma"/>
              </a:rPr>
              <a:t> (200 plaatsen)</a:t>
            </a:r>
            <a:endParaRPr lang="nl-NL" sz="2000" dirty="0">
              <a:ea typeface="+mn-lt"/>
              <a:cs typeface="+mn-lt"/>
            </a:endParaRPr>
          </a:p>
          <a:p>
            <a:r>
              <a:rPr lang="nl-NL" sz="2000" u="sng" dirty="0">
                <a:ea typeface="Tahoma"/>
                <a:cs typeface="Tahoma"/>
                <a:hlinkClick r:id="rId3"/>
              </a:rPr>
              <a:t>Geneeskunde NL &amp; EN</a:t>
            </a:r>
            <a:r>
              <a:rPr lang="nl-NL" sz="2000" dirty="0">
                <a:ea typeface="Tahoma"/>
                <a:cs typeface="Tahoma"/>
              </a:rPr>
              <a:t> (410 plaatsen)</a:t>
            </a:r>
            <a:endParaRPr lang="nl-NL" sz="2000" dirty="0">
              <a:ea typeface="+mn-lt"/>
              <a:cs typeface="+mn-lt"/>
            </a:endParaRPr>
          </a:p>
          <a:p>
            <a:r>
              <a:rPr lang="nl-NL" sz="2000" u="sng" dirty="0">
                <a:ea typeface="Tahoma"/>
                <a:cs typeface="Tahoma"/>
                <a:hlinkClick r:id="rId4"/>
              </a:rPr>
              <a:t>International Business</a:t>
            </a:r>
            <a:r>
              <a:rPr lang="nl-NL" sz="2000" dirty="0">
                <a:ea typeface="Tahoma"/>
                <a:cs typeface="Tahoma"/>
              </a:rPr>
              <a:t> (550 plaatsen)</a:t>
            </a:r>
            <a:endParaRPr lang="nl-NL" sz="2000" dirty="0">
              <a:ea typeface="+mn-lt"/>
              <a:cs typeface="+mn-lt"/>
            </a:endParaRPr>
          </a:p>
          <a:p>
            <a:r>
              <a:rPr lang="nl-NL" sz="2000" u="sng" dirty="0">
                <a:ea typeface="Tahoma"/>
                <a:cs typeface="Tahoma"/>
                <a:hlinkClick r:id="rId5"/>
              </a:rPr>
              <a:t>International Relations and International Organization</a:t>
            </a:r>
            <a:r>
              <a:rPr lang="nl-NL" sz="2000" dirty="0">
                <a:ea typeface="Tahoma"/>
                <a:cs typeface="Tahoma"/>
              </a:rPr>
              <a:t> (260 plaatsen)</a:t>
            </a:r>
            <a:endParaRPr lang="nl-NL" sz="2000" dirty="0">
              <a:ea typeface="+mn-lt"/>
              <a:cs typeface="+mn-lt"/>
            </a:endParaRPr>
          </a:p>
          <a:p>
            <a:r>
              <a:rPr lang="nl-NL" sz="2000" u="sng" dirty="0">
                <a:ea typeface="Tahoma"/>
                <a:cs typeface="Tahoma"/>
                <a:hlinkClick r:id="rId6"/>
              </a:rPr>
              <a:t>Pharmacy</a:t>
            </a:r>
            <a:r>
              <a:rPr lang="nl-NL" sz="2000" dirty="0">
                <a:ea typeface="Tahoma"/>
                <a:cs typeface="Tahoma"/>
              </a:rPr>
              <a:t> (225 plaatsen)</a:t>
            </a:r>
            <a:endParaRPr lang="nl-NL" sz="2000" dirty="0">
              <a:ea typeface="+mn-lt"/>
              <a:cs typeface="+mn-lt"/>
            </a:endParaRPr>
          </a:p>
          <a:p>
            <a:r>
              <a:rPr lang="nl-NL" sz="2000" u="sng" dirty="0">
                <a:ea typeface="Tahoma"/>
                <a:cs typeface="Tahoma"/>
                <a:hlinkClick r:id="rId7"/>
              </a:rPr>
              <a:t>Psychologie NL &amp; EN</a:t>
            </a:r>
            <a:r>
              <a:rPr lang="nl-NL" sz="2000" dirty="0">
                <a:ea typeface="Tahoma"/>
                <a:cs typeface="Tahoma"/>
              </a:rPr>
              <a:t> (600 plaatsen)</a:t>
            </a:r>
          </a:p>
          <a:p>
            <a:r>
              <a:rPr lang="nl-NL" sz="2000" u="sng" dirty="0">
                <a:ea typeface="Tahoma"/>
                <a:cs typeface="Tahoma"/>
                <a:hlinkClick r:id="rId8"/>
              </a:rPr>
              <a:t>Tandheelkunde</a:t>
            </a:r>
            <a:r>
              <a:rPr lang="nl-NL" sz="2000" dirty="0">
                <a:ea typeface="Tahoma"/>
                <a:cs typeface="Tahoma"/>
              </a:rPr>
              <a:t> (48 plaatsen)</a:t>
            </a:r>
          </a:p>
        </p:txBody>
      </p:sp>
    </p:spTree>
    <p:extLst>
      <p:ext uri="{BB962C8B-B14F-4D97-AF65-F5344CB8AC3E}">
        <p14:creationId xmlns:p14="http://schemas.microsoft.com/office/powerpoint/2010/main" val="4139336574"/>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276026F-C401-4C32-8B0A-A9B59F45BE57}"/>
              </a:ext>
            </a:extLst>
          </p:cNvPr>
          <p:cNvSpPr>
            <a:spLocks noGrp="1"/>
          </p:cNvSpPr>
          <p:nvPr>
            <p:ph type="title"/>
          </p:nvPr>
        </p:nvSpPr>
        <p:spPr>
          <a:xfrm>
            <a:off x="1981200" y="274638"/>
            <a:ext cx="8229600" cy="1143000"/>
          </a:xfrm>
        </p:spPr>
        <p:txBody>
          <a:bodyPr wrap="square" anchor="b">
            <a:normAutofit/>
          </a:bodyPr>
          <a:lstStyle/>
          <a:p>
            <a:r>
              <a:rPr lang="nl-NL" sz="4100" err="1"/>
              <a:t>NumerusFixus</a:t>
            </a:r>
            <a:r>
              <a:rPr lang="nl-NL" sz="4100"/>
              <a:t> /Decentrale selectie</a:t>
            </a:r>
          </a:p>
        </p:txBody>
      </p:sp>
      <p:sp>
        <p:nvSpPr>
          <p:cNvPr id="9" name="Text Placeholder 2">
            <a:extLst>
              <a:ext uri="{FF2B5EF4-FFF2-40B4-BE49-F238E27FC236}">
                <a16:creationId xmlns:a16="http://schemas.microsoft.com/office/drawing/2014/main" id="{C29F43A7-EFDA-4B4E-9BBA-CAD5CD493A1B}"/>
              </a:ext>
            </a:extLst>
          </p:cNvPr>
          <p:cNvSpPr>
            <a:spLocks noGrp="1"/>
          </p:cNvSpPr>
          <p:nvPr>
            <p:ph type="body" idx="1"/>
          </p:nvPr>
        </p:nvSpPr>
        <p:spPr>
          <a:xfrm>
            <a:off x="1981200" y="1535113"/>
            <a:ext cx="4040188" cy="639762"/>
          </a:xfrm>
        </p:spPr>
        <p:txBody>
          <a:bodyPr/>
          <a:lstStyle/>
          <a:p>
            <a:endParaRPr lang="en-US"/>
          </a:p>
        </p:txBody>
      </p:sp>
      <p:sp>
        <p:nvSpPr>
          <p:cNvPr id="3" name="Tijdelijke aanduiding voor inhoud 2">
            <a:extLst>
              <a:ext uri="{FF2B5EF4-FFF2-40B4-BE49-F238E27FC236}">
                <a16:creationId xmlns:a16="http://schemas.microsoft.com/office/drawing/2014/main" id="{004B3930-A329-43D0-8918-4C2642453683}"/>
              </a:ext>
            </a:extLst>
          </p:cNvPr>
          <p:cNvSpPr>
            <a:spLocks noGrp="1"/>
          </p:cNvSpPr>
          <p:nvPr>
            <p:ph sz="half" idx="2"/>
          </p:nvPr>
        </p:nvSpPr>
        <p:spPr>
          <a:xfrm>
            <a:off x="1981201" y="2165429"/>
            <a:ext cx="5570485" cy="3960734"/>
          </a:xfrm>
        </p:spPr>
        <p:txBody>
          <a:bodyPr wrap="square" anchor="t">
            <a:normAutofit fontScale="92500" lnSpcReduction="10000"/>
          </a:bodyPr>
          <a:lstStyle/>
          <a:p>
            <a:pPr marL="0" indent="0">
              <a:buNone/>
            </a:pPr>
            <a:endParaRPr lang="nl-NL" dirty="0">
              <a:ea typeface="+mn-lt"/>
              <a:cs typeface="+mn-lt"/>
            </a:endParaRPr>
          </a:p>
          <a:p>
            <a:pPr>
              <a:lnSpc>
                <a:spcPct val="90000"/>
              </a:lnSpc>
            </a:pPr>
            <a:r>
              <a:rPr lang="nl-NL" dirty="0"/>
              <a:t>Wanneer er een beperkt aantal studenten geplaatst kunnen worden is er sprake van een </a:t>
            </a:r>
            <a:r>
              <a:rPr lang="nl-NL" dirty="0" err="1"/>
              <a:t>numerusfixus</a:t>
            </a:r>
            <a:endParaRPr lang="nl-NL" dirty="0" err="1">
              <a:ea typeface="Tahoma"/>
              <a:cs typeface="Tahoma"/>
            </a:endParaRPr>
          </a:p>
          <a:p>
            <a:pPr>
              <a:lnSpc>
                <a:spcPct val="90000"/>
              </a:lnSpc>
            </a:pPr>
            <a:r>
              <a:rPr lang="nl-NL" dirty="0"/>
              <a:t>Je gaat ‘solliciteren’ naar studieplek</a:t>
            </a:r>
            <a:endParaRPr lang="nl-NL" dirty="0">
              <a:ea typeface="Tahoma"/>
              <a:cs typeface="Tahoma"/>
            </a:endParaRPr>
          </a:p>
          <a:p>
            <a:pPr>
              <a:lnSpc>
                <a:spcPct val="90000"/>
              </a:lnSpc>
            </a:pPr>
            <a:r>
              <a:rPr lang="nl-NL" dirty="0"/>
              <a:t>Selectie gebeurt altijd door opleiding zelf </a:t>
            </a:r>
            <a:endParaRPr lang="nl-NL" dirty="0">
              <a:ea typeface="Tahoma"/>
              <a:cs typeface="Tahoma"/>
            </a:endParaRPr>
          </a:p>
          <a:p>
            <a:pPr>
              <a:lnSpc>
                <a:spcPct val="90000"/>
              </a:lnSpc>
            </a:pPr>
            <a:r>
              <a:rPr lang="nl-NL" dirty="0"/>
              <a:t>Selectiecriteria: eerdere schoolprestaties / motivatie / persoonlijkheid / evt. CV / evt. opdrachten of toetsen</a:t>
            </a:r>
            <a:endParaRPr lang="nl-NL">
              <a:ea typeface="Tahoma"/>
              <a:cs typeface="Tahoma"/>
            </a:endParaRPr>
          </a:p>
          <a:p>
            <a:pPr>
              <a:lnSpc>
                <a:spcPct val="90000"/>
              </a:lnSpc>
            </a:pPr>
            <a:r>
              <a:rPr lang="nl-NL" dirty="0"/>
              <a:t>Hoe vaak je mag deelnemen aan sectieprocedure verschilt per instelling van 1 tot maximaal 3 keer</a:t>
            </a:r>
            <a:endParaRPr lang="nl-NL" dirty="0">
              <a:ea typeface="Tahoma"/>
              <a:cs typeface="Tahoma"/>
            </a:endParaRPr>
          </a:p>
        </p:txBody>
      </p:sp>
      <p:sp>
        <p:nvSpPr>
          <p:cNvPr id="11" name="Text Placeholder 4">
            <a:extLst>
              <a:ext uri="{FF2B5EF4-FFF2-40B4-BE49-F238E27FC236}">
                <a16:creationId xmlns:a16="http://schemas.microsoft.com/office/drawing/2014/main" id="{67C179C7-7EF3-4C63-A6D5-8E858B149845}"/>
              </a:ext>
            </a:extLst>
          </p:cNvPr>
          <p:cNvSpPr>
            <a:spLocks noGrp="1"/>
          </p:cNvSpPr>
          <p:nvPr>
            <p:ph type="body" sz="quarter" idx="3"/>
          </p:nvPr>
        </p:nvSpPr>
        <p:spPr>
          <a:xfrm>
            <a:off x="6169026" y="1535113"/>
            <a:ext cx="4041775" cy="639762"/>
          </a:xfrm>
        </p:spPr>
        <p:txBody>
          <a:bodyPr/>
          <a:lstStyle/>
          <a:p>
            <a:endParaRPr lang="en-US"/>
          </a:p>
        </p:txBody>
      </p:sp>
      <p:pic>
        <p:nvPicPr>
          <p:cNvPr id="4" name="Afbeelding 4" descr="Afbeelding met speelgoed, binnen, zitten, tafel&#10;&#10;Automatisch gegenereerde beschrijving">
            <a:extLst>
              <a:ext uri="{FF2B5EF4-FFF2-40B4-BE49-F238E27FC236}">
                <a16:creationId xmlns:a16="http://schemas.microsoft.com/office/drawing/2014/main" id="{94D9EA35-1B78-4A44-90D0-71278C276D93}"/>
              </a:ext>
            </a:extLst>
          </p:cNvPr>
          <p:cNvPicPr>
            <a:picLocks noChangeAspect="1"/>
          </p:cNvPicPr>
          <p:nvPr/>
        </p:nvPicPr>
        <p:blipFill rotWithShape="1">
          <a:blip r:embed="rId2"/>
          <a:srcRect l="8428" r="14951" b="-2"/>
          <a:stretch/>
        </p:blipFill>
        <p:spPr>
          <a:xfrm>
            <a:off x="7557629" y="4073577"/>
            <a:ext cx="2851544" cy="2779950"/>
          </a:xfrm>
          <a:prstGeom prst="rect">
            <a:avLst/>
          </a:prstGeom>
          <a:noFill/>
        </p:spPr>
      </p:pic>
    </p:spTree>
    <p:extLst>
      <p:ext uri="{BB962C8B-B14F-4D97-AF65-F5344CB8AC3E}">
        <p14:creationId xmlns:p14="http://schemas.microsoft.com/office/powerpoint/2010/main" val="1288134590"/>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995BD23-F0E5-B04F-61B6-97CF23774F7B}"/>
              </a:ext>
            </a:extLst>
          </p:cNvPr>
          <p:cNvSpPr>
            <a:spLocks noGrp="1"/>
          </p:cNvSpPr>
          <p:nvPr>
            <p:ph type="title"/>
          </p:nvPr>
        </p:nvSpPr>
        <p:spPr/>
        <p:txBody>
          <a:bodyPr/>
          <a:lstStyle/>
          <a:p>
            <a:r>
              <a:rPr lang="nl-NL" dirty="0" err="1">
                <a:ea typeface="Tahoma"/>
                <a:cs typeface="Tahoma"/>
              </a:rPr>
              <a:t>Numeris</a:t>
            </a:r>
            <a:r>
              <a:rPr lang="nl-NL" dirty="0">
                <a:ea typeface="Tahoma"/>
                <a:cs typeface="Tahoma"/>
              </a:rPr>
              <a:t> Fixus Webinarweek</a:t>
            </a:r>
            <a:endParaRPr lang="nl-NL" dirty="0"/>
          </a:p>
        </p:txBody>
      </p:sp>
      <p:sp>
        <p:nvSpPr>
          <p:cNvPr id="3" name="Tijdelijke aanduiding voor inhoud 2">
            <a:extLst>
              <a:ext uri="{FF2B5EF4-FFF2-40B4-BE49-F238E27FC236}">
                <a16:creationId xmlns:a16="http://schemas.microsoft.com/office/drawing/2014/main" id="{BFCEFD2A-6759-B4CB-7C1B-9682A484E720}"/>
              </a:ext>
            </a:extLst>
          </p:cNvPr>
          <p:cNvSpPr>
            <a:spLocks noGrp="1"/>
          </p:cNvSpPr>
          <p:nvPr>
            <p:ph idx="1"/>
          </p:nvPr>
        </p:nvSpPr>
        <p:spPr/>
        <p:txBody>
          <a:bodyPr/>
          <a:lstStyle/>
          <a:p>
            <a:r>
              <a:rPr lang="nl-NL" sz="2000" b="1" dirty="0"/>
              <a:t>Extra online voorlichting voor scholieren die in 2023 willen gaan studeren</a:t>
            </a:r>
            <a:endParaRPr lang="nl-NL" sz="2000">
              <a:ea typeface="Tahoma"/>
              <a:cs typeface="Tahoma"/>
            </a:endParaRPr>
          </a:p>
          <a:p>
            <a:r>
              <a:rPr lang="nl-NL" sz="2000" dirty="0">
                <a:ea typeface="+mn-lt"/>
                <a:cs typeface="+mn-lt"/>
              </a:rPr>
              <a:t>Ga je in september 2023 studeren en overweeg je een </a:t>
            </a:r>
            <a:r>
              <a:rPr lang="nl-NL" sz="2000" dirty="0" err="1">
                <a:ea typeface="+mn-lt"/>
                <a:cs typeface="+mn-lt"/>
              </a:rPr>
              <a:t>numerus</a:t>
            </a:r>
            <a:r>
              <a:rPr lang="nl-NL" sz="2000" dirty="0">
                <a:ea typeface="+mn-lt"/>
                <a:cs typeface="+mn-lt"/>
              </a:rPr>
              <a:t> fixusopleiding, een opleiding waarvoor je geselecteerd moet worden? En was je niet eerder in de gelegenheid die opleiding te bezoeken tijdens een Bachelor Open Dag in Groningen? Van 12 t/m 16 december 2022 organiseert de Rijksuniversiteit Groningen speciaal voor jou een </a:t>
            </a:r>
            <a:r>
              <a:rPr lang="nl-NL" sz="2000" dirty="0" err="1">
                <a:ea typeface="+mn-lt"/>
                <a:cs typeface="+mn-lt"/>
              </a:rPr>
              <a:t>Numerus</a:t>
            </a:r>
            <a:r>
              <a:rPr lang="nl-NL" sz="2000" dirty="0">
                <a:ea typeface="+mn-lt"/>
                <a:cs typeface="+mn-lt"/>
              </a:rPr>
              <a:t> Fixus Webinarweek.</a:t>
            </a:r>
            <a:endParaRPr lang="nl-NL" sz="2000">
              <a:ea typeface="Tahoma"/>
              <a:cs typeface="Tahoma"/>
            </a:endParaRPr>
          </a:p>
          <a:p>
            <a:endParaRPr lang="nl-NL" sz="2000" b="1" dirty="0">
              <a:ea typeface="Tahoma"/>
              <a:cs typeface="Tahoma"/>
            </a:endParaRPr>
          </a:p>
          <a:p>
            <a:endParaRPr lang="nl-NL" dirty="0">
              <a:ea typeface="Tahoma"/>
              <a:cs typeface="Tahoma"/>
            </a:endParaRPr>
          </a:p>
        </p:txBody>
      </p:sp>
    </p:spTree>
    <p:extLst>
      <p:ext uri="{BB962C8B-B14F-4D97-AF65-F5344CB8AC3E}">
        <p14:creationId xmlns:p14="http://schemas.microsoft.com/office/powerpoint/2010/main" val="1393410428"/>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CFE451E-9EA8-46AD-B091-28274512C977}"/>
              </a:ext>
            </a:extLst>
          </p:cNvPr>
          <p:cNvSpPr>
            <a:spLocks noGrp="1"/>
          </p:cNvSpPr>
          <p:nvPr>
            <p:ph type="title"/>
          </p:nvPr>
        </p:nvSpPr>
        <p:spPr>
          <a:xfrm>
            <a:off x="1981200" y="274638"/>
            <a:ext cx="8229600" cy="1143000"/>
          </a:xfrm>
        </p:spPr>
        <p:txBody>
          <a:bodyPr wrap="square" anchor="b">
            <a:normAutofit/>
          </a:bodyPr>
          <a:lstStyle/>
          <a:p>
            <a:r>
              <a:rPr lang="nl-NL"/>
              <a:t>Bindend Studieadvies (BSA)</a:t>
            </a:r>
            <a:endParaRPr lang="nl-NL" dirty="0"/>
          </a:p>
        </p:txBody>
      </p:sp>
      <p:sp>
        <p:nvSpPr>
          <p:cNvPr id="8" name="Text Placeholder 2">
            <a:extLst>
              <a:ext uri="{FF2B5EF4-FFF2-40B4-BE49-F238E27FC236}">
                <a16:creationId xmlns:a16="http://schemas.microsoft.com/office/drawing/2014/main" id="{2767AC91-33BB-48F7-9E8E-1CD379F39985}"/>
              </a:ext>
            </a:extLst>
          </p:cNvPr>
          <p:cNvSpPr>
            <a:spLocks noGrp="1"/>
          </p:cNvSpPr>
          <p:nvPr>
            <p:ph type="body" idx="1"/>
          </p:nvPr>
        </p:nvSpPr>
        <p:spPr>
          <a:xfrm>
            <a:off x="1981200" y="1535113"/>
            <a:ext cx="4040188" cy="639762"/>
          </a:xfrm>
        </p:spPr>
        <p:txBody>
          <a:bodyPr/>
          <a:lstStyle/>
          <a:p>
            <a:endParaRPr lang="en-US"/>
          </a:p>
        </p:txBody>
      </p:sp>
      <p:sp>
        <p:nvSpPr>
          <p:cNvPr id="3" name="Tijdelijke aanduiding voor inhoud 2">
            <a:extLst>
              <a:ext uri="{FF2B5EF4-FFF2-40B4-BE49-F238E27FC236}">
                <a16:creationId xmlns:a16="http://schemas.microsoft.com/office/drawing/2014/main" id="{8F5F5017-8AB0-4117-AC46-6D1B4C30089B}"/>
              </a:ext>
            </a:extLst>
          </p:cNvPr>
          <p:cNvSpPr>
            <a:spLocks noGrp="1"/>
          </p:cNvSpPr>
          <p:nvPr>
            <p:ph sz="half" idx="2"/>
          </p:nvPr>
        </p:nvSpPr>
        <p:spPr>
          <a:xfrm>
            <a:off x="1981200" y="2174875"/>
            <a:ext cx="4040188" cy="3951288"/>
          </a:xfrm>
        </p:spPr>
        <p:txBody>
          <a:bodyPr wrap="square" anchor="t">
            <a:normAutofit/>
          </a:bodyPr>
          <a:lstStyle/>
          <a:p>
            <a:pPr>
              <a:lnSpc>
                <a:spcPct val="90000"/>
              </a:lnSpc>
            </a:pPr>
            <a:r>
              <a:rPr lang="nl-NL" sz="1700" dirty="0"/>
              <a:t>Een bindend studieadvies (BSA) is een beslissing van de opleiding over jouw studievoortgang</a:t>
            </a:r>
            <a:endParaRPr lang="nl-NL">
              <a:ea typeface="Tahoma"/>
              <a:cs typeface="Tahoma"/>
            </a:endParaRPr>
          </a:p>
          <a:p>
            <a:pPr>
              <a:lnSpc>
                <a:spcPct val="90000"/>
              </a:lnSpc>
            </a:pPr>
            <a:r>
              <a:rPr lang="nl-NL" sz="1700" dirty="0"/>
              <a:t>Elke student krijgt een studieadvies aan het einde van het eerste studiejaar </a:t>
            </a:r>
          </a:p>
          <a:p>
            <a:pPr>
              <a:lnSpc>
                <a:spcPct val="90000"/>
              </a:lnSpc>
            </a:pPr>
            <a:r>
              <a:rPr lang="nl-NL" sz="1700" dirty="0"/>
              <a:t>In het eerste jaar moet je een minimum aantal studiepunten halen om je studie te kunnen voortzetten. </a:t>
            </a:r>
            <a:endParaRPr lang="nl-NL"/>
          </a:p>
          <a:p>
            <a:pPr>
              <a:lnSpc>
                <a:spcPct val="90000"/>
              </a:lnSpc>
            </a:pPr>
            <a:r>
              <a:rPr lang="nl-NL" sz="1700" dirty="0"/>
              <a:t>Het aantal studiepunten verschilt per onderwijsinstelling</a:t>
            </a:r>
            <a:endParaRPr lang="nl-NL" sz="1700" dirty="0">
              <a:ea typeface="Tahoma"/>
              <a:cs typeface="Tahoma"/>
            </a:endParaRPr>
          </a:p>
          <a:p>
            <a:pPr>
              <a:lnSpc>
                <a:spcPct val="90000"/>
              </a:lnSpc>
            </a:pPr>
            <a:r>
              <a:rPr lang="nl-NL" sz="1700" dirty="0"/>
              <a:t>Haal je dit minimum aantal punten niet dan moet je stoppen met je opleiding, tenzij er voor jou bijzondere omstandigheden gelden</a:t>
            </a:r>
            <a:endParaRPr lang="nl-NL" sz="1700" dirty="0">
              <a:ea typeface="Tahoma"/>
              <a:cs typeface="Tahoma"/>
            </a:endParaRPr>
          </a:p>
        </p:txBody>
      </p:sp>
      <p:sp>
        <p:nvSpPr>
          <p:cNvPr id="10" name="Text Placeholder 4">
            <a:extLst>
              <a:ext uri="{FF2B5EF4-FFF2-40B4-BE49-F238E27FC236}">
                <a16:creationId xmlns:a16="http://schemas.microsoft.com/office/drawing/2014/main" id="{6F2D8131-2D50-4233-A634-453E9E95BFB6}"/>
              </a:ext>
            </a:extLst>
          </p:cNvPr>
          <p:cNvSpPr>
            <a:spLocks noGrp="1"/>
          </p:cNvSpPr>
          <p:nvPr>
            <p:ph type="body" sz="quarter" idx="3"/>
          </p:nvPr>
        </p:nvSpPr>
        <p:spPr>
          <a:xfrm>
            <a:off x="6169026" y="1535113"/>
            <a:ext cx="4041775" cy="639762"/>
          </a:xfrm>
        </p:spPr>
        <p:txBody>
          <a:bodyPr/>
          <a:lstStyle/>
          <a:p>
            <a:endParaRPr lang="en-US"/>
          </a:p>
        </p:txBody>
      </p:sp>
      <p:pic>
        <p:nvPicPr>
          <p:cNvPr id="4" name="Afbeelding 4" descr="Afbeelding met schermafbeelding&#10;&#10;Automatisch gegenereerde beschrijving">
            <a:extLst>
              <a:ext uri="{FF2B5EF4-FFF2-40B4-BE49-F238E27FC236}">
                <a16:creationId xmlns:a16="http://schemas.microsoft.com/office/drawing/2014/main" id="{40AACB09-73E9-46A5-9140-26DD23C95759}"/>
              </a:ext>
            </a:extLst>
          </p:cNvPr>
          <p:cNvPicPr>
            <a:picLocks noGrp="1" noChangeAspect="1"/>
          </p:cNvPicPr>
          <p:nvPr>
            <p:ph sz="quarter" idx="4"/>
          </p:nvPr>
        </p:nvPicPr>
        <p:blipFill>
          <a:blip r:embed="rId2"/>
          <a:stretch>
            <a:fillRect/>
          </a:stretch>
        </p:blipFill>
        <p:spPr>
          <a:xfrm>
            <a:off x="6724559" y="2343643"/>
            <a:ext cx="3582501" cy="3717661"/>
          </a:xfrm>
        </p:spPr>
      </p:pic>
    </p:spTree>
    <p:extLst>
      <p:ext uri="{BB962C8B-B14F-4D97-AF65-F5344CB8AC3E}">
        <p14:creationId xmlns:p14="http://schemas.microsoft.com/office/powerpoint/2010/main" val="1261355781"/>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35E6F67-128C-81A9-5BF9-C82F53251CB2}"/>
              </a:ext>
            </a:extLst>
          </p:cNvPr>
          <p:cNvSpPr>
            <a:spLocks noGrp="1"/>
          </p:cNvSpPr>
          <p:nvPr>
            <p:ph type="title"/>
          </p:nvPr>
        </p:nvSpPr>
        <p:spPr/>
        <p:txBody>
          <a:bodyPr/>
          <a:lstStyle/>
          <a:p>
            <a:r>
              <a:rPr lang="nl-NL" dirty="0">
                <a:cs typeface="Calibri Light"/>
              </a:rPr>
              <a:t>Opkamers of toch maar thuis wonen?</a:t>
            </a:r>
            <a:endParaRPr lang="nl-NL" dirty="0"/>
          </a:p>
        </p:txBody>
      </p:sp>
      <p:sp>
        <p:nvSpPr>
          <p:cNvPr id="3" name="Tijdelijke aanduiding voor inhoud 2">
            <a:extLst>
              <a:ext uri="{FF2B5EF4-FFF2-40B4-BE49-F238E27FC236}">
                <a16:creationId xmlns:a16="http://schemas.microsoft.com/office/drawing/2014/main" id="{6CC3B664-20C1-2DB3-5FD8-26A3B281338B}"/>
              </a:ext>
            </a:extLst>
          </p:cNvPr>
          <p:cNvSpPr>
            <a:spLocks noGrp="1"/>
          </p:cNvSpPr>
          <p:nvPr>
            <p:ph idx="1"/>
          </p:nvPr>
        </p:nvSpPr>
        <p:spPr/>
        <p:txBody>
          <a:bodyPr vert="horz" lIns="91440" tIns="45720" rIns="91440" bIns="45720" rtlCol="0" anchor="t">
            <a:normAutofit fontScale="70000" lnSpcReduction="20000"/>
          </a:bodyPr>
          <a:lstStyle/>
          <a:p>
            <a:r>
              <a:rPr lang="nl-NL" b="1" dirty="0"/>
              <a:t>Financieel: een voordeel of een nadeel</a:t>
            </a:r>
            <a:endParaRPr lang="nl-NL" dirty="0">
              <a:cs typeface="Calibri" panose="020F0502020204030204"/>
            </a:endParaRPr>
          </a:p>
          <a:p>
            <a:r>
              <a:rPr lang="nl-NL" dirty="0">
                <a:ea typeface="+mn-lt"/>
                <a:cs typeface="+mn-lt"/>
              </a:rPr>
              <a:t>Voordat je een kamer hebt, kan daar een hoop keuzestress aan vooraf gaan: locatie, prijs, huisgenoten… Prijs? Ja, dat is zeker een onderdeel waar je op moet letten. Op kamers gaan kost nou eenmaal meer dan thuis blijven wonen. Je moet zelf boodschappen doen, je betaalt huur, internet, gas, water, licht, verzekeringen: al deze dingen moet je zelf betalen.</a:t>
            </a:r>
            <a:endParaRPr lang="nl-NL" dirty="0"/>
          </a:p>
          <a:p>
            <a:r>
              <a:rPr lang="nl-NL" dirty="0">
                <a:ea typeface="+mn-lt"/>
                <a:cs typeface="+mn-lt"/>
              </a:rPr>
              <a:t>Als je thuis blijft wonen is dit (waarschijnlijk) niet zo. Vraag jezelf dus af of je genoeg geld gespaard hebt om op kamers te kunnen gaan. Of misschien willen je ouders wel meebetalen. Een derde optie kan zijn om een studiebeurs aan te vragen. Let op: geld lenen kost geld en je moet dit altijd terugbetalen! </a:t>
            </a:r>
            <a:endParaRPr lang="nl-NL" dirty="0"/>
          </a:p>
          <a:p>
            <a:r>
              <a:rPr lang="nl-NL" dirty="0">
                <a:ea typeface="+mn-lt"/>
                <a:cs typeface="+mn-lt"/>
              </a:rPr>
              <a:t>Of je nou thuis blijft wonen of op kamers gaat: dit is helemaal jouw persoonlijke keuze! Of je studententijd de tijd van je leven is, ligt aan wat jij er van maakt.</a:t>
            </a:r>
            <a:endParaRPr lang="nl-NL" dirty="0"/>
          </a:p>
          <a:p>
            <a:r>
              <a:rPr lang="nl-NL" dirty="0">
                <a:ea typeface="+mn-lt"/>
                <a:cs typeface="+mn-lt"/>
              </a:rPr>
              <a:t>Je zult zien dat bij je studiekeuze er een verdeeldheid is tussen het aantal studenten dat thuis blijft wonen en op kamers gaat. Wat je ook kiest: er zijn altijd studenten die hetzelfde meemaken als jij. Mocht je op kamers willen, dan is de kans groot dat je moet gaan hospiteren</a:t>
            </a:r>
            <a:endParaRPr lang="nl-NL" dirty="0"/>
          </a:p>
          <a:p>
            <a:endParaRPr lang="nl-NL" dirty="0">
              <a:cs typeface="Calibri"/>
            </a:endParaRPr>
          </a:p>
        </p:txBody>
      </p:sp>
    </p:spTree>
    <p:extLst>
      <p:ext uri="{BB962C8B-B14F-4D97-AF65-F5344CB8AC3E}">
        <p14:creationId xmlns:p14="http://schemas.microsoft.com/office/powerpoint/2010/main" val="18487311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37250B0-8491-B5E3-3825-A4B9F7CBCF13}"/>
              </a:ext>
            </a:extLst>
          </p:cNvPr>
          <p:cNvSpPr>
            <a:spLocks noGrp="1"/>
          </p:cNvSpPr>
          <p:nvPr>
            <p:ph type="title"/>
          </p:nvPr>
        </p:nvSpPr>
        <p:spPr/>
        <p:txBody>
          <a:bodyPr/>
          <a:lstStyle/>
          <a:p>
            <a:r>
              <a:rPr lang="nl-NL" dirty="0">
                <a:cs typeface="Calibri Light"/>
              </a:rPr>
              <a:t>Hospiteren wat is dat</a:t>
            </a:r>
            <a:endParaRPr lang="nl-NL" dirty="0"/>
          </a:p>
        </p:txBody>
      </p:sp>
      <p:sp>
        <p:nvSpPr>
          <p:cNvPr id="3" name="Tijdelijke aanduiding voor inhoud 2">
            <a:extLst>
              <a:ext uri="{FF2B5EF4-FFF2-40B4-BE49-F238E27FC236}">
                <a16:creationId xmlns:a16="http://schemas.microsoft.com/office/drawing/2014/main" id="{2CA9847C-DEF1-EE72-F3A0-A97AE1584438}"/>
              </a:ext>
            </a:extLst>
          </p:cNvPr>
          <p:cNvSpPr>
            <a:spLocks noGrp="1"/>
          </p:cNvSpPr>
          <p:nvPr>
            <p:ph idx="1"/>
          </p:nvPr>
        </p:nvSpPr>
        <p:spPr/>
        <p:txBody>
          <a:bodyPr vert="horz" lIns="91440" tIns="45720" rIns="91440" bIns="45720" rtlCol="0" anchor="t">
            <a:normAutofit/>
          </a:bodyPr>
          <a:lstStyle/>
          <a:p>
            <a:pPr marL="0" indent="0">
              <a:buNone/>
            </a:pPr>
            <a:endParaRPr lang="nl-NL" b="1" dirty="0">
              <a:cs typeface="Calibri" panose="020F0502020204030204"/>
            </a:endParaRPr>
          </a:p>
          <a:p>
            <a:r>
              <a:rPr lang="nl-NL" dirty="0">
                <a:ea typeface="+mn-lt"/>
                <a:cs typeface="+mn-lt"/>
              </a:rPr>
              <a:t>Maar eerst: wat is hospiteren eigenlijk? Dat is (meestal) een </a:t>
            </a:r>
            <a:r>
              <a:rPr lang="nl-NL" b="1" dirty="0">
                <a:ea typeface="+mn-lt"/>
                <a:cs typeface="+mn-lt"/>
              </a:rPr>
              <a:t>avond waarop iedereen die interesse heeft in de kamer langsgaat bij het studentenhuis om kennis te maken met de bewoners</a:t>
            </a:r>
            <a:r>
              <a:rPr lang="nl-NL" dirty="0">
                <a:ea typeface="+mn-lt"/>
                <a:cs typeface="+mn-lt"/>
              </a:rPr>
              <a:t>. Ieder huis organiseert de hospiteeravond (ook wel </a:t>
            </a:r>
            <a:r>
              <a:rPr lang="nl-NL" dirty="0" err="1">
                <a:ea typeface="+mn-lt"/>
                <a:cs typeface="+mn-lt"/>
              </a:rPr>
              <a:t>hospi</a:t>
            </a:r>
            <a:r>
              <a:rPr lang="nl-NL" dirty="0">
                <a:ea typeface="+mn-lt"/>
                <a:cs typeface="+mn-lt"/>
              </a:rPr>
              <a:t> avond genoemd) op z’n eigen manier, maar één ding staat vast: aan het eind van de avond krijgt één van de hospitanten te horen dat hij of zij in het huis mag komen wonen!</a:t>
            </a:r>
            <a:endParaRPr lang="nl-NL" dirty="0"/>
          </a:p>
          <a:p>
            <a:endParaRPr lang="nl-NL" dirty="0">
              <a:cs typeface="Calibri"/>
            </a:endParaRPr>
          </a:p>
        </p:txBody>
      </p:sp>
    </p:spTree>
    <p:extLst>
      <p:ext uri="{BB962C8B-B14F-4D97-AF65-F5344CB8AC3E}">
        <p14:creationId xmlns:p14="http://schemas.microsoft.com/office/powerpoint/2010/main" val="7567596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0C56065-CCEB-2FA9-0538-26D285C94BAA}"/>
              </a:ext>
            </a:extLst>
          </p:cNvPr>
          <p:cNvSpPr>
            <a:spLocks noGrp="1"/>
          </p:cNvSpPr>
          <p:nvPr>
            <p:ph type="title"/>
          </p:nvPr>
        </p:nvSpPr>
        <p:spPr/>
        <p:txBody>
          <a:bodyPr/>
          <a:lstStyle/>
          <a:p>
            <a:r>
              <a:rPr lang="nl-NL" dirty="0">
                <a:cs typeface="Calibri Light"/>
              </a:rPr>
              <a:t>hospiteren</a:t>
            </a:r>
            <a:endParaRPr lang="nl-NL" dirty="0"/>
          </a:p>
        </p:txBody>
      </p:sp>
      <p:sp>
        <p:nvSpPr>
          <p:cNvPr id="3" name="Tijdelijke aanduiding voor inhoud 2">
            <a:extLst>
              <a:ext uri="{FF2B5EF4-FFF2-40B4-BE49-F238E27FC236}">
                <a16:creationId xmlns:a16="http://schemas.microsoft.com/office/drawing/2014/main" id="{74CAF60F-E187-7CA4-8FF8-84228399B790}"/>
              </a:ext>
            </a:extLst>
          </p:cNvPr>
          <p:cNvSpPr>
            <a:spLocks noGrp="1"/>
          </p:cNvSpPr>
          <p:nvPr>
            <p:ph idx="1"/>
          </p:nvPr>
        </p:nvSpPr>
        <p:spPr/>
        <p:txBody>
          <a:bodyPr vert="horz" lIns="91440" tIns="45720" rIns="91440" bIns="45720" rtlCol="0" anchor="t">
            <a:normAutofit/>
          </a:bodyPr>
          <a:lstStyle/>
          <a:p>
            <a:r>
              <a:rPr lang="nl-NL" b="1" dirty="0"/>
              <a:t>Alle hospiteren tips op een rij</a:t>
            </a:r>
            <a:endParaRPr lang="nl-NL" dirty="0">
              <a:cs typeface="Calibri" panose="020F0502020204030204"/>
            </a:endParaRPr>
          </a:p>
          <a:p>
            <a:r>
              <a:rPr lang="nl-NL" dirty="0">
                <a:ea typeface="+mn-lt"/>
                <a:cs typeface="+mn-lt"/>
              </a:rPr>
              <a:t>Hier vind je alle tips nog even kort onder elkaar.</a:t>
            </a:r>
            <a:endParaRPr lang="nl-NL" dirty="0"/>
          </a:p>
          <a:p>
            <a:r>
              <a:rPr lang="nl-NL" b="1" dirty="0">
                <a:ea typeface="+mn-lt"/>
                <a:cs typeface="+mn-lt"/>
              </a:rPr>
              <a:t>Tip 1:</a:t>
            </a:r>
            <a:r>
              <a:rPr lang="nl-NL" dirty="0">
                <a:ea typeface="+mn-lt"/>
                <a:cs typeface="+mn-lt"/>
              </a:rPr>
              <a:t> Kom op tijd als je gaat hospiteren</a:t>
            </a:r>
            <a:endParaRPr lang="nl-NL" dirty="0"/>
          </a:p>
          <a:p>
            <a:r>
              <a:rPr lang="nl-NL" b="1" dirty="0">
                <a:ea typeface="+mn-lt"/>
                <a:cs typeface="+mn-lt"/>
              </a:rPr>
              <a:t>Tip 2:</a:t>
            </a:r>
            <a:r>
              <a:rPr lang="nl-NL" dirty="0">
                <a:ea typeface="+mn-lt"/>
                <a:cs typeface="+mn-lt"/>
              </a:rPr>
              <a:t> Bereid je voor</a:t>
            </a:r>
            <a:endParaRPr lang="nl-NL" dirty="0"/>
          </a:p>
          <a:p>
            <a:r>
              <a:rPr lang="nl-NL" b="1" dirty="0">
                <a:ea typeface="+mn-lt"/>
                <a:cs typeface="+mn-lt"/>
              </a:rPr>
              <a:t>Tip 3: </a:t>
            </a:r>
            <a:r>
              <a:rPr lang="nl-NL" dirty="0">
                <a:ea typeface="+mn-lt"/>
                <a:cs typeface="+mn-lt"/>
              </a:rPr>
              <a:t>Doe onderzoek op </a:t>
            </a:r>
            <a:r>
              <a:rPr lang="nl-NL" dirty="0" err="1">
                <a:ea typeface="+mn-lt"/>
                <a:cs typeface="+mn-lt"/>
              </a:rPr>
              <a:t>social</a:t>
            </a:r>
            <a:r>
              <a:rPr lang="nl-NL" dirty="0">
                <a:ea typeface="+mn-lt"/>
                <a:cs typeface="+mn-lt"/>
              </a:rPr>
              <a:t> media</a:t>
            </a:r>
            <a:endParaRPr lang="nl-NL" dirty="0"/>
          </a:p>
          <a:p>
            <a:r>
              <a:rPr lang="nl-NL" b="1" dirty="0">
                <a:ea typeface="+mn-lt"/>
                <a:cs typeface="+mn-lt"/>
              </a:rPr>
              <a:t>Tip 4: </a:t>
            </a:r>
            <a:r>
              <a:rPr lang="nl-NL" dirty="0">
                <a:ea typeface="+mn-lt"/>
                <a:cs typeface="+mn-lt"/>
              </a:rPr>
              <a:t>Wees jezelf</a:t>
            </a:r>
            <a:endParaRPr lang="nl-NL" dirty="0"/>
          </a:p>
          <a:p>
            <a:r>
              <a:rPr lang="nl-NL" b="1" dirty="0">
                <a:ea typeface="+mn-lt"/>
                <a:cs typeface="+mn-lt"/>
              </a:rPr>
              <a:t>Tip 5:</a:t>
            </a:r>
            <a:r>
              <a:rPr lang="nl-NL" dirty="0">
                <a:ea typeface="+mn-lt"/>
                <a:cs typeface="+mn-lt"/>
              </a:rPr>
              <a:t> Spreek alle huidige bewoners</a:t>
            </a:r>
            <a:endParaRPr lang="nl-NL" dirty="0"/>
          </a:p>
          <a:p>
            <a:endParaRPr lang="nl-NL" dirty="0">
              <a:cs typeface="Calibri"/>
            </a:endParaRPr>
          </a:p>
        </p:txBody>
      </p:sp>
    </p:spTree>
    <p:extLst>
      <p:ext uri="{BB962C8B-B14F-4D97-AF65-F5344CB8AC3E}">
        <p14:creationId xmlns:p14="http://schemas.microsoft.com/office/powerpoint/2010/main" val="23994899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2F15A2D-2324-487D-A02A-BF46C5C580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17A7F34E-D418-47E2-9F86-2C45BBC312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1732" y="321733"/>
            <a:ext cx="11546828" cy="6214534"/>
          </a:xfrm>
          <a:custGeom>
            <a:avLst/>
            <a:gdLst>
              <a:gd name="connsiteX0" fmla="*/ 0 w 11546828"/>
              <a:gd name="connsiteY0" fmla="*/ 0 h 6214534"/>
              <a:gd name="connsiteX1" fmla="*/ 7965430 w 11546828"/>
              <a:gd name="connsiteY1" fmla="*/ 0 h 6214534"/>
              <a:gd name="connsiteX2" fmla="*/ 7965430 w 11546828"/>
              <a:gd name="connsiteY2" fmla="*/ 1786 h 6214534"/>
              <a:gd name="connsiteX3" fmla="*/ 11546828 w 11546828"/>
              <a:gd name="connsiteY3" fmla="*/ 1786 h 6214534"/>
              <a:gd name="connsiteX4" fmla="*/ 11546828 w 11546828"/>
              <a:gd name="connsiteY4" fmla="*/ 2866740 h 6214534"/>
              <a:gd name="connsiteX5" fmla="*/ 11225095 w 11546828"/>
              <a:gd name="connsiteY5" fmla="*/ 3179536 h 6214534"/>
              <a:gd name="connsiteX6" fmla="*/ 11225095 w 11546828"/>
              <a:gd name="connsiteY6" fmla="*/ 301542 h 6214534"/>
              <a:gd name="connsiteX7" fmla="*/ 320042 w 11546828"/>
              <a:gd name="connsiteY7" fmla="*/ 301542 h 6214534"/>
              <a:gd name="connsiteX8" fmla="*/ 320042 w 11546828"/>
              <a:gd name="connsiteY8" fmla="*/ 5909424 h 6214534"/>
              <a:gd name="connsiteX9" fmla="*/ 8417210 w 11546828"/>
              <a:gd name="connsiteY9" fmla="*/ 5909424 h 6214534"/>
              <a:gd name="connsiteX10" fmla="*/ 8103383 w 11546828"/>
              <a:gd name="connsiteY10" fmla="*/ 6214534 h 6214534"/>
              <a:gd name="connsiteX11" fmla="*/ 7222929 w 11546828"/>
              <a:gd name="connsiteY11" fmla="*/ 6214534 h 6214534"/>
              <a:gd name="connsiteX12" fmla="*/ 7222929 w 11546828"/>
              <a:gd name="connsiteY12" fmla="*/ 6212748 h 6214534"/>
              <a:gd name="connsiteX13" fmla="*/ 0 w 11546828"/>
              <a:gd name="connsiteY13" fmla="*/ 6212748 h 6214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546828" h="6214534">
                <a:moveTo>
                  <a:pt x="0" y="0"/>
                </a:moveTo>
                <a:lnTo>
                  <a:pt x="7965430" y="0"/>
                </a:lnTo>
                <a:lnTo>
                  <a:pt x="7965430" y="1786"/>
                </a:lnTo>
                <a:lnTo>
                  <a:pt x="11546828" y="1786"/>
                </a:lnTo>
                <a:lnTo>
                  <a:pt x="11546828" y="2866740"/>
                </a:lnTo>
                <a:lnTo>
                  <a:pt x="11225095" y="3179536"/>
                </a:lnTo>
                <a:lnTo>
                  <a:pt x="11225095" y="301542"/>
                </a:lnTo>
                <a:lnTo>
                  <a:pt x="320042" y="301542"/>
                </a:lnTo>
                <a:lnTo>
                  <a:pt x="320042" y="5909424"/>
                </a:lnTo>
                <a:lnTo>
                  <a:pt x="8417210" y="5909424"/>
                </a:lnTo>
                <a:lnTo>
                  <a:pt x="8103383" y="6214534"/>
                </a:lnTo>
                <a:lnTo>
                  <a:pt x="7222929" y="6214534"/>
                </a:lnTo>
                <a:lnTo>
                  <a:pt x="7222929" y="6212748"/>
                </a:lnTo>
                <a:lnTo>
                  <a:pt x="0" y="6212748"/>
                </a:lnTo>
                <a:close/>
              </a:path>
            </a:pathLst>
          </a:custGeom>
          <a:solidFill>
            <a:schemeClr val="tx1">
              <a:lumMod val="50000"/>
              <a:lumOff val="50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3" name="Right Triangle 12">
            <a:extLst>
              <a:ext uri="{FF2B5EF4-FFF2-40B4-BE49-F238E27FC236}">
                <a16:creationId xmlns:a16="http://schemas.microsoft.com/office/drawing/2014/main" id="{2AEAFA59-923A-4F54-8B49-44C970BCC3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Afbeelding 4" descr="Afbeelding met tafel&#10;&#10;Automatisch gegenereerde beschrijving">
            <a:extLst>
              <a:ext uri="{FF2B5EF4-FFF2-40B4-BE49-F238E27FC236}">
                <a16:creationId xmlns:a16="http://schemas.microsoft.com/office/drawing/2014/main" id="{95C7CF3D-B02B-9E95-5FBD-8FF62218BC8A}"/>
              </a:ext>
            </a:extLst>
          </p:cNvPr>
          <p:cNvPicPr>
            <a:picLocks noGrp="1" noChangeAspect="1"/>
          </p:cNvPicPr>
          <p:nvPr>
            <p:ph idx="1"/>
          </p:nvPr>
        </p:nvPicPr>
        <p:blipFill>
          <a:blip r:embed="rId2"/>
          <a:stretch>
            <a:fillRect/>
          </a:stretch>
        </p:blipFill>
        <p:spPr>
          <a:xfrm>
            <a:off x="962163" y="987367"/>
            <a:ext cx="7746709" cy="4841692"/>
          </a:xfrm>
          <a:prstGeom prst="rect">
            <a:avLst/>
          </a:prstGeom>
        </p:spPr>
      </p:pic>
    </p:spTree>
    <p:extLst>
      <p:ext uri="{BB962C8B-B14F-4D97-AF65-F5344CB8AC3E}">
        <p14:creationId xmlns:p14="http://schemas.microsoft.com/office/powerpoint/2010/main" val="5164969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el 1"/>
          <p:cNvSpPr>
            <a:spLocks noGrp="1"/>
          </p:cNvSpPr>
          <p:nvPr>
            <p:ph type="ctrTitle"/>
          </p:nvPr>
        </p:nvSpPr>
        <p:spPr>
          <a:xfrm>
            <a:off x="838199" y="291090"/>
            <a:ext cx="10515599" cy="932688"/>
          </a:xfrm>
        </p:spPr>
        <p:txBody>
          <a:bodyPr>
            <a:normAutofit/>
          </a:bodyPr>
          <a:lstStyle/>
          <a:p>
            <a:pPr algn="l"/>
            <a:r>
              <a:rPr lang="de-DE" sz="5000">
                <a:cs typeface="Calibri Light"/>
              </a:rPr>
              <a:t>Kostenplaatje studeren volgens NIBUD</a:t>
            </a:r>
            <a:endParaRPr lang="de-DE" sz="5000"/>
          </a:p>
        </p:txBody>
      </p:sp>
      <p:sp>
        <p:nvSpPr>
          <p:cNvPr id="3" name="Ondertitel 2"/>
          <p:cNvSpPr>
            <a:spLocks noGrp="1"/>
          </p:cNvSpPr>
          <p:nvPr>
            <p:ph type="subTitle" idx="1"/>
          </p:nvPr>
        </p:nvSpPr>
        <p:spPr>
          <a:xfrm>
            <a:off x="838199" y="1335726"/>
            <a:ext cx="10515599" cy="420624"/>
          </a:xfrm>
        </p:spPr>
        <p:txBody>
          <a:bodyPr>
            <a:normAutofit/>
          </a:bodyPr>
          <a:lstStyle/>
          <a:p>
            <a:pPr algn="l"/>
            <a:endParaRPr lang="de-DE"/>
          </a:p>
        </p:txBody>
      </p:sp>
      <p:graphicFrame>
        <p:nvGraphicFramePr>
          <p:cNvPr id="5" name="Tabel 4">
            <a:extLst>
              <a:ext uri="{FF2B5EF4-FFF2-40B4-BE49-F238E27FC236}">
                <a16:creationId xmlns:a16="http://schemas.microsoft.com/office/drawing/2014/main" id="{CF614BBD-73A4-7DC0-C1AA-B14E29C6A823}"/>
              </a:ext>
            </a:extLst>
          </p:cNvPr>
          <p:cNvGraphicFramePr>
            <a:graphicFrameLocks noGrp="1"/>
          </p:cNvGraphicFramePr>
          <p:nvPr>
            <p:extLst>
              <p:ext uri="{D42A27DB-BD31-4B8C-83A1-F6EECF244321}">
                <p14:modId xmlns:p14="http://schemas.microsoft.com/office/powerpoint/2010/main" val="2191279401"/>
              </p:ext>
            </p:extLst>
          </p:nvPr>
        </p:nvGraphicFramePr>
        <p:xfrm>
          <a:off x="1238841" y="1863801"/>
          <a:ext cx="9714319" cy="4440747"/>
        </p:xfrm>
        <a:graphic>
          <a:graphicData uri="http://schemas.openxmlformats.org/drawingml/2006/table">
            <a:tbl>
              <a:tblPr firstRow="1" bandRow="1">
                <a:noFill/>
                <a:tableStyleId>{5C22544A-7EE6-4342-B048-85BDC9FD1C3A}</a:tableStyleId>
              </a:tblPr>
              <a:tblGrid>
                <a:gridCol w="7350583">
                  <a:extLst>
                    <a:ext uri="{9D8B030D-6E8A-4147-A177-3AD203B41FA5}">
                      <a16:colId xmlns:a16="http://schemas.microsoft.com/office/drawing/2014/main" val="533819753"/>
                    </a:ext>
                  </a:extLst>
                </a:gridCol>
                <a:gridCol w="2363736">
                  <a:extLst>
                    <a:ext uri="{9D8B030D-6E8A-4147-A177-3AD203B41FA5}">
                      <a16:colId xmlns:a16="http://schemas.microsoft.com/office/drawing/2014/main" val="2673336654"/>
                    </a:ext>
                  </a:extLst>
                </a:gridCol>
              </a:tblGrid>
              <a:tr h="511759">
                <a:tc>
                  <a:txBody>
                    <a:bodyPr/>
                    <a:lstStyle/>
                    <a:p>
                      <a:pPr algn="l" fontAlgn="t"/>
                      <a:r>
                        <a:rPr lang="nl-NL" sz="1900" b="0" cap="none" spc="0">
                          <a:solidFill>
                            <a:schemeClr val="tx1"/>
                          </a:solidFill>
                          <a:effectLst/>
                        </a:rPr>
                        <a:t>Huur kamer/woning</a:t>
                      </a:r>
                      <a:endParaRPr lang="nl-NL" sz="1900" b="0" cap="none" spc="0">
                        <a:solidFill>
                          <a:schemeClr val="tx1"/>
                        </a:solidFill>
                        <a:effectLst/>
                        <a:latin typeface="Arial" panose="020B0604020202020204" pitchFamily="34" charset="0"/>
                      </a:endParaRPr>
                    </a:p>
                  </a:txBody>
                  <a:tcPr marL="128971" marR="128971" marT="86669" marB="86669">
                    <a:lnL w="12700" cmpd="sng">
                      <a:noFill/>
                    </a:lnL>
                    <a:lnR w="12700" cmpd="sng">
                      <a:noFill/>
                    </a:lnR>
                    <a:lnT w="28575" cap="flat" cmpd="sng" algn="ctr">
                      <a:solidFill>
                        <a:schemeClr val="tx1"/>
                      </a:solidFill>
                      <a:prstDash val="solid"/>
                    </a:lnT>
                    <a:lnB w="38100" cmpd="sng">
                      <a:noFill/>
                    </a:lnB>
                    <a:noFill/>
                  </a:tcPr>
                </a:tc>
                <a:tc>
                  <a:txBody>
                    <a:bodyPr/>
                    <a:lstStyle/>
                    <a:p>
                      <a:pPr algn="l" fontAlgn="t"/>
                      <a:r>
                        <a:rPr lang="nl-NL" sz="1900" b="0" cap="none" spc="0">
                          <a:solidFill>
                            <a:schemeClr val="tx1"/>
                          </a:solidFill>
                          <a:effectLst/>
                        </a:rPr>
                        <a:t>€ 366</a:t>
                      </a:r>
                      <a:endParaRPr lang="nl-NL" sz="1900" b="0" cap="none" spc="0">
                        <a:solidFill>
                          <a:schemeClr val="tx1"/>
                        </a:solidFill>
                        <a:effectLst/>
                        <a:latin typeface="Arial" panose="020B0604020202020204" pitchFamily="34" charset="0"/>
                      </a:endParaRPr>
                    </a:p>
                  </a:txBody>
                  <a:tcPr marL="128971" marR="128971" marT="86669" marB="86669">
                    <a:lnL w="12700" cmpd="sng">
                      <a:noFill/>
                    </a:lnL>
                    <a:lnR w="12700" cmpd="sng">
                      <a:noFill/>
                    </a:lnR>
                    <a:lnT w="28575" cap="flat" cmpd="sng" algn="ctr">
                      <a:solidFill>
                        <a:schemeClr val="tx1"/>
                      </a:solidFill>
                      <a:prstDash val="solid"/>
                    </a:lnT>
                    <a:lnB w="38100" cmpd="sng">
                      <a:noFill/>
                    </a:lnB>
                    <a:noFill/>
                  </a:tcPr>
                </a:tc>
                <a:extLst>
                  <a:ext uri="{0D108BD9-81ED-4DB2-BD59-A6C34878D82A}">
                    <a16:rowId xmlns:a16="http://schemas.microsoft.com/office/drawing/2014/main" val="3956830774"/>
                  </a:ext>
                </a:extLst>
              </a:tr>
              <a:tr h="511759">
                <a:tc>
                  <a:txBody>
                    <a:bodyPr/>
                    <a:lstStyle/>
                    <a:p>
                      <a:pPr algn="l" fontAlgn="t"/>
                      <a:r>
                        <a:rPr lang="nl-NL" sz="1900" cap="none" spc="0">
                          <a:solidFill>
                            <a:schemeClr val="tx1"/>
                          </a:solidFill>
                          <a:effectLst/>
                        </a:rPr>
                        <a:t>Boodschappen</a:t>
                      </a:r>
                      <a:endParaRPr lang="nl-NL" sz="1900" b="0" cap="none" spc="0">
                        <a:solidFill>
                          <a:schemeClr val="tx1"/>
                        </a:solidFill>
                        <a:effectLst/>
                        <a:latin typeface="Arial" panose="020B0604020202020204" pitchFamily="34" charset="0"/>
                      </a:endParaRPr>
                    </a:p>
                  </a:txBody>
                  <a:tcPr marL="128971" marR="128971" marT="86669" marB="86669">
                    <a:lnL w="28575" cap="flat" cmpd="sng" algn="ctr">
                      <a:noFill/>
                      <a:prstDash val="solid"/>
                    </a:lnL>
                    <a:lnR w="12700" cmpd="sng">
                      <a:noFill/>
                      <a:prstDash val="solid"/>
                    </a:lnR>
                    <a:lnT w="38100" cmpd="sng">
                      <a:noFill/>
                    </a:lnT>
                    <a:lnB w="12700" cap="flat" cmpd="sng" algn="ctr">
                      <a:noFill/>
                      <a:prstDash val="solid"/>
                    </a:lnB>
                    <a:noFill/>
                  </a:tcPr>
                </a:tc>
                <a:tc>
                  <a:txBody>
                    <a:bodyPr/>
                    <a:lstStyle/>
                    <a:p>
                      <a:pPr algn="l" fontAlgn="t"/>
                      <a:r>
                        <a:rPr lang="nl-NL" sz="1900" cap="none" spc="0">
                          <a:solidFill>
                            <a:schemeClr val="tx1"/>
                          </a:solidFill>
                          <a:effectLst/>
                        </a:rPr>
                        <a:t>€ 161</a:t>
                      </a:r>
                      <a:endParaRPr lang="nl-NL" sz="1900" b="0" cap="none" spc="0">
                        <a:solidFill>
                          <a:schemeClr val="tx1"/>
                        </a:solidFill>
                        <a:effectLst/>
                        <a:latin typeface="Arial" panose="020B0604020202020204" pitchFamily="34" charset="0"/>
                      </a:endParaRPr>
                    </a:p>
                  </a:txBody>
                  <a:tcPr marL="128971" marR="128971" marT="86669" marB="86669">
                    <a:lnL w="12700" cmpd="sng">
                      <a:noFill/>
                      <a:prstDash val="solid"/>
                    </a:lnL>
                    <a:lnR w="28575" cap="flat" cmpd="sng" algn="ctr">
                      <a:noFill/>
                      <a:prstDash val="solid"/>
                    </a:lnR>
                    <a:lnT w="38100" cmpd="sng">
                      <a:noFill/>
                    </a:lnT>
                    <a:lnB w="12700" cap="flat" cmpd="sng" algn="ctr">
                      <a:noFill/>
                      <a:prstDash val="solid"/>
                    </a:lnB>
                    <a:noFill/>
                  </a:tcPr>
                </a:tc>
                <a:extLst>
                  <a:ext uri="{0D108BD9-81ED-4DB2-BD59-A6C34878D82A}">
                    <a16:rowId xmlns:a16="http://schemas.microsoft.com/office/drawing/2014/main" val="3251418185"/>
                  </a:ext>
                </a:extLst>
              </a:tr>
              <a:tr h="470488">
                <a:tc>
                  <a:txBody>
                    <a:bodyPr/>
                    <a:lstStyle/>
                    <a:p>
                      <a:pPr algn="l" fontAlgn="t"/>
                      <a:r>
                        <a:rPr lang="nl-NL" sz="1600" cap="none" spc="0">
                          <a:solidFill>
                            <a:schemeClr val="tx1"/>
                          </a:solidFill>
                          <a:effectLst/>
                        </a:rPr>
                        <a:t>Ontspanning, uitgaan en sport</a:t>
                      </a:r>
                      <a:endParaRPr lang="nl-NL" sz="1600" b="0" cap="none" spc="0">
                        <a:solidFill>
                          <a:schemeClr val="tx1"/>
                        </a:solidFill>
                        <a:effectLst/>
                        <a:latin typeface="Arial" panose="020B0604020202020204" pitchFamily="34" charset="0"/>
                      </a:endParaRPr>
                    </a:p>
                  </a:txBody>
                  <a:tcPr marL="128971" marR="128971" marT="86669" marB="86669">
                    <a:lnL w="12700" cmpd="sng">
                      <a:noFill/>
                      <a:prstDash val="solid"/>
                    </a:lnL>
                    <a:lnR w="12700" cmpd="sng">
                      <a:noFill/>
                      <a:prstDash val="solid"/>
                    </a:lnR>
                    <a:lnT w="12700" cap="flat" cmpd="sng" algn="ctr">
                      <a:noFill/>
                      <a:prstDash val="solid"/>
                    </a:lnT>
                    <a:lnB w="12700" cmpd="sng">
                      <a:noFill/>
                      <a:prstDash val="solid"/>
                    </a:lnB>
                    <a:solidFill>
                      <a:schemeClr val="bg1">
                        <a:lumMod val="95000"/>
                      </a:schemeClr>
                    </a:solidFill>
                  </a:tcPr>
                </a:tc>
                <a:tc>
                  <a:txBody>
                    <a:bodyPr/>
                    <a:lstStyle/>
                    <a:p>
                      <a:pPr algn="l" fontAlgn="t"/>
                      <a:r>
                        <a:rPr lang="nl-NL" sz="1600" cap="none" spc="0">
                          <a:solidFill>
                            <a:schemeClr val="tx1"/>
                          </a:solidFill>
                          <a:effectLst/>
                        </a:rPr>
                        <a:t>€ 144</a:t>
                      </a:r>
                      <a:endParaRPr lang="nl-NL" sz="1600" b="0" cap="none" spc="0">
                        <a:solidFill>
                          <a:schemeClr val="tx1"/>
                        </a:solidFill>
                        <a:effectLst/>
                        <a:latin typeface="Arial" panose="020B0604020202020204" pitchFamily="34" charset="0"/>
                      </a:endParaRPr>
                    </a:p>
                  </a:txBody>
                  <a:tcPr marL="128971" marR="128971" marT="86669" marB="86669">
                    <a:lnL w="12700" cmpd="sng">
                      <a:noFill/>
                      <a:prstDash val="solid"/>
                    </a:lnL>
                    <a:lnR w="12700" cmpd="sng">
                      <a:noFill/>
                      <a:prstDash val="solid"/>
                    </a:lnR>
                    <a:lnT w="12700" cap="flat" cmpd="sng" algn="ctr">
                      <a:noFill/>
                      <a:prstDash val="solid"/>
                    </a:lnT>
                    <a:lnB w="12700" cmpd="sng">
                      <a:noFill/>
                      <a:prstDash val="solid"/>
                    </a:lnB>
                    <a:solidFill>
                      <a:schemeClr val="bg1">
                        <a:lumMod val="95000"/>
                      </a:schemeClr>
                    </a:solidFill>
                  </a:tcPr>
                </a:tc>
                <a:extLst>
                  <a:ext uri="{0D108BD9-81ED-4DB2-BD59-A6C34878D82A}">
                    <a16:rowId xmlns:a16="http://schemas.microsoft.com/office/drawing/2014/main" val="2753816656"/>
                  </a:ext>
                </a:extLst>
              </a:tr>
              <a:tr h="511759">
                <a:tc>
                  <a:txBody>
                    <a:bodyPr/>
                    <a:lstStyle/>
                    <a:p>
                      <a:pPr algn="l" fontAlgn="t"/>
                      <a:r>
                        <a:rPr lang="nl-NL" sz="1900" cap="none" spc="0">
                          <a:solidFill>
                            <a:schemeClr val="tx1"/>
                          </a:solidFill>
                          <a:effectLst/>
                        </a:rPr>
                        <a:t>Zorgverzekering</a:t>
                      </a:r>
                      <a:endParaRPr lang="nl-NL" sz="1900" b="0" cap="none" spc="0">
                        <a:solidFill>
                          <a:schemeClr val="tx1"/>
                        </a:solidFill>
                        <a:effectLst/>
                        <a:latin typeface="Arial" panose="020B0604020202020204" pitchFamily="34" charset="0"/>
                      </a:endParaRPr>
                    </a:p>
                  </a:txBody>
                  <a:tcPr marL="128971" marR="128971" marT="86669" marB="86669">
                    <a:lnL w="28575" cap="flat" cmpd="sng" algn="ctr">
                      <a:noFill/>
                      <a:prstDash val="solid"/>
                    </a:lnL>
                    <a:lnR w="12700" cmpd="sng">
                      <a:noFill/>
                      <a:prstDash val="solid"/>
                    </a:lnR>
                    <a:lnT w="12700" cmpd="sng">
                      <a:noFill/>
                      <a:prstDash val="solid"/>
                    </a:lnT>
                    <a:lnB w="12700" cap="flat" cmpd="sng" algn="ctr">
                      <a:noFill/>
                      <a:prstDash val="solid"/>
                    </a:lnB>
                    <a:noFill/>
                  </a:tcPr>
                </a:tc>
                <a:tc>
                  <a:txBody>
                    <a:bodyPr/>
                    <a:lstStyle/>
                    <a:p>
                      <a:pPr algn="l" fontAlgn="t"/>
                      <a:r>
                        <a:rPr lang="nl-NL" sz="1900" cap="none" spc="0">
                          <a:solidFill>
                            <a:schemeClr val="tx1"/>
                          </a:solidFill>
                          <a:effectLst/>
                        </a:rPr>
                        <a:t>€ 97</a:t>
                      </a:r>
                      <a:endParaRPr lang="nl-NL" sz="1900" b="0" cap="none" spc="0">
                        <a:solidFill>
                          <a:schemeClr val="tx1"/>
                        </a:solidFill>
                        <a:effectLst/>
                        <a:latin typeface="Arial" panose="020B0604020202020204" pitchFamily="34" charset="0"/>
                      </a:endParaRPr>
                    </a:p>
                  </a:txBody>
                  <a:tcPr marL="128971" marR="128971" marT="86669" marB="86669">
                    <a:lnL w="12700" cmpd="sng">
                      <a:noFill/>
                      <a:prstDash val="solid"/>
                    </a:lnL>
                    <a:lnR w="28575" cap="flat" cmpd="sng" algn="ctr">
                      <a:noFill/>
                      <a:prstDash val="solid"/>
                    </a:lnR>
                    <a:lnT w="12700" cmpd="sng">
                      <a:noFill/>
                      <a:prstDash val="solid"/>
                    </a:lnT>
                    <a:lnB w="12700" cap="flat" cmpd="sng" algn="ctr">
                      <a:noFill/>
                      <a:prstDash val="solid"/>
                    </a:lnB>
                    <a:noFill/>
                  </a:tcPr>
                </a:tc>
                <a:extLst>
                  <a:ext uri="{0D108BD9-81ED-4DB2-BD59-A6C34878D82A}">
                    <a16:rowId xmlns:a16="http://schemas.microsoft.com/office/drawing/2014/main" val="1144298530"/>
                  </a:ext>
                </a:extLst>
              </a:tr>
              <a:tr h="470488">
                <a:tc>
                  <a:txBody>
                    <a:bodyPr/>
                    <a:lstStyle/>
                    <a:p>
                      <a:pPr algn="l" fontAlgn="t"/>
                      <a:r>
                        <a:rPr lang="nl-NL" sz="1600" cap="none" spc="0">
                          <a:solidFill>
                            <a:schemeClr val="tx1"/>
                          </a:solidFill>
                          <a:effectLst/>
                        </a:rPr>
                        <a:t>Studieboeken en -benodigdheden</a:t>
                      </a:r>
                      <a:endParaRPr lang="nl-NL" sz="1600" b="0" cap="none" spc="0">
                        <a:solidFill>
                          <a:schemeClr val="tx1"/>
                        </a:solidFill>
                        <a:effectLst/>
                        <a:latin typeface="Arial" panose="020B0604020202020204" pitchFamily="34" charset="0"/>
                      </a:endParaRPr>
                    </a:p>
                  </a:txBody>
                  <a:tcPr marL="128971" marR="128971" marT="86669" marB="86669">
                    <a:lnL w="12700" cmpd="sng">
                      <a:noFill/>
                      <a:prstDash val="solid"/>
                    </a:lnL>
                    <a:lnR w="12700" cmpd="sng">
                      <a:noFill/>
                      <a:prstDash val="solid"/>
                    </a:lnR>
                    <a:lnT w="12700" cap="flat" cmpd="sng" algn="ctr">
                      <a:noFill/>
                      <a:prstDash val="solid"/>
                    </a:lnT>
                    <a:lnB w="12700" cmpd="sng">
                      <a:noFill/>
                      <a:prstDash val="solid"/>
                    </a:lnB>
                    <a:solidFill>
                      <a:schemeClr val="bg1">
                        <a:lumMod val="95000"/>
                      </a:schemeClr>
                    </a:solidFill>
                  </a:tcPr>
                </a:tc>
                <a:tc>
                  <a:txBody>
                    <a:bodyPr/>
                    <a:lstStyle/>
                    <a:p>
                      <a:pPr algn="l" fontAlgn="t"/>
                      <a:r>
                        <a:rPr lang="nl-NL" sz="1600" cap="none" spc="0">
                          <a:solidFill>
                            <a:schemeClr val="tx1"/>
                          </a:solidFill>
                          <a:effectLst/>
                        </a:rPr>
                        <a:t>€ 57</a:t>
                      </a:r>
                      <a:endParaRPr lang="nl-NL" sz="1600" b="0" cap="none" spc="0">
                        <a:solidFill>
                          <a:schemeClr val="tx1"/>
                        </a:solidFill>
                        <a:effectLst/>
                        <a:latin typeface="Arial" panose="020B0604020202020204" pitchFamily="34" charset="0"/>
                      </a:endParaRPr>
                    </a:p>
                  </a:txBody>
                  <a:tcPr marL="128971" marR="128971" marT="86669" marB="86669">
                    <a:lnL w="12700" cmpd="sng">
                      <a:noFill/>
                      <a:prstDash val="solid"/>
                    </a:lnL>
                    <a:lnR w="12700" cmpd="sng">
                      <a:noFill/>
                      <a:prstDash val="solid"/>
                    </a:lnR>
                    <a:lnT w="12700" cap="flat" cmpd="sng" algn="ctr">
                      <a:noFill/>
                      <a:prstDash val="solid"/>
                    </a:lnT>
                    <a:lnB w="12700" cmpd="sng">
                      <a:noFill/>
                      <a:prstDash val="solid"/>
                    </a:lnB>
                    <a:solidFill>
                      <a:schemeClr val="bg1">
                        <a:lumMod val="95000"/>
                      </a:schemeClr>
                    </a:solidFill>
                  </a:tcPr>
                </a:tc>
                <a:extLst>
                  <a:ext uri="{0D108BD9-81ED-4DB2-BD59-A6C34878D82A}">
                    <a16:rowId xmlns:a16="http://schemas.microsoft.com/office/drawing/2014/main" val="876533739"/>
                  </a:ext>
                </a:extLst>
              </a:tr>
              <a:tr h="511759">
                <a:tc>
                  <a:txBody>
                    <a:bodyPr/>
                    <a:lstStyle/>
                    <a:p>
                      <a:pPr algn="l" fontAlgn="t"/>
                      <a:r>
                        <a:rPr lang="nl-NL" sz="1900" cap="none" spc="0">
                          <a:solidFill>
                            <a:schemeClr val="tx1"/>
                          </a:solidFill>
                          <a:effectLst/>
                        </a:rPr>
                        <a:t>Vervoer (naast de OV-kaart)</a:t>
                      </a:r>
                      <a:endParaRPr lang="nl-NL" sz="1900" b="0" cap="none" spc="0">
                        <a:solidFill>
                          <a:schemeClr val="tx1"/>
                        </a:solidFill>
                        <a:effectLst/>
                        <a:latin typeface="Arial" panose="020B0604020202020204" pitchFamily="34" charset="0"/>
                      </a:endParaRPr>
                    </a:p>
                  </a:txBody>
                  <a:tcPr marL="128971" marR="128971" marT="86669" marB="86669">
                    <a:lnL w="28575" cap="flat" cmpd="sng" algn="ctr">
                      <a:noFill/>
                      <a:prstDash val="solid"/>
                    </a:lnL>
                    <a:lnR w="12700" cmpd="sng">
                      <a:noFill/>
                      <a:prstDash val="solid"/>
                    </a:lnR>
                    <a:lnT w="12700" cmpd="sng">
                      <a:noFill/>
                      <a:prstDash val="solid"/>
                    </a:lnT>
                    <a:lnB w="12700" cap="flat" cmpd="sng" algn="ctr">
                      <a:noFill/>
                      <a:prstDash val="solid"/>
                    </a:lnB>
                    <a:noFill/>
                  </a:tcPr>
                </a:tc>
                <a:tc>
                  <a:txBody>
                    <a:bodyPr/>
                    <a:lstStyle/>
                    <a:p>
                      <a:pPr algn="l" fontAlgn="t"/>
                      <a:r>
                        <a:rPr lang="nl-NL" sz="1900" cap="none" spc="0">
                          <a:solidFill>
                            <a:schemeClr val="tx1"/>
                          </a:solidFill>
                          <a:effectLst/>
                        </a:rPr>
                        <a:t>€ 55</a:t>
                      </a:r>
                      <a:endParaRPr lang="nl-NL" sz="1900" b="0" cap="none" spc="0">
                        <a:solidFill>
                          <a:schemeClr val="tx1"/>
                        </a:solidFill>
                        <a:effectLst/>
                        <a:latin typeface="Arial" panose="020B0604020202020204" pitchFamily="34" charset="0"/>
                      </a:endParaRPr>
                    </a:p>
                  </a:txBody>
                  <a:tcPr marL="128971" marR="128971" marT="86669" marB="86669">
                    <a:lnL w="12700" cmpd="sng">
                      <a:noFill/>
                      <a:prstDash val="solid"/>
                    </a:lnL>
                    <a:lnR w="28575" cap="flat" cmpd="sng" algn="ctr">
                      <a:noFill/>
                      <a:prstDash val="solid"/>
                    </a:lnR>
                    <a:lnT w="12700" cmpd="sng">
                      <a:noFill/>
                      <a:prstDash val="solid"/>
                    </a:lnT>
                    <a:lnB w="12700" cap="flat" cmpd="sng" algn="ctr">
                      <a:noFill/>
                      <a:prstDash val="solid"/>
                    </a:lnB>
                    <a:noFill/>
                  </a:tcPr>
                </a:tc>
                <a:extLst>
                  <a:ext uri="{0D108BD9-81ED-4DB2-BD59-A6C34878D82A}">
                    <a16:rowId xmlns:a16="http://schemas.microsoft.com/office/drawing/2014/main" val="4203147754"/>
                  </a:ext>
                </a:extLst>
              </a:tr>
              <a:tr h="470488">
                <a:tc>
                  <a:txBody>
                    <a:bodyPr/>
                    <a:lstStyle/>
                    <a:p>
                      <a:pPr algn="l" fontAlgn="t"/>
                      <a:r>
                        <a:rPr lang="nl-NL" sz="1600" cap="none" spc="0">
                          <a:solidFill>
                            <a:schemeClr val="tx1"/>
                          </a:solidFill>
                          <a:effectLst/>
                        </a:rPr>
                        <a:t>Kleding en schoenen </a:t>
                      </a:r>
                      <a:endParaRPr lang="nl-NL" sz="1600" b="0" cap="none" spc="0">
                        <a:solidFill>
                          <a:schemeClr val="tx1"/>
                        </a:solidFill>
                        <a:effectLst/>
                        <a:latin typeface="Arial" panose="020B0604020202020204" pitchFamily="34" charset="0"/>
                      </a:endParaRPr>
                    </a:p>
                  </a:txBody>
                  <a:tcPr marL="128971" marR="128971" marT="86669" marB="86669">
                    <a:lnL w="12700" cmpd="sng">
                      <a:noFill/>
                      <a:prstDash val="solid"/>
                    </a:lnL>
                    <a:lnR w="12700" cmpd="sng">
                      <a:noFill/>
                      <a:prstDash val="solid"/>
                    </a:lnR>
                    <a:lnT w="12700" cap="flat" cmpd="sng" algn="ctr">
                      <a:noFill/>
                      <a:prstDash val="solid"/>
                    </a:lnT>
                    <a:lnB w="12700" cmpd="sng">
                      <a:noFill/>
                      <a:prstDash val="solid"/>
                    </a:lnB>
                    <a:solidFill>
                      <a:schemeClr val="bg1">
                        <a:lumMod val="95000"/>
                      </a:schemeClr>
                    </a:solidFill>
                  </a:tcPr>
                </a:tc>
                <a:tc>
                  <a:txBody>
                    <a:bodyPr/>
                    <a:lstStyle/>
                    <a:p>
                      <a:pPr algn="l" fontAlgn="t"/>
                      <a:r>
                        <a:rPr lang="nl-NL" sz="1600" cap="none" spc="0">
                          <a:solidFill>
                            <a:schemeClr val="tx1"/>
                          </a:solidFill>
                          <a:effectLst/>
                        </a:rPr>
                        <a:t>€ 47</a:t>
                      </a:r>
                      <a:endParaRPr lang="nl-NL" sz="1600" b="0" cap="none" spc="0">
                        <a:solidFill>
                          <a:schemeClr val="tx1"/>
                        </a:solidFill>
                        <a:effectLst/>
                        <a:latin typeface="Arial" panose="020B0604020202020204" pitchFamily="34" charset="0"/>
                      </a:endParaRPr>
                    </a:p>
                  </a:txBody>
                  <a:tcPr marL="128971" marR="128971" marT="86669" marB="86669">
                    <a:lnL w="12700" cmpd="sng">
                      <a:noFill/>
                      <a:prstDash val="solid"/>
                    </a:lnL>
                    <a:lnR w="12700" cmpd="sng">
                      <a:noFill/>
                      <a:prstDash val="solid"/>
                    </a:lnR>
                    <a:lnT w="12700" cap="flat" cmpd="sng" algn="ctr">
                      <a:noFill/>
                      <a:prstDash val="solid"/>
                    </a:lnT>
                    <a:lnB w="12700" cmpd="sng">
                      <a:noFill/>
                      <a:prstDash val="solid"/>
                    </a:lnB>
                    <a:solidFill>
                      <a:schemeClr val="bg1">
                        <a:lumMod val="95000"/>
                      </a:schemeClr>
                    </a:solidFill>
                  </a:tcPr>
                </a:tc>
                <a:extLst>
                  <a:ext uri="{0D108BD9-81ED-4DB2-BD59-A6C34878D82A}">
                    <a16:rowId xmlns:a16="http://schemas.microsoft.com/office/drawing/2014/main" val="583760731"/>
                  </a:ext>
                </a:extLst>
              </a:tr>
              <a:tr h="511759">
                <a:tc>
                  <a:txBody>
                    <a:bodyPr/>
                    <a:lstStyle/>
                    <a:p>
                      <a:pPr algn="l" fontAlgn="t"/>
                      <a:r>
                        <a:rPr lang="nl-NL" sz="1900" cap="none" spc="0">
                          <a:solidFill>
                            <a:schemeClr val="tx1"/>
                          </a:solidFill>
                          <a:effectLst/>
                        </a:rPr>
                        <a:t>Telefoon</a:t>
                      </a:r>
                      <a:endParaRPr lang="nl-NL" sz="1900" b="0" cap="none" spc="0">
                        <a:solidFill>
                          <a:schemeClr val="tx1"/>
                        </a:solidFill>
                        <a:effectLst/>
                        <a:latin typeface="Arial" panose="020B0604020202020204" pitchFamily="34" charset="0"/>
                      </a:endParaRPr>
                    </a:p>
                  </a:txBody>
                  <a:tcPr marL="128971" marR="128971" marT="86669" marB="86669">
                    <a:lnL w="28575" cap="flat" cmpd="sng" algn="ctr">
                      <a:noFill/>
                      <a:prstDash val="solid"/>
                    </a:lnL>
                    <a:lnR w="12700" cmpd="sng">
                      <a:noFill/>
                      <a:prstDash val="solid"/>
                    </a:lnR>
                    <a:lnT w="12700" cmpd="sng">
                      <a:noFill/>
                      <a:prstDash val="solid"/>
                    </a:lnT>
                    <a:lnB w="12700" cap="flat" cmpd="sng" algn="ctr">
                      <a:noFill/>
                      <a:prstDash val="solid"/>
                    </a:lnB>
                    <a:noFill/>
                  </a:tcPr>
                </a:tc>
                <a:tc>
                  <a:txBody>
                    <a:bodyPr/>
                    <a:lstStyle/>
                    <a:p>
                      <a:pPr algn="l" fontAlgn="t"/>
                      <a:r>
                        <a:rPr lang="nl-NL" sz="1900" cap="none" spc="0">
                          <a:solidFill>
                            <a:schemeClr val="tx1"/>
                          </a:solidFill>
                          <a:effectLst/>
                        </a:rPr>
                        <a:t>€ 26</a:t>
                      </a:r>
                      <a:endParaRPr lang="nl-NL" sz="1900" b="0" cap="none" spc="0">
                        <a:solidFill>
                          <a:schemeClr val="tx1"/>
                        </a:solidFill>
                        <a:effectLst/>
                        <a:latin typeface="Arial" panose="020B0604020202020204" pitchFamily="34" charset="0"/>
                      </a:endParaRPr>
                    </a:p>
                  </a:txBody>
                  <a:tcPr marL="128971" marR="128971" marT="86669" marB="86669">
                    <a:lnL w="12700" cmpd="sng">
                      <a:noFill/>
                      <a:prstDash val="solid"/>
                    </a:lnL>
                    <a:lnR w="28575" cap="flat" cmpd="sng" algn="ctr">
                      <a:noFill/>
                      <a:prstDash val="solid"/>
                    </a:lnR>
                    <a:lnT w="12700" cmpd="sng">
                      <a:noFill/>
                      <a:prstDash val="solid"/>
                    </a:lnT>
                    <a:lnB w="12700" cap="flat" cmpd="sng" algn="ctr">
                      <a:noFill/>
                      <a:prstDash val="solid"/>
                    </a:lnB>
                    <a:noFill/>
                  </a:tcPr>
                </a:tc>
                <a:extLst>
                  <a:ext uri="{0D108BD9-81ED-4DB2-BD59-A6C34878D82A}">
                    <a16:rowId xmlns:a16="http://schemas.microsoft.com/office/drawing/2014/main" val="354758169"/>
                  </a:ext>
                </a:extLst>
              </a:tr>
              <a:tr h="470488">
                <a:tc>
                  <a:txBody>
                    <a:bodyPr/>
                    <a:lstStyle/>
                    <a:p>
                      <a:pPr algn="l" fontAlgn="t"/>
                      <a:r>
                        <a:rPr lang="nl-NL" sz="1600" cap="none" spc="0">
                          <a:solidFill>
                            <a:schemeClr val="tx1"/>
                          </a:solidFill>
                          <a:effectLst/>
                        </a:rPr>
                        <a:t>Gemiddelde per maand</a:t>
                      </a:r>
                      <a:endParaRPr lang="nl-NL" sz="1600" b="0" cap="none" spc="0">
                        <a:solidFill>
                          <a:schemeClr val="tx1"/>
                        </a:solidFill>
                        <a:effectLst/>
                        <a:latin typeface="Arial" panose="020B0604020202020204" pitchFamily="34" charset="0"/>
                      </a:endParaRPr>
                    </a:p>
                  </a:txBody>
                  <a:tcPr marL="128971" marR="128971" marT="86669" marB="86669">
                    <a:lnL w="12700" cmpd="sng">
                      <a:noFill/>
                      <a:prstDash val="solid"/>
                    </a:lnL>
                    <a:lnR w="12700" cmpd="sng">
                      <a:noFill/>
                      <a:prstDash val="solid"/>
                    </a:lnR>
                    <a:lnT w="12700" cap="flat" cmpd="sng" algn="ctr">
                      <a:noFill/>
                      <a:prstDash val="solid"/>
                    </a:lnT>
                    <a:lnB w="12700" cmpd="sng">
                      <a:noFill/>
                      <a:prstDash val="solid"/>
                    </a:lnB>
                    <a:solidFill>
                      <a:schemeClr val="bg1">
                        <a:lumMod val="95000"/>
                      </a:schemeClr>
                    </a:solidFill>
                  </a:tcPr>
                </a:tc>
                <a:tc>
                  <a:txBody>
                    <a:bodyPr/>
                    <a:lstStyle/>
                    <a:p>
                      <a:pPr algn="l" fontAlgn="t"/>
                      <a:r>
                        <a:rPr lang="nl-NL" sz="1600" cap="none" spc="0">
                          <a:solidFill>
                            <a:schemeClr val="tx1"/>
                          </a:solidFill>
                          <a:effectLst/>
                        </a:rPr>
                        <a:t> € 953</a:t>
                      </a:r>
                      <a:endParaRPr lang="nl-NL" sz="1600" b="0" cap="none" spc="0">
                        <a:solidFill>
                          <a:schemeClr val="tx1"/>
                        </a:solidFill>
                        <a:effectLst/>
                        <a:latin typeface="Arial" panose="020B0604020202020204" pitchFamily="34" charset="0"/>
                      </a:endParaRPr>
                    </a:p>
                  </a:txBody>
                  <a:tcPr marL="128971" marR="128971" marT="86669" marB="86669">
                    <a:lnL w="12700" cmpd="sng">
                      <a:noFill/>
                      <a:prstDash val="solid"/>
                    </a:lnL>
                    <a:lnR w="12700" cmpd="sng">
                      <a:noFill/>
                      <a:prstDash val="solid"/>
                    </a:lnR>
                    <a:lnT w="12700" cap="flat" cmpd="sng" algn="ctr">
                      <a:noFill/>
                      <a:prstDash val="solid"/>
                    </a:lnT>
                    <a:lnB w="12700" cmpd="sng">
                      <a:noFill/>
                      <a:prstDash val="solid"/>
                    </a:lnB>
                    <a:solidFill>
                      <a:schemeClr val="bg1">
                        <a:lumMod val="95000"/>
                      </a:schemeClr>
                    </a:solidFill>
                  </a:tcPr>
                </a:tc>
                <a:extLst>
                  <a:ext uri="{0D108BD9-81ED-4DB2-BD59-A6C34878D82A}">
                    <a16:rowId xmlns:a16="http://schemas.microsoft.com/office/drawing/2014/main" val="2632488535"/>
                  </a:ext>
                </a:extLst>
              </a:tr>
            </a:tbl>
          </a:graphicData>
        </a:graphic>
      </p:graphicFrame>
      <p:sp>
        <p:nvSpPr>
          <p:cNvPr id="6" name="Tekstvak 5">
            <a:extLst>
              <a:ext uri="{FF2B5EF4-FFF2-40B4-BE49-F238E27FC236}">
                <a16:creationId xmlns:a16="http://schemas.microsoft.com/office/drawing/2014/main" id="{6A6B9322-0AC4-D7AE-B71E-B8809BF0938A}"/>
              </a:ext>
            </a:extLst>
          </p:cNvPr>
          <p:cNvSpPr txBox="1"/>
          <p:nvPr/>
        </p:nvSpPr>
        <p:spPr>
          <a:xfrm>
            <a:off x="6115050" y="7124700"/>
            <a:ext cx="9906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lang="en-US" dirty="0">
                <a:solidFill>
                  <a:srgbClr val="1E2328"/>
                </a:solidFill>
                <a:latin typeface="Univers Next W02"/>
              </a:rPr>
              <a:t>.</a:t>
            </a:r>
            <a:endParaRPr lang="en-US">
              <a:solidFill>
                <a:srgbClr val="1E2328"/>
              </a:solidFill>
              <a:latin typeface="Univers Next W02"/>
            </a:endParaRPr>
          </a:p>
        </p:txBody>
      </p:sp>
    </p:spTree>
    <p:extLst>
      <p:ext uri="{BB962C8B-B14F-4D97-AF65-F5344CB8AC3E}">
        <p14:creationId xmlns:p14="http://schemas.microsoft.com/office/powerpoint/2010/main" val="33514390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1B80B09-458E-4CBA-A75E-696FCFC37478}"/>
              </a:ext>
            </a:extLst>
          </p:cNvPr>
          <p:cNvSpPr>
            <a:spLocks noGrp="1"/>
          </p:cNvSpPr>
          <p:nvPr>
            <p:ph type="title"/>
          </p:nvPr>
        </p:nvSpPr>
        <p:spPr/>
        <p:txBody>
          <a:bodyPr/>
          <a:lstStyle/>
          <a:p>
            <a:r>
              <a:rPr lang="nl-NL" dirty="0">
                <a:ea typeface="Tahoma"/>
                <a:cs typeface="Tahoma"/>
              </a:rPr>
              <a:t>Verschil HBO en WO (vervolg)</a:t>
            </a:r>
            <a:endParaRPr lang="nl-NL" dirty="0"/>
          </a:p>
        </p:txBody>
      </p:sp>
      <p:sp>
        <p:nvSpPr>
          <p:cNvPr id="3" name="Tijdelijke aanduiding voor inhoud 2">
            <a:extLst>
              <a:ext uri="{FF2B5EF4-FFF2-40B4-BE49-F238E27FC236}">
                <a16:creationId xmlns:a16="http://schemas.microsoft.com/office/drawing/2014/main" id="{581DA025-E12F-4572-82DC-1F5C05E44864}"/>
              </a:ext>
            </a:extLst>
          </p:cNvPr>
          <p:cNvSpPr>
            <a:spLocks noGrp="1"/>
          </p:cNvSpPr>
          <p:nvPr>
            <p:ph idx="1"/>
          </p:nvPr>
        </p:nvSpPr>
        <p:spPr>
          <a:xfrm>
            <a:off x="2706689" y="2017714"/>
            <a:ext cx="8046341" cy="4917733"/>
          </a:xfrm>
        </p:spPr>
        <p:txBody>
          <a:bodyPr/>
          <a:lstStyle/>
          <a:p>
            <a:r>
              <a:rPr lang="nl-NL" sz="2000" dirty="0">
                <a:ea typeface="Tahoma"/>
                <a:cs typeface="Tahoma"/>
              </a:rPr>
              <a:t>HBO                                WO</a:t>
            </a:r>
          </a:p>
          <a:p>
            <a:r>
              <a:rPr lang="nl-NL" sz="1600" dirty="0">
                <a:ea typeface="Tahoma"/>
                <a:cs typeface="Tahoma"/>
              </a:rPr>
              <a:t>Leren voor beroep                    . Leren onderzoek te doen</a:t>
            </a:r>
          </a:p>
          <a:p>
            <a:r>
              <a:rPr lang="nl-NL" sz="1600" dirty="0">
                <a:ea typeface="Tahoma"/>
                <a:cs typeface="Tahoma"/>
              </a:rPr>
              <a:t>Beroepsbeeld duidelijk              . Beroepsbeeld nog niet                                                                                     duidelijk</a:t>
            </a:r>
          </a:p>
          <a:p>
            <a:r>
              <a:rPr lang="nl-NL" sz="1600" dirty="0">
                <a:ea typeface="Tahoma"/>
                <a:cs typeface="Tahoma"/>
              </a:rPr>
              <a:t>Vooral praktisch                       . Vooral theoretisch</a:t>
            </a:r>
          </a:p>
          <a:p>
            <a:r>
              <a:rPr lang="nl-NL" sz="1600" dirty="0">
                <a:ea typeface="Tahoma"/>
                <a:cs typeface="Tahoma"/>
              </a:rPr>
              <a:t>Bestaande kennis toepassen      . Nieuwe kennis ontdekken</a:t>
            </a:r>
          </a:p>
          <a:p>
            <a:pPr marL="0" indent="0">
              <a:buNone/>
            </a:pPr>
            <a:r>
              <a:rPr lang="nl-NL" sz="1600" dirty="0">
                <a:ea typeface="Tahoma"/>
                <a:cs typeface="Tahoma"/>
              </a:rPr>
              <a:t>      in de praktijk                             en delen</a:t>
            </a:r>
          </a:p>
          <a:p>
            <a:r>
              <a:rPr lang="nl-NL" sz="1600" dirty="0">
                <a:ea typeface="Tahoma"/>
                <a:cs typeface="Tahoma"/>
              </a:rPr>
              <a:t>Vaardigheden en houding          . Vaardigheden voor onderzoek</a:t>
            </a:r>
          </a:p>
          <a:p>
            <a:pPr marL="0" indent="0">
              <a:buNone/>
            </a:pPr>
            <a:r>
              <a:rPr lang="nl-NL" sz="1600" dirty="0">
                <a:ea typeface="Tahoma"/>
                <a:cs typeface="Tahoma"/>
              </a:rPr>
              <a:t>      voor beroep                               en wetenschap</a:t>
            </a:r>
          </a:p>
          <a:p>
            <a:r>
              <a:rPr lang="nl-NL" sz="1600" dirty="0">
                <a:ea typeface="Tahoma"/>
                <a:cs typeface="Tahoma"/>
              </a:rPr>
              <a:t>Veel verschillende vakken          . Minder vakken, meer </a:t>
            </a:r>
          </a:p>
          <a:p>
            <a:pPr marL="0" indent="0">
              <a:buNone/>
            </a:pPr>
            <a:r>
              <a:rPr lang="nl-NL" sz="1600" dirty="0">
                <a:ea typeface="Tahoma"/>
                <a:cs typeface="Tahoma"/>
              </a:rPr>
              <a:t>                                                     verdieping</a:t>
            </a:r>
          </a:p>
          <a:p>
            <a:r>
              <a:rPr lang="nl-NL" sz="1600" dirty="0">
                <a:ea typeface="Tahoma"/>
                <a:cs typeface="Tahoma"/>
              </a:rPr>
              <a:t>Leerstof gespreid behandeld      . Leerstof geconcentreerd in hoog</a:t>
            </a:r>
          </a:p>
          <a:p>
            <a:pPr marL="0" indent="0">
              <a:buNone/>
            </a:pPr>
            <a:r>
              <a:rPr lang="nl-NL" sz="1600" dirty="0">
                <a:ea typeface="Tahoma"/>
                <a:cs typeface="Tahoma"/>
              </a:rPr>
              <a:t>                                                     tempo behandeld</a:t>
            </a:r>
          </a:p>
          <a:p>
            <a:r>
              <a:rPr lang="nl-NL" sz="1600" dirty="0">
                <a:ea typeface="Tahoma"/>
                <a:cs typeface="Tahoma"/>
              </a:rPr>
              <a:t>Veel groepsgewijs les                . Veel zelfstandig leren</a:t>
            </a:r>
          </a:p>
          <a:p>
            <a:r>
              <a:rPr lang="nl-NL" sz="1600" dirty="0">
                <a:ea typeface="Tahoma"/>
                <a:cs typeface="Tahoma"/>
              </a:rPr>
              <a:t>Vaak in klasverband                  . Vaak in grote collegezalen</a:t>
            </a:r>
          </a:p>
          <a:p>
            <a:r>
              <a:rPr lang="nl-NL" sz="1600" dirty="0">
                <a:ea typeface="Tahoma"/>
                <a:cs typeface="Tahoma"/>
              </a:rPr>
              <a:t>Opgeleid voor een beroep          . Opgeleid voor een functie</a:t>
            </a:r>
          </a:p>
          <a:p>
            <a:endParaRPr lang="nl-NL" sz="1600" dirty="0">
              <a:ea typeface="Tahoma"/>
              <a:cs typeface="Tahoma"/>
            </a:endParaRPr>
          </a:p>
        </p:txBody>
      </p:sp>
      <p:sp>
        <p:nvSpPr>
          <p:cNvPr id="4" name="Tekstvak 3">
            <a:extLst>
              <a:ext uri="{FF2B5EF4-FFF2-40B4-BE49-F238E27FC236}">
                <a16:creationId xmlns:a16="http://schemas.microsoft.com/office/drawing/2014/main" id="{D0B6050A-C442-4474-BE2E-F28AF8378D11}"/>
              </a:ext>
            </a:extLst>
          </p:cNvPr>
          <p:cNvSpPr txBox="1"/>
          <p:nvPr/>
        </p:nvSpPr>
        <p:spPr>
          <a:xfrm>
            <a:off x="4724400" y="3200400"/>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nl-NL" dirty="0">
              <a:ea typeface="Tahoma"/>
              <a:cs typeface="Tahoma"/>
            </a:endParaRPr>
          </a:p>
        </p:txBody>
      </p:sp>
    </p:spTree>
    <p:extLst>
      <p:ext uri="{BB962C8B-B14F-4D97-AF65-F5344CB8AC3E}">
        <p14:creationId xmlns:p14="http://schemas.microsoft.com/office/powerpoint/2010/main" val="824482573"/>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67EC9DF-3526-E0F6-6877-D85516EA74AE}"/>
              </a:ext>
            </a:extLst>
          </p:cNvPr>
          <p:cNvSpPr>
            <a:spLocks noGrp="1"/>
          </p:cNvSpPr>
          <p:nvPr>
            <p:ph type="title"/>
          </p:nvPr>
        </p:nvSpPr>
        <p:spPr/>
        <p:txBody>
          <a:bodyPr/>
          <a:lstStyle/>
          <a:p>
            <a:r>
              <a:rPr lang="nl-NL" dirty="0">
                <a:cs typeface="Calibri Light"/>
              </a:rPr>
              <a:t>Hoogte wettelijk collegegeld universiteit of hogeschool</a:t>
            </a:r>
            <a:endParaRPr lang="nl-NL" dirty="0" err="1"/>
          </a:p>
        </p:txBody>
      </p:sp>
      <p:graphicFrame>
        <p:nvGraphicFramePr>
          <p:cNvPr id="5" name="Tijdelijke aanduiding voor inhoud 4">
            <a:extLst>
              <a:ext uri="{FF2B5EF4-FFF2-40B4-BE49-F238E27FC236}">
                <a16:creationId xmlns:a16="http://schemas.microsoft.com/office/drawing/2014/main" id="{49E59ED4-971C-5E00-8091-AAF6121FBB4F}"/>
              </a:ext>
            </a:extLst>
          </p:cNvPr>
          <p:cNvGraphicFramePr>
            <a:graphicFrameLocks noGrp="1"/>
          </p:cNvGraphicFramePr>
          <p:nvPr>
            <p:ph idx="1"/>
            <p:extLst>
              <p:ext uri="{D42A27DB-BD31-4B8C-83A1-F6EECF244321}">
                <p14:modId xmlns:p14="http://schemas.microsoft.com/office/powerpoint/2010/main" val="4249234266"/>
              </p:ext>
            </p:extLst>
          </p:nvPr>
        </p:nvGraphicFramePr>
        <p:xfrm>
          <a:off x="1123950" y="2152650"/>
          <a:ext cx="10229844" cy="1334604"/>
        </p:xfrm>
        <a:graphic>
          <a:graphicData uri="http://schemas.openxmlformats.org/drawingml/2006/table">
            <a:tbl>
              <a:tblPr firstRow="1" bandRow="1">
                <a:tableStyleId>{5C22544A-7EE6-4342-B048-85BDC9FD1C3A}</a:tableStyleId>
              </a:tblPr>
              <a:tblGrid>
                <a:gridCol w="3409948">
                  <a:extLst>
                    <a:ext uri="{9D8B030D-6E8A-4147-A177-3AD203B41FA5}">
                      <a16:colId xmlns:a16="http://schemas.microsoft.com/office/drawing/2014/main" val="3165115863"/>
                    </a:ext>
                  </a:extLst>
                </a:gridCol>
                <a:gridCol w="3409948">
                  <a:extLst>
                    <a:ext uri="{9D8B030D-6E8A-4147-A177-3AD203B41FA5}">
                      <a16:colId xmlns:a16="http://schemas.microsoft.com/office/drawing/2014/main" val="783955473"/>
                    </a:ext>
                  </a:extLst>
                </a:gridCol>
                <a:gridCol w="3409948">
                  <a:extLst>
                    <a:ext uri="{9D8B030D-6E8A-4147-A177-3AD203B41FA5}">
                      <a16:colId xmlns:a16="http://schemas.microsoft.com/office/drawing/2014/main" val="1077621577"/>
                    </a:ext>
                  </a:extLst>
                </a:gridCol>
              </a:tblGrid>
              <a:tr h="444868">
                <a:tc>
                  <a:txBody>
                    <a:bodyPr/>
                    <a:lstStyle/>
                    <a:p>
                      <a:pPr fontAlgn="t"/>
                      <a:r>
                        <a:rPr lang="nl-NL">
                          <a:effectLst/>
                        </a:rPr>
                        <a:t>Studiejaar</a:t>
                      </a:r>
                    </a:p>
                  </a:txBody>
                  <a:tcPr/>
                </a:tc>
                <a:tc>
                  <a:txBody>
                    <a:bodyPr/>
                    <a:lstStyle/>
                    <a:p>
                      <a:pPr fontAlgn="t"/>
                      <a:r>
                        <a:rPr lang="nl-NL">
                          <a:effectLst/>
                        </a:rPr>
                        <a:t>Voltijd</a:t>
                      </a:r>
                    </a:p>
                  </a:txBody>
                  <a:tcPr/>
                </a:tc>
                <a:tc>
                  <a:txBody>
                    <a:bodyPr/>
                    <a:lstStyle/>
                    <a:p>
                      <a:pPr fontAlgn="t"/>
                      <a:r>
                        <a:rPr lang="nl-NL">
                          <a:effectLst/>
                        </a:rPr>
                        <a:t>Deeltijd of duaal</a:t>
                      </a:r>
                    </a:p>
                  </a:txBody>
                  <a:tcPr/>
                </a:tc>
                <a:extLst>
                  <a:ext uri="{0D108BD9-81ED-4DB2-BD59-A6C34878D82A}">
                    <a16:rowId xmlns:a16="http://schemas.microsoft.com/office/drawing/2014/main" val="1676471634"/>
                  </a:ext>
                </a:extLst>
              </a:tr>
              <a:tr h="444868">
                <a:tc>
                  <a:txBody>
                    <a:bodyPr/>
                    <a:lstStyle/>
                    <a:p>
                      <a:pPr fontAlgn="t"/>
                      <a:r>
                        <a:rPr lang="nl-NL">
                          <a:effectLst/>
                        </a:rPr>
                        <a:t>2021-2022</a:t>
                      </a:r>
                    </a:p>
                  </a:txBody>
                  <a:tcPr/>
                </a:tc>
                <a:tc>
                  <a:txBody>
                    <a:bodyPr/>
                    <a:lstStyle/>
                    <a:p>
                      <a:pPr fontAlgn="t"/>
                      <a:r>
                        <a:rPr lang="nl-NL">
                          <a:effectLst/>
                        </a:rPr>
                        <a:t>€ 1.084</a:t>
                      </a:r>
                    </a:p>
                  </a:txBody>
                  <a:tcPr/>
                </a:tc>
                <a:tc>
                  <a:txBody>
                    <a:bodyPr/>
                    <a:lstStyle/>
                    <a:p>
                      <a:pPr fontAlgn="t"/>
                      <a:r>
                        <a:rPr lang="nl-NL">
                          <a:effectLst/>
                        </a:rPr>
                        <a:t>€ 645 en € 1.084</a:t>
                      </a:r>
                    </a:p>
                  </a:txBody>
                  <a:tcPr/>
                </a:tc>
                <a:extLst>
                  <a:ext uri="{0D108BD9-81ED-4DB2-BD59-A6C34878D82A}">
                    <a16:rowId xmlns:a16="http://schemas.microsoft.com/office/drawing/2014/main" val="3017852309"/>
                  </a:ext>
                </a:extLst>
              </a:tr>
              <a:tr h="444868">
                <a:tc>
                  <a:txBody>
                    <a:bodyPr/>
                    <a:lstStyle/>
                    <a:p>
                      <a:pPr fontAlgn="t"/>
                      <a:r>
                        <a:rPr lang="nl-NL">
                          <a:effectLst/>
                        </a:rPr>
                        <a:t>2022-2023</a:t>
                      </a:r>
                    </a:p>
                  </a:txBody>
                  <a:tcPr/>
                </a:tc>
                <a:tc>
                  <a:txBody>
                    <a:bodyPr/>
                    <a:lstStyle/>
                    <a:p>
                      <a:pPr fontAlgn="t"/>
                      <a:r>
                        <a:rPr lang="nl-NL">
                          <a:effectLst/>
                        </a:rPr>
                        <a:t>€ 2.209</a:t>
                      </a:r>
                    </a:p>
                  </a:txBody>
                  <a:tcPr/>
                </a:tc>
                <a:tc>
                  <a:txBody>
                    <a:bodyPr/>
                    <a:lstStyle/>
                    <a:p>
                      <a:pPr fontAlgn="t"/>
                      <a:r>
                        <a:rPr lang="nl-NL">
                          <a:effectLst/>
                        </a:rPr>
                        <a:t>Tussen € 1.315 en € 2.209</a:t>
                      </a:r>
                    </a:p>
                  </a:txBody>
                  <a:tcPr/>
                </a:tc>
                <a:extLst>
                  <a:ext uri="{0D108BD9-81ED-4DB2-BD59-A6C34878D82A}">
                    <a16:rowId xmlns:a16="http://schemas.microsoft.com/office/drawing/2014/main" val="207442706"/>
                  </a:ext>
                </a:extLst>
              </a:tr>
            </a:tbl>
          </a:graphicData>
        </a:graphic>
      </p:graphicFrame>
      <p:sp>
        <p:nvSpPr>
          <p:cNvPr id="6" name="Tekstvak 5">
            <a:extLst>
              <a:ext uri="{FF2B5EF4-FFF2-40B4-BE49-F238E27FC236}">
                <a16:creationId xmlns:a16="http://schemas.microsoft.com/office/drawing/2014/main" id="{3D0F47EE-24E5-866D-7D7B-C845601F9C66}"/>
              </a:ext>
            </a:extLst>
          </p:cNvPr>
          <p:cNvSpPr txBox="1"/>
          <p:nvPr/>
        </p:nvSpPr>
        <p:spPr>
          <a:xfrm>
            <a:off x="4724400" y="3200400"/>
            <a:ext cx="2743200"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b="1" dirty="0">
                <a:latin typeface="RO Sans"/>
              </a:rPr>
              <a:t>l</a:t>
            </a:r>
          </a:p>
          <a:p>
            <a:endParaRPr lang="en-US">
              <a:latin typeface="RO Sans"/>
            </a:endParaRPr>
          </a:p>
        </p:txBody>
      </p:sp>
      <p:sp>
        <p:nvSpPr>
          <p:cNvPr id="7" name="Tekstvak 6">
            <a:extLst>
              <a:ext uri="{FF2B5EF4-FFF2-40B4-BE49-F238E27FC236}">
                <a16:creationId xmlns:a16="http://schemas.microsoft.com/office/drawing/2014/main" id="{2C908876-EB09-543B-1EE1-6606DC499DBD}"/>
              </a:ext>
            </a:extLst>
          </p:cNvPr>
          <p:cNvSpPr txBox="1"/>
          <p:nvPr/>
        </p:nvSpPr>
        <p:spPr>
          <a:xfrm flipV="1">
            <a:off x="12239625" y="4856381"/>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dirty="0">
              <a:solidFill>
                <a:srgbClr val="333333"/>
              </a:solidFill>
              <a:latin typeface="Verdana"/>
              <a:ea typeface="Verdana"/>
            </a:endParaRPr>
          </a:p>
        </p:txBody>
      </p:sp>
    </p:spTree>
    <p:extLst>
      <p:ext uri="{BB962C8B-B14F-4D97-AF65-F5344CB8AC3E}">
        <p14:creationId xmlns:p14="http://schemas.microsoft.com/office/powerpoint/2010/main" val="6391622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F43C690-43B7-ED1C-DA14-2A099B9895F5}"/>
              </a:ext>
            </a:extLst>
          </p:cNvPr>
          <p:cNvSpPr>
            <a:spLocks noGrp="1"/>
          </p:cNvSpPr>
          <p:nvPr>
            <p:ph type="title"/>
          </p:nvPr>
        </p:nvSpPr>
        <p:spPr/>
        <p:txBody>
          <a:bodyPr/>
          <a:lstStyle/>
          <a:p>
            <a:r>
              <a:rPr lang="nl-NL" dirty="0">
                <a:cs typeface="Calibri Light"/>
              </a:rPr>
              <a:t>studiefinanciering</a:t>
            </a:r>
            <a:endParaRPr lang="nl-NL" dirty="0"/>
          </a:p>
        </p:txBody>
      </p:sp>
      <p:sp>
        <p:nvSpPr>
          <p:cNvPr id="3" name="Tijdelijke aanduiding voor inhoud 2">
            <a:extLst>
              <a:ext uri="{FF2B5EF4-FFF2-40B4-BE49-F238E27FC236}">
                <a16:creationId xmlns:a16="http://schemas.microsoft.com/office/drawing/2014/main" id="{39E1161E-E5A8-457D-22E4-99BF800DA468}"/>
              </a:ext>
            </a:extLst>
          </p:cNvPr>
          <p:cNvSpPr>
            <a:spLocks noGrp="1"/>
          </p:cNvSpPr>
          <p:nvPr>
            <p:ph idx="1"/>
          </p:nvPr>
        </p:nvSpPr>
        <p:spPr/>
        <p:txBody>
          <a:bodyPr vert="horz" lIns="91440" tIns="45720" rIns="91440" bIns="45720" rtlCol="0" anchor="t">
            <a:normAutofit fontScale="92500"/>
          </a:bodyPr>
          <a:lstStyle/>
          <a:p>
            <a:r>
              <a:rPr lang="nl-NL" dirty="0">
                <a:ea typeface="+mn-lt"/>
                <a:cs typeface="+mn-lt"/>
              </a:rPr>
              <a:t>De </a:t>
            </a:r>
            <a:r>
              <a:rPr lang="nl-NL" dirty="0">
                <a:ea typeface="+mn-lt"/>
                <a:cs typeface="+mn-lt"/>
                <a:hlinkClick r:id="rId2"/>
              </a:rPr>
              <a:t>aanvullende beurs</a:t>
            </a:r>
            <a:r>
              <a:rPr lang="nl-NL" dirty="0">
                <a:ea typeface="+mn-lt"/>
                <a:cs typeface="+mn-lt"/>
              </a:rPr>
              <a:t>,</a:t>
            </a:r>
            <a:endParaRPr lang="nl-NL" dirty="0">
              <a:cs typeface="Calibri" panose="020F0502020204030204"/>
            </a:endParaRPr>
          </a:p>
          <a:p>
            <a:r>
              <a:rPr lang="nl-NL" dirty="0">
                <a:ea typeface="+mn-lt"/>
                <a:cs typeface="+mn-lt"/>
              </a:rPr>
              <a:t>De </a:t>
            </a:r>
            <a:r>
              <a:rPr lang="nl-NL" dirty="0">
                <a:ea typeface="+mn-lt"/>
                <a:cs typeface="+mn-lt"/>
                <a:hlinkClick r:id="rId3"/>
              </a:rPr>
              <a:t>studenten OV chipkaart (reisproduct)</a:t>
            </a:r>
            <a:r>
              <a:rPr lang="nl-NL" dirty="0">
                <a:ea typeface="+mn-lt"/>
                <a:cs typeface="+mn-lt"/>
              </a:rPr>
              <a:t>,</a:t>
            </a:r>
            <a:endParaRPr lang="nl-NL" dirty="0"/>
          </a:p>
          <a:p>
            <a:r>
              <a:rPr lang="nl-NL" dirty="0">
                <a:ea typeface="+mn-lt"/>
                <a:cs typeface="+mn-lt"/>
              </a:rPr>
              <a:t>De lening en</a:t>
            </a:r>
            <a:endParaRPr lang="nl-NL" dirty="0"/>
          </a:p>
          <a:p>
            <a:r>
              <a:rPr lang="nl-NL" dirty="0">
                <a:ea typeface="+mn-lt"/>
                <a:cs typeface="+mn-lt"/>
              </a:rPr>
              <a:t>Het collegegeldkrediet.</a:t>
            </a:r>
            <a:endParaRPr lang="nl-NL" dirty="0"/>
          </a:p>
          <a:p>
            <a:r>
              <a:rPr lang="nl-NL" sz="2400" dirty="0">
                <a:ea typeface="+mn-lt"/>
                <a:cs typeface="+mn-lt"/>
              </a:rPr>
              <a:t>De bedragen worden ieder jaar aangepast. Alle bedragen die ik noem zijn de bedragen </a:t>
            </a:r>
            <a:r>
              <a:rPr lang="nl-NL" sz="2400">
                <a:ea typeface="+mn-lt"/>
                <a:cs typeface="+mn-lt"/>
              </a:rPr>
              <a:t>voor de tweede helft van 2021 en zijn p/mnd</a:t>
            </a:r>
            <a:endParaRPr lang="nl-NL" sz="2400">
              <a:cs typeface="Calibri"/>
            </a:endParaRPr>
          </a:p>
          <a:p>
            <a:r>
              <a:rPr lang="nl-NL" sz="2400" dirty="0">
                <a:ea typeface="+mn-lt"/>
                <a:cs typeface="+mn-lt"/>
              </a:rPr>
              <a:t>De aanvullende beurs: maximaal € 419,04 ( hoogte afhankelijk van de omstandigheden).</a:t>
            </a:r>
            <a:endParaRPr lang="nl-NL" sz="2400" dirty="0">
              <a:cs typeface="Calibri"/>
            </a:endParaRPr>
          </a:p>
          <a:p>
            <a:r>
              <a:rPr lang="nl-NL" sz="2400" dirty="0">
                <a:ea typeface="+mn-lt"/>
                <a:cs typeface="+mn-lt"/>
              </a:rPr>
              <a:t>Lening: maximaal € 513,80 (je kunt meer lenen als je geen / weinig aanvullende beurs krijgt, maar nooit meer dan € 1011,50)</a:t>
            </a:r>
            <a:endParaRPr lang="nl-NL" sz="2400" dirty="0">
              <a:cs typeface="Calibri"/>
            </a:endParaRPr>
          </a:p>
          <a:p>
            <a:r>
              <a:rPr lang="nl-NL" sz="2400">
                <a:ea typeface="+mn-lt"/>
                <a:cs typeface="+mn-lt"/>
              </a:rPr>
              <a:t>Collegegeldkrediet € 90,33* ( 2021 was coronajaar volledig collegegeld lenen)</a:t>
            </a:r>
            <a:endParaRPr lang="nl-NL" sz="2400" dirty="0"/>
          </a:p>
          <a:p>
            <a:endParaRPr lang="nl-NL" dirty="0">
              <a:cs typeface="Calibri"/>
            </a:endParaRPr>
          </a:p>
          <a:p>
            <a:endParaRPr lang="nl-NL" dirty="0">
              <a:cs typeface="Calibri"/>
            </a:endParaRPr>
          </a:p>
        </p:txBody>
      </p:sp>
    </p:spTree>
    <p:extLst>
      <p:ext uri="{BB962C8B-B14F-4D97-AF65-F5344CB8AC3E}">
        <p14:creationId xmlns:p14="http://schemas.microsoft.com/office/powerpoint/2010/main" val="2130933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Down Arrow 7">
            <a:extLst>
              <a:ext uri="{FF2B5EF4-FFF2-40B4-BE49-F238E27FC236}">
                <a16:creationId xmlns:a16="http://schemas.microsoft.com/office/drawing/2014/main" id="{D4771268-CB57-404A-9271-370EB28F60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00100" y="1491343"/>
            <a:ext cx="3333749" cy="3499103"/>
          </a:xfrm>
          <a:prstGeom prst="downArrow">
            <a:avLst>
              <a:gd name="adj1" fmla="val 100000"/>
              <a:gd name="adj2" fmla="val 15788"/>
            </a:avLst>
          </a:prstGeom>
          <a:solidFill>
            <a:srgbClr val="404040"/>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B27FF8CD-5DD8-BE11-319A-A669B1D22030}"/>
              </a:ext>
            </a:extLst>
          </p:cNvPr>
          <p:cNvSpPr>
            <a:spLocks noGrp="1"/>
          </p:cNvSpPr>
          <p:nvPr>
            <p:ph type="title"/>
          </p:nvPr>
        </p:nvSpPr>
        <p:spPr>
          <a:xfrm>
            <a:off x="1028700" y="1967266"/>
            <a:ext cx="2628900" cy="2547257"/>
          </a:xfrm>
          <a:noFill/>
        </p:spPr>
        <p:txBody>
          <a:bodyPr vert="horz" lIns="91440" tIns="45720" rIns="91440" bIns="45720" rtlCol="0" anchor="ctr">
            <a:normAutofit/>
          </a:bodyPr>
          <a:lstStyle/>
          <a:p>
            <a:pPr algn="ctr"/>
            <a:r>
              <a:rPr lang="en-US" sz="3300" kern="1200">
                <a:solidFill>
                  <a:srgbClr val="FFFFFF"/>
                </a:solidFill>
                <a:latin typeface="+mj-lt"/>
                <a:ea typeface="+mj-ea"/>
                <a:cs typeface="+mj-cs"/>
              </a:rPr>
              <a:t>Begrippenlijst HO</a:t>
            </a:r>
          </a:p>
        </p:txBody>
      </p:sp>
      <p:pic>
        <p:nvPicPr>
          <p:cNvPr id="4" name="Afbeelding 4" descr="Afbeelding met tafel&#10;&#10;Automatisch gegenereerde beschrijving">
            <a:extLst>
              <a:ext uri="{FF2B5EF4-FFF2-40B4-BE49-F238E27FC236}">
                <a16:creationId xmlns:a16="http://schemas.microsoft.com/office/drawing/2014/main" id="{C085A4D0-CF6E-019C-85F9-A1BB9738377E}"/>
              </a:ext>
            </a:extLst>
          </p:cNvPr>
          <p:cNvPicPr>
            <a:picLocks noGrp="1" noChangeAspect="1"/>
          </p:cNvPicPr>
          <p:nvPr>
            <p:ph idx="1"/>
          </p:nvPr>
        </p:nvPicPr>
        <p:blipFill>
          <a:blip r:embed="rId2"/>
          <a:stretch>
            <a:fillRect/>
          </a:stretch>
        </p:blipFill>
        <p:spPr>
          <a:xfrm>
            <a:off x="4213645" y="398768"/>
            <a:ext cx="7918480" cy="5922437"/>
          </a:xfrm>
          <a:prstGeom prst="rect">
            <a:avLst/>
          </a:prstGeom>
        </p:spPr>
      </p:pic>
    </p:spTree>
    <p:extLst>
      <p:ext uri="{BB962C8B-B14F-4D97-AF65-F5344CB8AC3E}">
        <p14:creationId xmlns:p14="http://schemas.microsoft.com/office/powerpoint/2010/main" val="27965733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123CC56-8634-339B-DE87-83D4122C21C7}"/>
              </a:ext>
            </a:extLst>
          </p:cNvPr>
          <p:cNvSpPr>
            <a:spLocks noGrp="1"/>
          </p:cNvSpPr>
          <p:nvPr>
            <p:ph type="title"/>
          </p:nvPr>
        </p:nvSpPr>
        <p:spPr/>
        <p:txBody>
          <a:bodyPr/>
          <a:lstStyle/>
          <a:p>
            <a:r>
              <a:rPr lang="nl-NL" dirty="0">
                <a:latin typeface="Calibri"/>
                <a:cs typeface="Calibri"/>
                <a:hlinkClick r:id="rId2"/>
              </a:rPr>
              <a:t>Dit zijn de meest voorkomende afkortingen in het studentenleven | SUSA</a:t>
            </a:r>
            <a:endParaRPr lang="nl-NL"/>
          </a:p>
        </p:txBody>
      </p:sp>
      <p:sp>
        <p:nvSpPr>
          <p:cNvPr id="3" name="Tijdelijke aanduiding voor inhoud 2">
            <a:extLst>
              <a:ext uri="{FF2B5EF4-FFF2-40B4-BE49-F238E27FC236}">
                <a16:creationId xmlns:a16="http://schemas.microsoft.com/office/drawing/2014/main" id="{C2A1ADB5-3E96-55BB-765E-B99AF2E25EB0}"/>
              </a:ext>
            </a:extLst>
          </p:cNvPr>
          <p:cNvSpPr>
            <a:spLocks noGrp="1"/>
          </p:cNvSpPr>
          <p:nvPr>
            <p:ph idx="1"/>
          </p:nvPr>
        </p:nvSpPr>
        <p:spPr/>
        <p:txBody>
          <a:bodyPr vert="horz" lIns="91440" tIns="45720" rIns="91440" bIns="45720" rtlCol="0" anchor="t">
            <a:normAutofit fontScale="92500" lnSpcReduction="10000"/>
          </a:bodyPr>
          <a:lstStyle/>
          <a:p>
            <a:r>
              <a:rPr lang="nl-NL" b="1" dirty="0" err="1">
                <a:ea typeface="+mn-lt"/>
                <a:cs typeface="+mn-lt"/>
              </a:rPr>
              <a:t>Afstubo</a:t>
            </a:r>
            <a:r>
              <a:rPr lang="nl-NL" dirty="0">
                <a:ea typeface="+mn-lt"/>
                <a:cs typeface="+mn-lt"/>
              </a:rPr>
              <a:t> = Afstudeerborrel</a:t>
            </a:r>
            <a:endParaRPr lang="nl-NL" dirty="0">
              <a:cs typeface="Calibri" panose="020F0502020204030204"/>
            </a:endParaRPr>
          </a:p>
          <a:p>
            <a:r>
              <a:rPr lang="nl-NL" b="1" dirty="0">
                <a:ea typeface="+mn-lt"/>
                <a:cs typeface="+mn-lt"/>
              </a:rPr>
              <a:t>Afko</a:t>
            </a:r>
            <a:r>
              <a:rPr lang="nl-NL" dirty="0">
                <a:ea typeface="+mn-lt"/>
                <a:cs typeface="+mn-lt"/>
              </a:rPr>
              <a:t> = Afkorting</a:t>
            </a:r>
            <a:endParaRPr lang="nl-NL" dirty="0"/>
          </a:p>
          <a:p>
            <a:r>
              <a:rPr lang="nl-NL" b="1" dirty="0">
                <a:ea typeface="+mn-lt"/>
                <a:cs typeface="+mn-lt"/>
              </a:rPr>
              <a:t>AVG</a:t>
            </a:r>
            <a:r>
              <a:rPr lang="nl-NL" dirty="0">
                <a:ea typeface="+mn-lt"/>
                <a:cs typeface="+mn-lt"/>
              </a:rPr>
              <a:t> = Aardappelen, vlees en groenten: een klassieker op het studentenmenu.</a:t>
            </a:r>
            <a:endParaRPr lang="nl-NL" dirty="0"/>
          </a:p>
          <a:p>
            <a:r>
              <a:rPr lang="nl-NL" b="1" dirty="0">
                <a:ea typeface="+mn-lt"/>
                <a:cs typeface="+mn-lt"/>
              </a:rPr>
              <a:t>BSA</a:t>
            </a:r>
            <a:r>
              <a:rPr lang="nl-NL" dirty="0">
                <a:ea typeface="+mn-lt"/>
                <a:cs typeface="+mn-lt"/>
              </a:rPr>
              <a:t> = Bindend Studieadvies: na het eerste jaar krijg je een negatief of positief studieadvies dat bepaalt of je wel of niet mag doorstuderen</a:t>
            </a:r>
            <a:endParaRPr lang="nl-NL" dirty="0"/>
          </a:p>
          <a:p>
            <a:r>
              <a:rPr lang="nl-NL" b="1" dirty="0">
                <a:ea typeface="+mn-lt"/>
                <a:cs typeface="+mn-lt"/>
              </a:rPr>
              <a:t>BVO’tje</a:t>
            </a:r>
            <a:r>
              <a:rPr lang="nl-NL" dirty="0">
                <a:ea typeface="+mn-lt"/>
                <a:cs typeface="+mn-lt"/>
              </a:rPr>
              <a:t> = Biertje Voor Onderweg: als je nog snel een blikje open trekt op weg naar een fee</a:t>
            </a:r>
            <a:endParaRPr lang="nl-NL" dirty="0"/>
          </a:p>
          <a:p>
            <a:r>
              <a:rPr lang="nl-NL" b="1" dirty="0" err="1">
                <a:cs typeface="Calibri"/>
              </a:rPr>
              <a:t>GeRu</a:t>
            </a:r>
            <a:r>
              <a:rPr lang="nl-NL" dirty="0">
                <a:cs typeface="Calibri"/>
              </a:rPr>
              <a:t> = Gemeenschappelijke Ruimte: gedeelde (woon)kamer of keuken in een studentenhuis</a:t>
            </a:r>
          </a:p>
          <a:p>
            <a:r>
              <a:rPr lang="nl-NL" b="1" dirty="0">
                <a:cs typeface="Calibri"/>
              </a:rPr>
              <a:t>UB</a:t>
            </a:r>
            <a:r>
              <a:rPr lang="nl-NL" dirty="0">
                <a:cs typeface="Calibri"/>
              </a:rPr>
              <a:t> =  </a:t>
            </a:r>
            <a:r>
              <a:rPr lang="nl-NL" dirty="0" err="1">
                <a:cs typeface="Calibri"/>
              </a:rPr>
              <a:t>Universiteits</a:t>
            </a:r>
            <a:r>
              <a:rPr lang="nl-NL" dirty="0">
                <a:cs typeface="Calibri"/>
              </a:rPr>
              <a:t> bibliotheek</a:t>
            </a:r>
          </a:p>
          <a:p>
            <a:endParaRPr lang="nl-NL" dirty="0">
              <a:cs typeface="Calibri"/>
            </a:endParaRPr>
          </a:p>
        </p:txBody>
      </p:sp>
    </p:spTree>
    <p:extLst>
      <p:ext uri="{BB962C8B-B14F-4D97-AF65-F5344CB8AC3E}">
        <p14:creationId xmlns:p14="http://schemas.microsoft.com/office/powerpoint/2010/main" val="23798289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DEDA373-7728-70CA-3AB9-AF0553B29C67}"/>
              </a:ext>
            </a:extLst>
          </p:cNvPr>
          <p:cNvSpPr>
            <a:spLocks noGrp="1"/>
          </p:cNvSpPr>
          <p:nvPr>
            <p:ph type="title"/>
          </p:nvPr>
        </p:nvSpPr>
        <p:spPr/>
        <p:txBody>
          <a:bodyPr/>
          <a:lstStyle/>
          <a:p>
            <a:r>
              <a:rPr lang="nl-NL" dirty="0">
                <a:cs typeface="Calibri Light"/>
              </a:rPr>
              <a:t>vervolg</a:t>
            </a:r>
            <a:endParaRPr lang="nl-NL" dirty="0"/>
          </a:p>
        </p:txBody>
      </p:sp>
      <p:sp>
        <p:nvSpPr>
          <p:cNvPr id="3" name="Tijdelijke aanduiding voor inhoud 2">
            <a:extLst>
              <a:ext uri="{FF2B5EF4-FFF2-40B4-BE49-F238E27FC236}">
                <a16:creationId xmlns:a16="http://schemas.microsoft.com/office/drawing/2014/main" id="{13DA40BD-3AED-9A53-35E2-6053206B98BD}"/>
              </a:ext>
            </a:extLst>
          </p:cNvPr>
          <p:cNvSpPr>
            <a:spLocks noGrp="1"/>
          </p:cNvSpPr>
          <p:nvPr>
            <p:ph idx="1"/>
          </p:nvPr>
        </p:nvSpPr>
        <p:spPr/>
        <p:txBody>
          <a:bodyPr vert="horz" lIns="91440" tIns="45720" rIns="91440" bIns="45720" rtlCol="0" anchor="t">
            <a:normAutofit fontScale="77500" lnSpcReduction="20000"/>
          </a:bodyPr>
          <a:lstStyle/>
          <a:p>
            <a:endParaRPr lang="nl-NL" dirty="0">
              <a:cs typeface="Calibri" panose="020F0502020204030204"/>
            </a:endParaRPr>
          </a:p>
          <a:p>
            <a:r>
              <a:rPr lang="nl-NL" b="1" dirty="0">
                <a:ea typeface="+mn-lt"/>
                <a:cs typeface="+mn-lt"/>
              </a:rPr>
              <a:t>HJ</a:t>
            </a:r>
            <a:r>
              <a:rPr lang="nl-NL" dirty="0">
                <a:ea typeface="+mn-lt"/>
                <a:cs typeface="+mn-lt"/>
              </a:rPr>
              <a:t> = </a:t>
            </a:r>
            <a:r>
              <a:rPr lang="nl-NL" dirty="0" err="1">
                <a:ea typeface="+mn-lt"/>
                <a:cs typeface="+mn-lt"/>
              </a:rPr>
              <a:t>Huisjongste</a:t>
            </a:r>
            <a:r>
              <a:rPr lang="nl-NL" dirty="0">
                <a:ea typeface="+mn-lt"/>
                <a:cs typeface="+mn-lt"/>
              </a:rPr>
              <a:t>: niet letterlijk de jongste bewoner van een studentenhuis, maar degene die als laatste in het huis is komen wonen</a:t>
            </a:r>
            <a:endParaRPr lang="nl-NL" dirty="0"/>
          </a:p>
          <a:p>
            <a:r>
              <a:rPr lang="nl-NL" b="1" dirty="0">
                <a:ea typeface="+mn-lt"/>
                <a:cs typeface="+mn-lt"/>
              </a:rPr>
              <a:t>HO</a:t>
            </a:r>
            <a:r>
              <a:rPr lang="nl-NL" dirty="0">
                <a:ea typeface="+mn-lt"/>
                <a:cs typeface="+mn-lt"/>
              </a:rPr>
              <a:t> = </a:t>
            </a:r>
            <a:r>
              <a:rPr lang="nl-NL" dirty="0" err="1">
                <a:ea typeface="+mn-lt"/>
                <a:cs typeface="+mn-lt"/>
              </a:rPr>
              <a:t>Huisoudste</a:t>
            </a:r>
            <a:r>
              <a:rPr lang="nl-NL" dirty="0">
                <a:ea typeface="+mn-lt"/>
                <a:cs typeface="+mn-lt"/>
              </a:rPr>
              <a:t>: degene die het langst in het studentenhuis woont</a:t>
            </a:r>
          </a:p>
          <a:p>
            <a:r>
              <a:rPr lang="nl-NL" b="1" dirty="0">
                <a:ea typeface="+mn-lt"/>
                <a:cs typeface="+mn-lt"/>
              </a:rPr>
              <a:t>HG</a:t>
            </a:r>
            <a:r>
              <a:rPr lang="nl-NL" dirty="0">
                <a:ea typeface="+mn-lt"/>
                <a:cs typeface="+mn-lt"/>
              </a:rPr>
              <a:t> = Huisgenoot</a:t>
            </a:r>
          </a:p>
          <a:p>
            <a:r>
              <a:rPr lang="nl-NL" b="1" dirty="0" err="1">
                <a:ea typeface="+mn-lt"/>
                <a:cs typeface="+mn-lt"/>
              </a:rPr>
              <a:t>Hospi</a:t>
            </a:r>
            <a:r>
              <a:rPr lang="nl-NL" dirty="0">
                <a:ea typeface="+mn-lt"/>
                <a:cs typeface="+mn-lt"/>
              </a:rPr>
              <a:t> = Hospiteeravond: een avond waarop kamerzoekenden zichzelf van hun beste kant laten zien in een studentenhuis, in de hoop een vrije kamer te bemachtigen</a:t>
            </a:r>
          </a:p>
          <a:p>
            <a:r>
              <a:rPr lang="nl-NL" b="1" dirty="0" err="1">
                <a:ea typeface="+mn-lt"/>
                <a:cs typeface="+mn-lt"/>
              </a:rPr>
              <a:t>Prio</a:t>
            </a:r>
            <a:r>
              <a:rPr lang="nl-NL" dirty="0">
                <a:ea typeface="+mn-lt"/>
                <a:cs typeface="+mn-lt"/>
              </a:rPr>
              <a:t> = Prioriteit</a:t>
            </a:r>
            <a:endParaRPr lang="nl-NL" dirty="0">
              <a:cs typeface="Calibri"/>
            </a:endParaRPr>
          </a:p>
          <a:p>
            <a:r>
              <a:rPr lang="nl-NL" b="1" dirty="0" err="1">
                <a:ea typeface="+mn-lt"/>
                <a:cs typeface="+mn-lt"/>
              </a:rPr>
              <a:t>Rela</a:t>
            </a:r>
            <a:r>
              <a:rPr lang="nl-NL" dirty="0">
                <a:ea typeface="+mn-lt"/>
                <a:cs typeface="+mn-lt"/>
              </a:rPr>
              <a:t> = Relatie</a:t>
            </a:r>
            <a:endParaRPr lang="nl-NL" dirty="0"/>
          </a:p>
          <a:p>
            <a:r>
              <a:rPr lang="nl-NL" b="1" dirty="0" err="1">
                <a:ea typeface="+mn-lt"/>
                <a:cs typeface="+mn-lt"/>
              </a:rPr>
              <a:t>Stufi</a:t>
            </a:r>
            <a:r>
              <a:rPr lang="nl-NL" dirty="0">
                <a:ea typeface="+mn-lt"/>
                <a:cs typeface="+mn-lt"/>
              </a:rPr>
              <a:t> = Studiefinanciering: die €274 in de maand van ome DUO die de geluksvogels kregen die vóór 2015 begonnen met studeren</a:t>
            </a:r>
            <a:endParaRPr lang="nl-NL" dirty="0">
              <a:cs typeface="Calibri"/>
            </a:endParaRPr>
          </a:p>
          <a:p>
            <a:r>
              <a:rPr lang="nl-NL" b="1" dirty="0" err="1">
                <a:ea typeface="+mn-lt"/>
                <a:cs typeface="+mn-lt"/>
              </a:rPr>
              <a:t>Stuko</a:t>
            </a:r>
            <a:r>
              <a:rPr lang="nl-NL" dirty="0">
                <a:ea typeface="+mn-lt"/>
                <a:cs typeface="+mn-lt"/>
              </a:rPr>
              <a:t> = Studentikoos: iets wat typisch iets is voor studenten</a:t>
            </a:r>
            <a:endParaRPr lang="nl-NL" dirty="0">
              <a:cs typeface="Calibri"/>
            </a:endParaRPr>
          </a:p>
          <a:p>
            <a:r>
              <a:rPr lang="nl-NL" b="1" dirty="0">
                <a:ea typeface="+mn-lt"/>
                <a:cs typeface="+mn-lt"/>
              </a:rPr>
              <a:t>THTH</a:t>
            </a:r>
            <a:r>
              <a:rPr lang="nl-NL" dirty="0">
                <a:ea typeface="+mn-lt"/>
                <a:cs typeface="+mn-lt"/>
              </a:rPr>
              <a:t> = Thuis-thuis: de plek waar je ouders wonen. Je studentenhuis is gewoon thuis</a:t>
            </a:r>
            <a:endParaRPr lang="nl-NL" dirty="0"/>
          </a:p>
          <a:p>
            <a:endParaRPr lang="nl-NL" dirty="0">
              <a:cs typeface="Calibri"/>
            </a:endParaRPr>
          </a:p>
          <a:p>
            <a:endParaRPr lang="nl-NL" dirty="0">
              <a:cs typeface="Calibri"/>
            </a:endParaRPr>
          </a:p>
        </p:txBody>
      </p:sp>
    </p:spTree>
    <p:extLst>
      <p:ext uri="{BB962C8B-B14F-4D97-AF65-F5344CB8AC3E}">
        <p14:creationId xmlns:p14="http://schemas.microsoft.com/office/powerpoint/2010/main" val="6262827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nl-NL" sz="5400" dirty="0">
                <a:ea typeface="Tahoma"/>
                <a:cs typeface="Tahoma"/>
              </a:rPr>
              <a:t>studiekeuzeactiviteiten</a:t>
            </a:r>
          </a:p>
        </p:txBody>
      </p:sp>
      <p:sp>
        <p:nvSpPr>
          <p:cNvPr id="7171" name="Rectangle 3"/>
          <p:cNvSpPr>
            <a:spLocks noGrp="1" noChangeArrowheads="1"/>
          </p:cNvSpPr>
          <p:nvPr>
            <p:ph type="body" idx="1"/>
          </p:nvPr>
        </p:nvSpPr>
        <p:spPr/>
        <p:txBody>
          <a:bodyPr/>
          <a:lstStyle/>
          <a:p>
            <a:pPr eaLnBrk="1" hangingPunct="1">
              <a:lnSpc>
                <a:spcPct val="80000"/>
              </a:lnSpc>
              <a:buFont typeface="Wingdings" pitchFamily="2" charset="2"/>
              <a:buNone/>
            </a:pPr>
            <a:endParaRPr lang="nl-NL" sz="1800" dirty="0">
              <a:ea typeface="Tahoma"/>
              <a:cs typeface="Tahoma"/>
            </a:endParaRPr>
          </a:p>
          <a:p>
            <a:pPr eaLnBrk="1" hangingPunct="1">
              <a:lnSpc>
                <a:spcPct val="80000"/>
              </a:lnSpc>
            </a:pPr>
            <a:endParaRPr lang="nl-NL" sz="1800" dirty="0"/>
          </a:p>
          <a:p>
            <a:pPr eaLnBrk="1" hangingPunct="1">
              <a:lnSpc>
                <a:spcPct val="80000"/>
              </a:lnSpc>
            </a:pPr>
            <a:endParaRPr lang="nl-NL" sz="1800" dirty="0"/>
          </a:p>
          <a:p>
            <a:pPr eaLnBrk="1" hangingPunct="1">
              <a:lnSpc>
                <a:spcPct val="80000"/>
              </a:lnSpc>
            </a:pPr>
            <a:endParaRPr lang="nl-NL" sz="1800" dirty="0"/>
          </a:p>
        </p:txBody>
      </p:sp>
      <p:pic>
        <p:nvPicPr>
          <p:cNvPr id="2" name="Afbeelding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49757" y="4455523"/>
            <a:ext cx="3221615" cy="2365952"/>
          </a:xfrm>
          <a:prstGeom prst="rect">
            <a:avLst/>
          </a:prstGeom>
        </p:spPr>
      </p:pic>
      <p:sp>
        <p:nvSpPr>
          <p:cNvPr id="3" name="Tekstvak 2">
            <a:extLst>
              <a:ext uri="{FF2B5EF4-FFF2-40B4-BE49-F238E27FC236}">
                <a16:creationId xmlns:a16="http://schemas.microsoft.com/office/drawing/2014/main" id="{9C526FEC-E926-4D00-B0ED-37311C53CC09}"/>
              </a:ext>
            </a:extLst>
          </p:cNvPr>
          <p:cNvSpPr txBox="1"/>
          <p:nvPr/>
        </p:nvSpPr>
        <p:spPr>
          <a:xfrm>
            <a:off x="2069996" y="2227434"/>
            <a:ext cx="5388158" cy="646330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en-US" dirty="0"/>
              <a:t> Online </a:t>
            </a:r>
            <a:r>
              <a:rPr lang="en-US" dirty="0" err="1"/>
              <a:t>Studiekeuzelab</a:t>
            </a:r>
            <a:r>
              <a:rPr lang="en-US" dirty="0"/>
              <a:t>:    </a:t>
            </a:r>
            <a:endParaRPr lang="en-US" dirty="0" err="1">
              <a:ea typeface="Tahoma"/>
              <a:cs typeface="Tahoma"/>
            </a:endParaRPr>
          </a:p>
          <a:p>
            <a:r>
              <a:rPr lang="en-US" dirty="0">
                <a:ea typeface="Tahoma"/>
                <a:cs typeface="Tahoma"/>
                <a:hlinkClick r:id="rId3"/>
              </a:rPr>
              <a:t>www.studiekeuzelab.nl</a:t>
            </a:r>
            <a:endParaRPr lang="en-US" dirty="0">
              <a:ea typeface="Tahoma"/>
              <a:cs typeface="Tahoma"/>
            </a:endParaRPr>
          </a:p>
          <a:p>
            <a:r>
              <a:rPr lang="en-US" dirty="0">
                <a:ea typeface="Tahoma"/>
                <a:cs typeface="Tahoma"/>
                <a:hlinkClick r:id="rId4"/>
              </a:rPr>
              <a:t>www.rug.nl/education/bachelor/bachelors-open-day</a:t>
            </a:r>
            <a:endParaRPr lang="en-US" dirty="0"/>
          </a:p>
          <a:p>
            <a:r>
              <a:rPr lang="en-US" b="1" dirty="0" err="1"/>
              <a:t>Wanneer</a:t>
            </a:r>
            <a:r>
              <a:rPr lang="en-US" b="1" dirty="0"/>
              <a:t> </a:t>
            </a:r>
            <a:r>
              <a:rPr lang="en-US" b="1" dirty="0" err="1"/>
              <a:t>zijn</a:t>
            </a:r>
            <a:r>
              <a:rPr lang="en-US" b="1" dirty="0"/>
              <a:t> de </a:t>
            </a:r>
            <a:r>
              <a:rPr lang="en-US" b="1" dirty="0" err="1"/>
              <a:t>volgende</a:t>
            </a:r>
            <a:r>
              <a:rPr lang="en-US" b="1" dirty="0"/>
              <a:t> Bachelor Events?</a:t>
            </a:r>
            <a:endParaRPr lang="en-US" dirty="0"/>
          </a:p>
          <a:p>
            <a:r>
              <a:rPr lang="en-US" b="1" dirty="0" err="1"/>
              <a:t>zaterdag</a:t>
            </a:r>
            <a:r>
              <a:rPr lang="en-US" b="1" dirty="0"/>
              <a:t> 29 </a:t>
            </a:r>
            <a:r>
              <a:rPr lang="en-US" b="1" dirty="0" err="1"/>
              <a:t>oktober</a:t>
            </a:r>
            <a:r>
              <a:rPr lang="en-US" b="1" dirty="0"/>
              <a:t> 2022</a:t>
            </a:r>
            <a:r>
              <a:rPr lang="en-US" sz="1200" b="1" dirty="0"/>
              <a:t> (</a:t>
            </a:r>
            <a:r>
              <a:rPr lang="en-US" sz="1200" b="1" dirty="0" err="1"/>
              <a:t>fysiek</a:t>
            </a:r>
            <a:r>
              <a:rPr lang="en-US" sz="1200" b="1" dirty="0"/>
              <a:t> 14 </a:t>
            </a:r>
            <a:r>
              <a:rPr lang="en-US" sz="1200" b="1" dirty="0" err="1"/>
              <a:t>april</a:t>
            </a:r>
            <a:r>
              <a:rPr lang="en-US" sz="1200" b="1"/>
              <a:t> 2023)</a:t>
            </a:r>
            <a:br>
              <a:rPr lang="en-US" dirty="0"/>
            </a:br>
            <a:r>
              <a:rPr lang="en-US"/>
              <a:t>Inschrijving </a:t>
            </a:r>
            <a:r>
              <a:rPr lang="en-US" dirty="0" err="1"/>
              <a:t>vanaf</a:t>
            </a:r>
            <a:r>
              <a:rPr lang="en-US" dirty="0"/>
              <a:t> 1 </a:t>
            </a:r>
            <a:r>
              <a:rPr lang="en-US" dirty="0" err="1"/>
              <a:t>oktober</a:t>
            </a:r>
            <a:r>
              <a:rPr lang="en-US" dirty="0"/>
              <a:t> 2022</a:t>
            </a:r>
            <a:endParaRPr lang="en-US" dirty="0">
              <a:ea typeface="Tahoma"/>
              <a:cs typeface="Tahoma"/>
            </a:endParaRPr>
          </a:p>
          <a:p>
            <a:r>
              <a:rPr lang="en-US" dirty="0"/>
              <a:t>10.00-17.00 uur</a:t>
            </a:r>
            <a:endParaRPr lang="en-US" dirty="0">
              <a:ea typeface="Tahoma"/>
              <a:cs typeface="Tahoma"/>
            </a:endParaRPr>
          </a:p>
          <a:p>
            <a:r>
              <a:rPr lang="en-US" dirty="0"/>
              <a:t>diverse </a:t>
            </a:r>
            <a:r>
              <a:rPr lang="en-US" dirty="0" err="1"/>
              <a:t>locaties</a:t>
            </a:r>
            <a:r>
              <a:rPr lang="en-US" dirty="0"/>
              <a:t> in Groningen</a:t>
            </a:r>
            <a:endParaRPr lang="en-US" dirty="0">
              <a:ea typeface="Tahoma"/>
              <a:cs typeface="Tahoma"/>
            </a:endParaRPr>
          </a:p>
          <a:p>
            <a:r>
              <a:rPr lang="en-US" b="1" dirty="0" err="1"/>
              <a:t>maandag</a:t>
            </a:r>
            <a:r>
              <a:rPr lang="en-US" b="1" dirty="0"/>
              <a:t> 30 </a:t>
            </a:r>
            <a:r>
              <a:rPr lang="en-US" b="1" dirty="0" err="1"/>
              <a:t>januari</a:t>
            </a:r>
            <a:r>
              <a:rPr lang="en-US" b="1" dirty="0"/>
              <a:t> - </a:t>
            </a:r>
            <a:r>
              <a:rPr lang="en-US" b="1" dirty="0" err="1"/>
              <a:t>vrijdag</a:t>
            </a:r>
            <a:r>
              <a:rPr lang="en-US" b="1" dirty="0"/>
              <a:t> 3 </a:t>
            </a:r>
            <a:r>
              <a:rPr lang="en-US" b="1" dirty="0" err="1"/>
              <a:t>februari</a:t>
            </a:r>
            <a:r>
              <a:rPr lang="en-US" b="1" dirty="0"/>
              <a:t> 2023</a:t>
            </a:r>
            <a:br>
              <a:rPr lang="en-US" dirty="0"/>
            </a:br>
            <a:r>
              <a:rPr lang="en-US" dirty="0"/>
              <a:t>Inschrijving vanaf 1 januari 2023</a:t>
            </a:r>
            <a:endParaRPr lang="en-US" dirty="0">
              <a:ea typeface="Tahoma"/>
              <a:cs typeface="Tahoma"/>
            </a:endParaRPr>
          </a:p>
          <a:p>
            <a:r>
              <a:rPr lang="en-US" dirty="0"/>
              <a:t>14.00-20.00 uur</a:t>
            </a:r>
            <a:endParaRPr lang="en-US" dirty="0">
              <a:ea typeface="Tahoma"/>
              <a:cs typeface="Tahoma"/>
            </a:endParaRPr>
          </a:p>
          <a:p>
            <a:r>
              <a:rPr lang="en-US" dirty="0"/>
              <a:t>online</a:t>
            </a:r>
            <a:endParaRPr lang="en-US" dirty="0">
              <a:ea typeface="Tahoma"/>
              <a:cs typeface="Tahoma"/>
            </a:endParaRPr>
          </a:p>
          <a:p>
            <a:r>
              <a:rPr lang="en-US" b="1" dirty="0"/>
              <a:t>vrijdag 14 april 2023</a:t>
            </a:r>
            <a:br>
              <a:rPr lang="en-US" dirty="0"/>
            </a:br>
            <a:r>
              <a:rPr lang="en-US" dirty="0"/>
              <a:t>Inschrijving vanaf 15 maart 2023</a:t>
            </a:r>
            <a:endParaRPr lang="en-US" dirty="0">
              <a:ea typeface="Tahoma"/>
              <a:cs typeface="Tahoma"/>
            </a:endParaRPr>
          </a:p>
          <a:p>
            <a:r>
              <a:rPr lang="en-US" dirty="0"/>
              <a:t>10.00-17.00 uur</a:t>
            </a:r>
            <a:endParaRPr lang="en-US" dirty="0">
              <a:ea typeface="Tahoma"/>
              <a:cs typeface="Tahoma"/>
            </a:endParaRPr>
          </a:p>
          <a:p>
            <a:r>
              <a:rPr lang="en-US" dirty="0"/>
              <a:t>diverse </a:t>
            </a:r>
            <a:r>
              <a:rPr lang="en-US" dirty="0" err="1"/>
              <a:t>locaties</a:t>
            </a:r>
            <a:r>
              <a:rPr lang="en-US" dirty="0"/>
              <a:t> in Groningen</a:t>
            </a:r>
            <a:endParaRPr lang="en-US" dirty="0">
              <a:ea typeface="Tahoma"/>
              <a:cs typeface="Tahoma"/>
            </a:endParaRPr>
          </a:p>
          <a:p>
            <a:endParaRPr lang="en-US" dirty="0">
              <a:ea typeface="+mn-lt"/>
              <a:cs typeface="+mn-lt"/>
            </a:endParaRPr>
          </a:p>
          <a:p>
            <a:endParaRPr lang="en-US" dirty="0">
              <a:ea typeface="Tahoma"/>
              <a:cs typeface="Tahoma"/>
            </a:endParaRPr>
          </a:p>
          <a:p>
            <a:endParaRPr lang="en-US" dirty="0">
              <a:ea typeface="Tahoma"/>
              <a:cs typeface="Tahoma"/>
            </a:endParaRPr>
          </a:p>
          <a:p>
            <a:endParaRPr lang="en-US" dirty="0">
              <a:ea typeface="Tahoma"/>
              <a:cs typeface="Tahoma"/>
            </a:endParaRPr>
          </a:p>
          <a:p>
            <a:endParaRPr lang="en-US" dirty="0">
              <a:ea typeface="Tahoma"/>
              <a:cs typeface="Tahoma"/>
            </a:endParaRPr>
          </a:p>
          <a:p>
            <a:endParaRPr lang="en-US">
              <a:ea typeface="Tahoma"/>
              <a:cs typeface="Tahoma"/>
            </a:endParaRPr>
          </a:p>
        </p:txBody>
      </p:sp>
    </p:spTree>
    <p:extLst>
      <p:ext uri="{BB962C8B-B14F-4D97-AF65-F5344CB8AC3E}">
        <p14:creationId xmlns:p14="http://schemas.microsoft.com/office/powerpoint/2010/main" val="3918585658"/>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CA3BE89-BA2B-4F12-B2BE-E34B68C29BAB}"/>
              </a:ext>
            </a:extLst>
          </p:cNvPr>
          <p:cNvSpPr>
            <a:spLocks noGrp="1"/>
          </p:cNvSpPr>
          <p:nvPr>
            <p:ph type="title"/>
          </p:nvPr>
        </p:nvSpPr>
        <p:spPr>
          <a:xfrm>
            <a:off x="2703278" y="261545"/>
            <a:ext cx="7793037" cy="1462087"/>
          </a:xfrm>
        </p:spPr>
        <p:txBody>
          <a:bodyPr vert="horz" wrap="square" lIns="91440" tIns="45720" rIns="91440" bIns="45720" numCol="1" anchor="b" anchorCtr="0" compatLnSpc="1">
            <a:prstTxWarp prst="textNoShape">
              <a:avLst/>
            </a:prstTxWarp>
            <a:normAutofit fontScale="90000"/>
          </a:bodyPr>
          <a:lstStyle/>
          <a:p>
            <a:br>
              <a:rPr lang="nl-NL" sz="4000" dirty="0"/>
            </a:br>
            <a:r>
              <a:rPr lang="nl-NL" sz="2800" dirty="0">
                <a:ea typeface="+mj-lt"/>
                <a:cs typeface="+mj-lt"/>
                <a:hlinkClick r:id="rId2">
                  <a:extLst>
                    <a:ext uri="{A12FA001-AC4F-418D-AE19-62706E023703}">
                      <ahyp:hlinkClr xmlns:ahyp="http://schemas.microsoft.com/office/drawing/2018/hyperlinkcolor" val="tx"/>
                    </a:ext>
                  </a:extLst>
                </a:hlinkClick>
              </a:rPr>
              <a:t>www.rug.nl/education/bachelor/bachelors-open-day</a:t>
            </a:r>
            <a:br>
              <a:rPr lang="nl-NL" sz="2800" dirty="0">
                <a:ea typeface="Tahoma"/>
                <a:cs typeface="Tahoma"/>
              </a:rPr>
            </a:br>
            <a:r>
              <a:rPr lang="nl-NL" sz="2800" dirty="0">
                <a:ea typeface="Tahoma"/>
                <a:cs typeface="Tahoma"/>
              </a:rPr>
              <a:t>online open week</a:t>
            </a:r>
            <a:r>
              <a:rPr lang="nl-NL" sz="1800" dirty="0">
                <a:ea typeface="Tahoma"/>
                <a:cs typeface="Tahoma"/>
              </a:rPr>
              <a:t> </a:t>
            </a:r>
            <a:br>
              <a:rPr lang="nl-NL" sz="1800" dirty="0">
                <a:ea typeface="Tahoma"/>
                <a:cs typeface="Tahoma"/>
              </a:rPr>
            </a:br>
            <a:r>
              <a:rPr lang="nl-NL" sz="1800" dirty="0">
                <a:ea typeface="Tahoma"/>
                <a:cs typeface="Tahoma"/>
              </a:rPr>
              <a:t>(30 jan t/m 3 </a:t>
            </a:r>
            <a:r>
              <a:rPr lang="nl-NL" sz="1800" dirty="0" err="1">
                <a:ea typeface="Tahoma"/>
                <a:cs typeface="Tahoma"/>
              </a:rPr>
              <a:t>febr</a:t>
            </a:r>
            <a:r>
              <a:rPr lang="nl-NL" sz="1800" dirty="0">
                <a:ea typeface="Tahoma"/>
                <a:cs typeface="Tahoma"/>
              </a:rPr>
              <a:t> 2023)</a:t>
            </a:r>
            <a:endParaRPr lang="nl-NL" sz="4000" dirty="0">
              <a:ea typeface="Tahoma"/>
              <a:cs typeface="Tahoma"/>
            </a:endParaRPr>
          </a:p>
        </p:txBody>
      </p:sp>
      <p:sp>
        <p:nvSpPr>
          <p:cNvPr id="4" name="Tekstvak 3">
            <a:extLst>
              <a:ext uri="{FF2B5EF4-FFF2-40B4-BE49-F238E27FC236}">
                <a16:creationId xmlns:a16="http://schemas.microsoft.com/office/drawing/2014/main" id="{B21BA8DF-E1DC-42D9-A43A-7050D3F81038}"/>
              </a:ext>
            </a:extLst>
          </p:cNvPr>
          <p:cNvSpPr txBox="1"/>
          <p:nvPr/>
        </p:nvSpPr>
        <p:spPr bwMode="auto">
          <a:xfrm>
            <a:off x="2357176" y="1838234"/>
            <a:ext cx="5453652" cy="4549328"/>
          </a:xfrm>
          <a:prstGeom prst="rect">
            <a:avLst/>
          </a:prstGeom>
          <a:noFill/>
          <a:ln>
            <a:noFill/>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342900" indent="-342900" eaLnBrk="0" fontAlgn="base" hangingPunct="0">
              <a:lnSpc>
                <a:spcPct val="90000"/>
              </a:lnSpc>
              <a:spcBef>
                <a:spcPct val="20000"/>
              </a:spcBef>
              <a:spcAft>
                <a:spcPct val="0"/>
              </a:spcAft>
              <a:buFont typeface="Arial"/>
              <a:buChar char="•"/>
            </a:pPr>
            <a:r>
              <a:rPr lang="nl-NL" sz="2400" dirty="0"/>
              <a:t>Je kunt zelf je programma samenstellen. Keuze uit:</a:t>
            </a:r>
            <a:endParaRPr lang="nl-NL" sz="2400" dirty="0">
              <a:ea typeface="Tahoma"/>
              <a:cs typeface="Tahoma"/>
            </a:endParaRPr>
          </a:p>
          <a:p>
            <a:pPr marL="342900" indent="-342900" eaLnBrk="0" fontAlgn="base" hangingPunct="0">
              <a:lnSpc>
                <a:spcPct val="90000"/>
              </a:lnSpc>
              <a:spcBef>
                <a:spcPct val="20000"/>
              </a:spcBef>
              <a:spcAft>
                <a:spcPct val="0"/>
              </a:spcAft>
              <a:buFont typeface="Arial"/>
              <a:buChar char="•"/>
            </a:pPr>
            <a:r>
              <a:rPr lang="nl-NL" sz="2400" dirty="0"/>
              <a:t>Presentaties bacheloropleidingen</a:t>
            </a:r>
            <a:endParaRPr lang="nl-NL" sz="2400" dirty="0">
              <a:ea typeface="Tahoma"/>
              <a:cs typeface="Tahoma"/>
            </a:endParaRPr>
          </a:p>
          <a:p>
            <a:pPr marL="342900" indent="-342900" eaLnBrk="0" fontAlgn="base" hangingPunct="0">
              <a:lnSpc>
                <a:spcPct val="90000"/>
              </a:lnSpc>
              <a:spcBef>
                <a:spcPct val="20000"/>
              </a:spcBef>
              <a:spcAft>
                <a:spcPct val="0"/>
              </a:spcAft>
              <a:buFont typeface="Arial"/>
              <a:buChar char="•"/>
            </a:pPr>
            <a:r>
              <a:rPr lang="nl-NL" sz="2400" dirty="0"/>
              <a:t>Je kiest vooraf van welke opleidingen je de online presentatie wilt bezoeken. Vervolgens krijg je van die opleiding informatie over de vorm waarin zij hun voorlichting aanbieden. Meestal kun je tijdens en/of na afloop ook live met medewerkers en studenten chatten.</a:t>
            </a:r>
            <a:endParaRPr lang="nl-NL" sz="2400" dirty="0">
              <a:ea typeface="Tahoma"/>
              <a:cs typeface="Tahoma"/>
            </a:endParaRPr>
          </a:p>
          <a:p>
            <a:pPr marL="342900" indent="-342900" eaLnBrk="0" fontAlgn="base" hangingPunct="0">
              <a:lnSpc>
                <a:spcPct val="90000"/>
              </a:lnSpc>
              <a:spcBef>
                <a:spcPct val="20000"/>
              </a:spcBef>
              <a:spcAft>
                <a:spcPct val="0"/>
              </a:spcAft>
              <a:buFont typeface="Arial"/>
              <a:buChar char="•"/>
            </a:pPr>
            <a:endParaRPr lang="nl-NL" sz="2400" dirty="0">
              <a:ea typeface="Tahoma"/>
              <a:cs typeface="Tahoma"/>
            </a:endParaRPr>
          </a:p>
        </p:txBody>
      </p:sp>
      <p:pic>
        <p:nvPicPr>
          <p:cNvPr id="5" name="Afbeelding 5">
            <a:extLst>
              <a:ext uri="{FF2B5EF4-FFF2-40B4-BE49-F238E27FC236}">
                <a16:creationId xmlns:a16="http://schemas.microsoft.com/office/drawing/2014/main" id="{E59F4D91-34DB-4529-AD0D-369A85D103EE}"/>
              </a:ext>
            </a:extLst>
          </p:cNvPr>
          <p:cNvPicPr>
            <a:picLocks noGrp="1" noChangeAspect="1"/>
          </p:cNvPicPr>
          <p:nvPr>
            <p:ph sz="half" idx="2"/>
          </p:nvPr>
        </p:nvPicPr>
        <p:blipFill>
          <a:blip r:embed="rId3"/>
          <a:stretch>
            <a:fillRect/>
          </a:stretch>
        </p:blipFill>
        <p:spPr>
          <a:xfrm>
            <a:off x="7320881" y="4908275"/>
            <a:ext cx="3810000" cy="1828800"/>
          </a:xfrm>
          <a:noFill/>
        </p:spPr>
      </p:pic>
    </p:spTree>
    <p:extLst>
      <p:ext uri="{BB962C8B-B14F-4D97-AF65-F5344CB8AC3E}">
        <p14:creationId xmlns:p14="http://schemas.microsoft.com/office/powerpoint/2010/main" val="73104424"/>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nl-NL" sz="5400" dirty="0"/>
              <a:t>vervolg</a:t>
            </a:r>
          </a:p>
        </p:txBody>
      </p:sp>
      <p:sp>
        <p:nvSpPr>
          <p:cNvPr id="8195" name="Rectangle 3"/>
          <p:cNvSpPr>
            <a:spLocks noGrp="1" noChangeArrowheads="1"/>
          </p:cNvSpPr>
          <p:nvPr>
            <p:ph type="body" idx="1"/>
          </p:nvPr>
        </p:nvSpPr>
        <p:spPr/>
        <p:txBody>
          <a:bodyPr/>
          <a:lstStyle/>
          <a:p>
            <a:pPr eaLnBrk="1" hangingPunct="1">
              <a:lnSpc>
                <a:spcPct val="80000"/>
              </a:lnSpc>
              <a:buNone/>
            </a:pPr>
            <a:r>
              <a:rPr lang="nl-NL" sz="2800" dirty="0">
                <a:ea typeface="Tahoma"/>
                <a:cs typeface="Tahoma"/>
              </a:rPr>
              <a:t>.  onderwijsbeurs noord 07 en 08 oktober </a:t>
            </a:r>
            <a:r>
              <a:rPr lang="nl-NL" sz="2800" dirty="0" err="1">
                <a:ea typeface="Tahoma"/>
                <a:cs typeface="Tahoma"/>
              </a:rPr>
              <a:t>IJselhallen</a:t>
            </a:r>
            <a:r>
              <a:rPr lang="nl-NL" sz="2800">
                <a:ea typeface="Tahoma"/>
                <a:cs typeface="Tahoma"/>
              </a:rPr>
              <a:t> te Zwolle</a:t>
            </a:r>
            <a:endParaRPr lang="nl-NL"/>
          </a:p>
          <a:p>
            <a:pPr>
              <a:lnSpc>
                <a:spcPct val="80000"/>
              </a:lnSpc>
              <a:buNone/>
            </a:pPr>
            <a:r>
              <a:rPr lang="nl-NL" sz="2800" u="sng" dirty="0">
                <a:solidFill>
                  <a:srgbClr val="FF0000"/>
                </a:solidFill>
                <a:ea typeface="Tahoma"/>
                <a:cs typeface="Tahoma"/>
              </a:rPr>
              <a:t>www.onderwijsbeurs.nl</a:t>
            </a:r>
          </a:p>
          <a:p>
            <a:pPr marL="285750" indent="-285750">
              <a:spcBef>
                <a:spcPts val="0"/>
              </a:spcBef>
              <a:spcAft>
                <a:spcPts val="0"/>
              </a:spcAft>
              <a:buFont typeface="Arial,Sans-Serif"/>
              <a:buChar char="•"/>
            </a:pPr>
            <a:r>
              <a:rPr lang="en-US" sz="2800" dirty="0">
                <a:ea typeface="+mn-lt"/>
                <a:cs typeface="+mn-lt"/>
              </a:rPr>
              <a:t> </a:t>
            </a:r>
            <a:r>
              <a:rPr lang="en-US" sz="2800" dirty="0" err="1">
                <a:ea typeface="+mn-lt"/>
                <a:cs typeface="+mn-lt"/>
              </a:rPr>
              <a:t>Buitenlandbeurs</a:t>
            </a:r>
            <a:r>
              <a:rPr lang="en-US" sz="2800" dirty="0">
                <a:ea typeface="+mn-lt"/>
                <a:cs typeface="+mn-lt"/>
              </a:rPr>
              <a:t>: 25 &amp; 26 </a:t>
            </a:r>
            <a:r>
              <a:rPr lang="en-US" sz="2800" dirty="0" err="1">
                <a:ea typeface="+mn-lt"/>
                <a:cs typeface="+mn-lt"/>
              </a:rPr>
              <a:t>november</a:t>
            </a:r>
            <a:r>
              <a:rPr lang="en-US" sz="2800" dirty="0">
                <a:ea typeface="+mn-lt"/>
                <a:cs typeface="+mn-lt"/>
              </a:rPr>
              <a:t> 2022              Utrecht</a:t>
            </a:r>
          </a:p>
          <a:p>
            <a:pPr marL="0" indent="0">
              <a:spcBef>
                <a:spcPts val="0"/>
              </a:spcBef>
              <a:spcAft>
                <a:spcPts val="0"/>
              </a:spcAft>
              <a:buNone/>
            </a:pPr>
            <a:r>
              <a:rPr lang="en-US" sz="2800" dirty="0">
                <a:hlinkClick r:id="rId2"/>
              </a:rPr>
              <a:t>www.buitenlandbeurs.nl</a:t>
            </a:r>
            <a:endParaRPr lang="en-US" sz="2800" dirty="0">
              <a:ea typeface="+mn-lt"/>
              <a:cs typeface="+mn-lt"/>
            </a:endParaRPr>
          </a:p>
          <a:p>
            <a:pPr marL="285750" indent="-285750">
              <a:spcBef>
                <a:spcPts val="0"/>
              </a:spcBef>
              <a:spcAft>
                <a:spcPts val="0"/>
              </a:spcAft>
              <a:buFont typeface="Arial,Sans-Serif"/>
              <a:buChar char="•"/>
            </a:pPr>
            <a:r>
              <a:rPr lang="en-US" sz="2800" dirty="0">
                <a:ea typeface="+mn-lt"/>
                <a:cs typeface="+mn-lt"/>
              </a:rPr>
              <a:t> </a:t>
            </a:r>
            <a:r>
              <a:rPr lang="en-US" sz="2800" err="1">
                <a:ea typeface="+mn-lt"/>
                <a:cs typeface="+mn-lt"/>
              </a:rPr>
              <a:t>Beroepenvoorlichting</a:t>
            </a:r>
            <a:r>
              <a:rPr lang="en-US" sz="2800">
                <a:ea typeface="+mn-lt"/>
                <a:cs typeface="+mn-lt"/>
              </a:rPr>
              <a:t> Groningen: 7, 8 en 9 maart 2023 </a:t>
            </a:r>
          </a:p>
          <a:p>
            <a:pPr marL="0" indent="0">
              <a:spcBef>
                <a:spcPts val="0"/>
              </a:spcBef>
              <a:spcAft>
                <a:spcPts val="0"/>
              </a:spcAft>
              <a:buNone/>
            </a:pPr>
            <a:r>
              <a:rPr lang="en-US" sz="2800" dirty="0">
                <a:hlinkClick r:id="rId3"/>
              </a:rPr>
              <a:t>www.beroepenvoorlichtinggroningen.nl</a:t>
            </a:r>
            <a:endParaRPr lang="nl-NL"/>
          </a:p>
          <a:p>
            <a:pPr eaLnBrk="1" hangingPunct="1">
              <a:lnSpc>
                <a:spcPct val="80000"/>
              </a:lnSpc>
            </a:pPr>
            <a:endParaRPr lang="nl-NL" sz="2800" dirty="0"/>
          </a:p>
        </p:txBody>
      </p:sp>
      <p:sp>
        <p:nvSpPr>
          <p:cNvPr id="2" name="AutoShape 2" descr="Afbeeldingsresultaat voor gesprekken voeren">
            <a:hlinkClick r:id="rId4"/>
          </p:cNvPr>
          <p:cNvSpPr>
            <a:spLocks noChangeAspect="1" noChangeArrowheads="1"/>
          </p:cNvSpPr>
          <p:nvPr/>
        </p:nvSpPr>
        <p:spPr bwMode="auto">
          <a:xfrm>
            <a:off x="4349750" y="-1371600"/>
            <a:ext cx="2857500" cy="28575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NL"/>
          </a:p>
        </p:txBody>
      </p:sp>
      <p:sp>
        <p:nvSpPr>
          <p:cNvPr id="3" name="AutoShape 4" descr="Afbeeldingsresultaat voor gesprekken voeren">
            <a:hlinkClick r:id="rId4"/>
          </p:cNvPr>
          <p:cNvSpPr>
            <a:spLocks noChangeAspect="1" noChangeArrowheads="1"/>
          </p:cNvSpPr>
          <p:nvPr/>
        </p:nvSpPr>
        <p:spPr bwMode="auto">
          <a:xfrm>
            <a:off x="3727555" y="-1181415"/>
            <a:ext cx="2857500" cy="28575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NL"/>
          </a:p>
        </p:txBody>
      </p:sp>
    </p:spTree>
    <p:extLst>
      <p:ext uri="{BB962C8B-B14F-4D97-AF65-F5344CB8AC3E}">
        <p14:creationId xmlns:p14="http://schemas.microsoft.com/office/powerpoint/2010/main" val="4010934330"/>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F53FD48-C51D-2357-0C94-026B14BDAE1D}"/>
              </a:ext>
            </a:extLst>
          </p:cNvPr>
          <p:cNvSpPr>
            <a:spLocks noGrp="1"/>
          </p:cNvSpPr>
          <p:nvPr>
            <p:ph type="title"/>
          </p:nvPr>
        </p:nvSpPr>
        <p:spPr>
          <a:xfrm>
            <a:off x="1981200" y="274638"/>
            <a:ext cx="8229600" cy="1143000"/>
          </a:xfrm>
        </p:spPr>
        <p:txBody>
          <a:bodyPr wrap="square" anchor="b">
            <a:normAutofit/>
          </a:bodyPr>
          <a:lstStyle/>
          <a:p>
            <a:r>
              <a:rPr lang="nl-NL"/>
              <a:t>vervolg</a:t>
            </a:r>
            <a:endParaRPr lang="nl-NL" dirty="0"/>
          </a:p>
        </p:txBody>
      </p:sp>
      <p:sp>
        <p:nvSpPr>
          <p:cNvPr id="10" name="Text Placeholder 2">
            <a:extLst>
              <a:ext uri="{FF2B5EF4-FFF2-40B4-BE49-F238E27FC236}">
                <a16:creationId xmlns:a16="http://schemas.microsoft.com/office/drawing/2014/main" id="{8975BE65-BDD5-9675-C7DD-28730653E804}"/>
              </a:ext>
            </a:extLst>
          </p:cNvPr>
          <p:cNvSpPr>
            <a:spLocks noGrp="1"/>
          </p:cNvSpPr>
          <p:nvPr>
            <p:ph type="body" idx="1"/>
          </p:nvPr>
        </p:nvSpPr>
        <p:spPr>
          <a:xfrm>
            <a:off x="1981200" y="1535113"/>
            <a:ext cx="4040188" cy="639762"/>
          </a:xfrm>
        </p:spPr>
        <p:txBody>
          <a:bodyPr/>
          <a:lstStyle/>
          <a:p>
            <a:endParaRPr lang="en-US"/>
          </a:p>
        </p:txBody>
      </p:sp>
      <p:sp>
        <p:nvSpPr>
          <p:cNvPr id="3" name="Tijdelijke aanduiding voor inhoud 2">
            <a:extLst>
              <a:ext uri="{FF2B5EF4-FFF2-40B4-BE49-F238E27FC236}">
                <a16:creationId xmlns:a16="http://schemas.microsoft.com/office/drawing/2014/main" id="{AFC036E6-6DA5-8F7F-F352-87AF47DF2915}"/>
              </a:ext>
            </a:extLst>
          </p:cNvPr>
          <p:cNvSpPr>
            <a:spLocks noGrp="1"/>
          </p:cNvSpPr>
          <p:nvPr>
            <p:ph sz="half" idx="2"/>
          </p:nvPr>
        </p:nvSpPr>
        <p:spPr>
          <a:xfrm>
            <a:off x="1981200" y="2174875"/>
            <a:ext cx="4040188" cy="3951288"/>
          </a:xfrm>
        </p:spPr>
        <p:txBody>
          <a:bodyPr wrap="square" anchor="t">
            <a:normAutofit/>
          </a:bodyPr>
          <a:lstStyle/>
          <a:p>
            <a:r>
              <a:rPr lang="nl-NL" sz="2200"/>
              <a:t>Interview met een </a:t>
            </a:r>
            <a:br>
              <a:rPr lang="nl-NL" sz="2200"/>
            </a:br>
            <a:r>
              <a:rPr lang="nl-NL" sz="2200"/>
              <a:t>beroepsbeoefenaar</a:t>
            </a:r>
          </a:p>
          <a:p>
            <a:r>
              <a:rPr lang="nl-NL" sz="2200"/>
              <a:t>Testen </a:t>
            </a:r>
          </a:p>
          <a:p>
            <a:r>
              <a:rPr lang="nl-NL" sz="2200">
                <a:hlinkClick r:id="rId2"/>
              </a:rPr>
              <a:t>www.icares.com/test/start/education</a:t>
            </a:r>
            <a:endParaRPr lang="nl-NL" sz="2200"/>
          </a:p>
          <a:p>
            <a:r>
              <a:rPr lang="nl-NL" sz="2200">
                <a:hlinkClick r:id="rId3"/>
              </a:rPr>
              <a:t>www.leiden.studiekeuzeplein.nl</a:t>
            </a:r>
            <a:endParaRPr lang="nl-NL" sz="2200"/>
          </a:p>
          <a:p>
            <a:r>
              <a:rPr lang="nl-NL" sz="2200"/>
              <a:t>Studiekeuzeworkshop (V5)</a:t>
            </a:r>
            <a:endParaRPr lang="en-US" sz="2200"/>
          </a:p>
          <a:p>
            <a:r>
              <a:rPr lang="nl-NL" sz="2200"/>
              <a:t>13 december 2022</a:t>
            </a:r>
            <a:endParaRPr lang="en-US" sz="2200"/>
          </a:p>
          <a:p>
            <a:r>
              <a:rPr lang="nl-NL" sz="2200"/>
              <a:t>Gesprek(-ken) met decaan</a:t>
            </a:r>
          </a:p>
        </p:txBody>
      </p:sp>
      <p:sp>
        <p:nvSpPr>
          <p:cNvPr id="12" name="Text Placeholder 4">
            <a:extLst>
              <a:ext uri="{FF2B5EF4-FFF2-40B4-BE49-F238E27FC236}">
                <a16:creationId xmlns:a16="http://schemas.microsoft.com/office/drawing/2014/main" id="{C894CD9D-07D9-F6ED-41A5-FFA1D429B763}"/>
              </a:ext>
            </a:extLst>
          </p:cNvPr>
          <p:cNvSpPr>
            <a:spLocks noGrp="1"/>
          </p:cNvSpPr>
          <p:nvPr>
            <p:ph type="body" sz="quarter" idx="3"/>
          </p:nvPr>
        </p:nvSpPr>
        <p:spPr>
          <a:xfrm>
            <a:off x="6169026" y="1535113"/>
            <a:ext cx="4041775" cy="639762"/>
          </a:xfrm>
        </p:spPr>
        <p:txBody>
          <a:bodyPr/>
          <a:lstStyle/>
          <a:p>
            <a:endParaRPr lang="en-US"/>
          </a:p>
        </p:txBody>
      </p:sp>
      <p:pic>
        <p:nvPicPr>
          <p:cNvPr id="5" name="Afbeelding 4" descr="Afbeelding met speelgoed&#10;&#10;Automatisch gegenereerde beschrijving">
            <a:extLst>
              <a:ext uri="{FF2B5EF4-FFF2-40B4-BE49-F238E27FC236}">
                <a16:creationId xmlns:a16="http://schemas.microsoft.com/office/drawing/2014/main" id="{75460E1B-781D-5BAB-3F49-000F5C051D5B}"/>
              </a:ext>
            </a:extLst>
          </p:cNvPr>
          <p:cNvPicPr>
            <a:picLocks noChangeAspect="1"/>
          </p:cNvPicPr>
          <p:nvPr/>
        </p:nvPicPr>
        <p:blipFill rotWithShape="1">
          <a:blip r:embed="rId4">
            <a:extLst>
              <a:ext uri="{28A0092B-C50C-407E-A947-70E740481C1C}">
                <a14:useLocalDpi xmlns:a14="http://schemas.microsoft.com/office/drawing/2010/main" val="0"/>
              </a:ext>
            </a:extLst>
          </a:blip>
          <a:srcRect t="2239" r="3" b="3"/>
          <a:stretch/>
        </p:blipFill>
        <p:spPr>
          <a:xfrm>
            <a:off x="6169026" y="2174875"/>
            <a:ext cx="4041775" cy="3951288"/>
          </a:xfrm>
          <a:prstGeom prst="rect">
            <a:avLst/>
          </a:prstGeom>
          <a:noFill/>
        </p:spPr>
      </p:pic>
    </p:spTree>
    <p:extLst>
      <p:ext uri="{BB962C8B-B14F-4D97-AF65-F5344CB8AC3E}">
        <p14:creationId xmlns:p14="http://schemas.microsoft.com/office/powerpoint/2010/main" val="2977687209"/>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DA30114-842E-4AA2-821D-57445943339A}"/>
              </a:ext>
            </a:extLst>
          </p:cNvPr>
          <p:cNvSpPr>
            <a:spLocks noGrp="1"/>
          </p:cNvSpPr>
          <p:nvPr>
            <p:ph type="title"/>
          </p:nvPr>
        </p:nvSpPr>
        <p:spPr/>
        <p:txBody>
          <a:bodyPr/>
          <a:lstStyle/>
          <a:p>
            <a:r>
              <a:rPr lang="nl-NL" dirty="0">
                <a:ea typeface="Tahoma"/>
                <a:cs typeface="Tahoma"/>
              </a:rPr>
              <a:t>verdiepen</a:t>
            </a:r>
            <a:endParaRPr lang="nl-NL" dirty="0"/>
          </a:p>
        </p:txBody>
      </p:sp>
      <p:sp>
        <p:nvSpPr>
          <p:cNvPr id="3" name="Tijdelijke aanduiding voor inhoud 2">
            <a:extLst>
              <a:ext uri="{FF2B5EF4-FFF2-40B4-BE49-F238E27FC236}">
                <a16:creationId xmlns:a16="http://schemas.microsoft.com/office/drawing/2014/main" id="{3931116E-D1B1-4C00-89E3-5858B9EA41EC}"/>
              </a:ext>
            </a:extLst>
          </p:cNvPr>
          <p:cNvSpPr>
            <a:spLocks noGrp="1"/>
          </p:cNvSpPr>
          <p:nvPr>
            <p:ph idx="1"/>
          </p:nvPr>
        </p:nvSpPr>
        <p:spPr/>
        <p:txBody>
          <a:bodyPr/>
          <a:lstStyle/>
          <a:p>
            <a:r>
              <a:rPr lang="nl-NL" dirty="0" err="1">
                <a:ea typeface="Tahoma"/>
                <a:cs typeface="Tahoma"/>
              </a:rPr>
              <a:t>Meeloopdag</a:t>
            </a:r>
            <a:r>
              <a:rPr lang="nl-NL" dirty="0">
                <a:ea typeface="Tahoma"/>
                <a:cs typeface="Tahoma"/>
              </a:rPr>
              <a:t>; een dag student</a:t>
            </a:r>
            <a:endParaRPr lang="nl-NL" dirty="0" err="1">
              <a:ea typeface="Tahoma"/>
              <a:cs typeface="Tahoma"/>
            </a:endParaRPr>
          </a:p>
          <a:p>
            <a:r>
              <a:rPr lang="nl-NL" dirty="0" err="1">
                <a:ea typeface="Tahoma"/>
                <a:cs typeface="Tahoma"/>
              </a:rPr>
              <a:t>Webclass</a:t>
            </a:r>
            <a:r>
              <a:rPr lang="nl-NL" dirty="0">
                <a:ea typeface="Tahoma"/>
                <a:cs typeface="Tahoma"/>
              </a:rPr>
              <a:t> (voor V5)</a:t>
            </a:r>
          </a:p>
          <a:p>
            <a:r>
              <a:rPr lang="nl-NL" sz="2400" dirty="0">
                <a:ea typeface="Tahoma"/>
                <a:cs typeface="Tahoma"/>
              </a:rPr>
              <a:t>inschrijving start 26 sept 10.00 uur en loopt tot 24 okt. Echter vol=vol</a:t>
            </a:r>
            <a:endParaRPr lang="nl-NL" dirty="0"/>
          </a:p>
          <a:p>
            <a:r>
              <a:rPr lang="nl-NL" sz="2400" dirty="0">
                <a:ea typeface="Tahoma"/>
                <a:cs typeface="Tahoma"/>
              </a:rPr>
              <a:t>De </a:t>
            </a:r>
            <a:r>
              <a:rPr lang="nl-NL" sz="2400" dirty="0" err="1">
                <a:ea typeface="Tahoma"/>
                <a:cs typeface="Tahoma"/>
              </a:rPr>
              <a:t>webklas</a:t>
            </a:r>
            <a:r>
              <a:rPr lang="nl-NL" sz="2400" dirty="0">
                <a:ea typeface="Tahoma"/>
                <a:cs typeface="Tahoma"/>
              </a:rPr>
              <a:t> vinden plaats op 31 okt t/m 27 november</a:t>
            </a:r>
          </a:p>
          <a:p>
            <a:r>
              <a:rPr lang="nl-NL" u="sng" dirty="0">
                <a:hlinkClick r:id="rId2"/>
              </a:rPr>
              <a:t>www.Webklassen | Scholieren | Rijksuniversiteit Groningen</a:t>
            </a:r>
            <a:endParaRPr lang="nl-NL" sz="2400" dirty="0">
              <a:ea typeface="Tahoma"/>
              <a:cs typeface="Tahoma"/>
            </a:endParaRPr>
          </a:p>
          <a:p>
            <a:r>
              <a:rPr lang="nl-NL" dirty="0">
                <a:ea typeface="Tahoma"/>
                <a:cs typeface="Tahoma"/>
              </a:rPr>
              <a:t>Interview met een beroepsbeoefenaar</a:t>
            </a:r>
          </a:p>
          <a:p>
            <a:r>
              <a:rPr lang="nl-NL" dirty="0">
                <a:ea typeface="Tahoma"/>
                <a:cs typeface="Tahoma"/>
              </a:rPr>
              <a:t>Mail een student</a:t>
            </a:r>
          </a:p>
          <a:p>
            <a:r>
              <a:rPr lang="nl-NL" dirty="0">
                <a:ea typeface="Tahoma"/>
                <a:cs typeface="Tahoma"/>
              </a:rPr>
              <a:t>Gesprek met de decaan (kan altijd)</a:t>
            </a:r>
          </a:p>
        </p:txBody>
      </p:sp>
    </p:spTree>
    <p:extLst>
      <p:ext uri="{BB962C8B-B14F-4D97-AF65-F5344CB8AC3E}">
        <p14:creationId xmlns:p14="http://schemas.microsoft.com/office/powerpoint/2010/main" val="3070842674"/>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2F12AE8-0052-4DEC-B3EB-73EC11B33508}"/>
              </a:ext>
            </a:extLst>
          </p:cNvPr>
          <p:cNvSpPr>
            <a:spLocks noGrp="1"/>
          </p:cNvSpPr>
          <p:nvPr>
            <p:ph type="title"/>
          </p:nvPr>
        </p:nvSpPr>
        <p:spPr/>
        <p:txBody>
          <a:bodyPr/>
          <a:lstStyle/>
          <a:p>
            <a:r>
              <a:rPr lang="nl-NL" dirty="0">
                <a:ea typeface="Tahoma"/>
                <a:cs typeface="Tahoma"/>
              </a:rPr>
              <a:t>Online </a:t>
            </a:r>
            <a:r>
              <a:rPr lang="nl-NL" dirty="0" err="1">
                <a:ea typeface="Tahoma"/>
                <a:cs typeface="Tahoma"/>
              </a:rPr>
              <a:t>meeloopdag</a:t>
            </a:r>
            <a:endParaRPr lang="nl-NL" dirty="0" err="1"/>
          </a:p>
        </p:txBody>
      </p:sp>
      <p:sp>
        <p:nvSpPr>
          <p:cNvPr id="3" name="Tijdelijke aanduiding voor inhoud 2">
            <a:extLst>
              <a:ext uri="{FF2B5EF4-FFF2-40B4-BE49-F238E27FC236}">
                <a16:creationId xmlns:a16="http://schemas.microsoft.com/office/drawing/2014/main" id="{F730BC4C-F51B-482F-AE57-B7AE41321E57}"/>
              </a:ext>
            </a:extLst>
          </p:cNvPr>
          <p:cNvSpPr>
            <a:spLocks noGrp="1"/>
          </p:cNvSpPr>
          <p:nvPr>
            <p:ph idx="1"/>
          </p:nvPr>
        </p:nvSpPr>
        <p:spPr>
          <a:xfrm>
            <a:off x="2168250" y="1961037"/>
            <a:ext cx="8301392" cy="4171477"/>
          </a:xfrm>
        </p:spPr>
        <p:txBody>
          <a:bodyPr/>
          <a:lstStyle/>
          <a:p>
            <a:r>
              <a:rPr lang="nl-NL" sz="2400" dirty="0">
                <a:ea typeface="+mn-lt"/>
                <a:cs typeface="+mn-lt"/>
              </a:rPr>
              <a:t> Tijdens de Online Meeloopdag ervaar je vanuit huis één of meerdere lessen van een opleiding </a:t>
            </a:r>
            <a:endParaRPr lang="nl-NL"/>
          </a:p>
          <a:p>
            <a:r>
              <a:rPr lang="nl-NL" sz="2400" dirty="0">
                <a:ea typeface="+mn-lt"/>
                <a:cs typeface="+mn-lt"/>
              </a:rPr>
              <a:t> De manier waarop dit wordt aangeboden kan per opleiding verschillen </a:t>
            </a:r>
          </a:p>
          <a:p>
            <a:r>
              <a:rPr lang="nl-NL" sz="2400" dirty="0">
                <a:ea typeface="+mn-lt"/>
                <a:cs typeface="+mn-lt"/>
              </a:rPr>
              <a:t> Zo is het mogelijk dat er live sessies worden aangeboden, maar eerder opgenomen lessen zijn ook mogelijk. Ook zal er mogelijkheid zijn om vragen te stellen </a:t>
            </a:r>
            <a:endParaRPr lang="nl-NL">
              <a:ea typeface="+mn-lt"/>
              <a:cs typeface="+mn-lt"/>
            </a:endParaRPr>
          </a:p>
          <a:p>
            <a:r>
              <a:rPr lang="nl-NL" sz="2400" dirty="0">
                <a:ea typeface="+mn-lt"/>
                <a:cs typeface="+mn-lt"/>
              </a:rPr>
              <a:t> Aanmelden en informatie via websites NB: indien mogelijk zullen meeloopdagen fysiek in kleine groepen georganiseerd worden</a:t>
            </a:r>
            <a:endParaRPr lang="nl-NL">
              <a:ea typeface="Tahoma"/>
              <a:cs typeface="Tahoma"/>
            </a:endParaRPr>
          </a:p>
        </p:txBody>
      </p:sp>
    </p:spTree>
    <p:extLst>
      <p:ext uri="{BB962C8B-B14F-4D97-AF65-F5344CB8AC3E}">
        <p14:creationId xmlns:p14="http://schemas.microsoft.com/office/powerpoint/2010/main" val="2486039380"/>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Inschrijving studie</a:t>
            </a:r>
          </a:p>
        </p:txBody>
      </p:sp>
      <p:sp>
        <p:nvSpPr>
          <p:cNvPr id="3" name="Tijdelijke aanduiding voor inhoud 2"/>
          <p:cNvSpPr>
            <a:spLocks noGrp="1"/>
          </p:cNvSpPr>
          <p:nvPr>
            <p:ph idx="1"/>
          </p:nvPr>
        </p:nvSpPr>
        <p:spPr/>
        <p:txBody>
          <a:bodyPr/>
          <a:lstStyle/>
          <a:p>
            <a:r>
              <a:rPr lang="nl-NL" dirty="0"/>
              <a:t>Decentrale selectie voor 15 januari</a:t>
            </a:r>
          </a:p>
          <a:p>
            <a:r>
              <a:rPr lang="nl-NL" dirty="0"/>
              <a:t>Andere studies voor 1 mei</a:t>
            </a:r>
          </a:p>
        </p:txBody>
      </p:sp>
      <p:pic>
        <p:nvPicPr>
          <p:cNvPr id="4" name="Afbeelding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11517" y="3652839"/>
            <a:ext cx="4246415" cy="2830943"/>
          </a:xfrm>
          <a:prstGeom prst="rect">
            <a:avLst/>
          </a:prstGeom>
        </p:spPr>
      </p:pic>
      <p:sp>
        <p:nvSpPr>
          <p:cNvPr id="5" name="AutoShape 2" descr="Afbeeldingsresultaat voor 1 mei">
            <a:hlinkClick r:id="rId3"/>
          </p:cNvPr>
          <p:cNvSpPr>
            <a:spLocks noChangeAspect="1" noChangeArrowheads="1"/>
          </p:cNvSpPr>
          <p:nvPr/>
        </p:nvSpPr>
        <p:spPr bwMode="auto">
          <a:xfrm>
            <a:off x="3450072" y="-3163093"/>
            <a:ext cx="4295775" cy="501015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NL"/>
          </a:p>
        </p:txBody>
      </p:sp>
      <p:sp>
        <p:nvSpPr>
          <p:cNvPr id="6" name="AutoShape 4" descr="Afbeeldingsresultaat voor 1 mei">
            <a:hlinkClick r:id="rId3"/>
          </p:cNvPr>
          <p:cNvSpPr>
            <a:spLocks noChangeAspect="1" noChangeArrowheads="1"/>
          </p:cNvSpPr>
          <p:nvPr/>
        </p:nvSpPr>
        <p:spPr bwMode="auto">
          <a:xfrm>
            <a:off x="6508603" y="-828675"/>
            <a:ext cx="4295775" cy="501015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NL"/>
          </a:p>
        </p:txBody>
      </p:sp>
      <p:sp>
        <p:nvSpPr>
          <p:cNvPr id="7" name="AutoShape 6" descr="Afbeeldingsresultaat voor 1 mei">
            <a:hlinkClick r:id="rId3"/>
          </p:cNvPr>
          <p:cNvSpPr>
            <a:spLocks noChangeAspect="1" noChangeArrowheads="1"/>
          </p:cNvSpPr>
          <p:nvPr/>
        </p:nvSpPr>
        <p:spPr bwMode="auto">
          <a:xfrm>
            <a:off x="3413126" y="-2400300"/>
            <a:ext cx="4295775" cy="501015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NL"/>
          </a:p>
        </p:txBody>
      </p:sp>
      <p:pic>
        <p:nvPicPr>
          <p:cNvPr id="8" name="Afbeelding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836207" y="3418683"/>
            <a:ext cx="3164607" cy="3164607"/>
          </a:xfrm>
          <a:prstGeom prst="rect">
            <a:avLst/>
          </a:prstGeom>
        </p:spPr>
      </p:pic>
    </p:spTree>
    <p:extLst>
      <p:ext uri="{BB962C8B-B14F-4D97-AF65-F5344CB8AC3E}">
        <p14:creationId xmlns:p14="http://schemas.microsoft.com/office/powerpoint/2010/main" val="2670289280"/>
      </p:ext>
    </p:extLst>
  </p:cSld>
  <p:clrMapOvr>
    <a:masterClrMapping/>
  </p:clrMapOvr>
  <p:transition/>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Mengsels">
  <a:themeElements>
    <a:clrScheme name="Mengsel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Mengsels">
      <a:majorFont>
        <a:latin typeface="Tahoma"/>
        <a:ea typeface=""/>
        <a:cs typeface=""/>
      </a:majorFont>
      <a:minorFont>
        <a:latin typeface="Tahoma"/>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engsel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Mengsel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Mengsel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Mengsels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Mengsel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Mengsel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Breedbeeld</PresentationFormat>
  <Paragraphs>0</Paragraphs>
  <Slides>24</Slides>
  <Notes>0</Notes>
  <HiddenSlides>0</HiddenSlides>
  <MMClips>0</MMClips>
  <ScaleCrop>false</ScaleCrop>
  <HeadingPairs>
    <vt:vector size="4" baseType="variant">
      <vt:variant>
        <vt:lpstr>Thema</vt:lpstr>
      </vt:variant>
      <vt:variant>
        <vt:i4>2</vt:i4>
      </vt:variant>
      <vt:variant>
        <vt:lpstr>Diatitels</vt:lpstr>
      </vt:variant>
      <vt:variant>
        <vt:i4>24</vt:i4>
      </vt:variant>
    </vt:vector>
  </HeadingPairs>
  <TitlesOfParts>
    <vt:vector size="26" baseType="lpstr">
      <vt:lpstr>Kantoorthema</vt:lpstr>
      <vt:lpstr>2_Mengsels</vt:lpstr>
      <vt:lpstr>Info Vwo 5 studeren en studentenleven</vt:lpstr>
      <vt:lpstr>Verschil HBO en WO (vervolg)</vt:lpstr>
      <vt:lpstr>studiekeuzeactiviteiten</vt:lpstr>
      <vt:lpstr> www.rug.nl/education/bachelor/bachelors-open-day online open week  (30 jan t/m 3 febr 2023)</vt:lpstr>
      <vt:lpstr>vervolg</vt:lpstr>
      <vt:lpstr>vervolg</vt:lpstr>
      <vt:lpstr>verdiepen</vt:lpstr>
      <vt:lpstr>Online meeloopdag</vt:lpstr>
      <vt:lpstr>Inschrijving studie</vt:lpstr>
      <vt:lpstr>Selectie studies 2023/2024</vt:lpstr>
      <vt:lpstr>Bij de Rijksuniversiteit kun je de volgende fixusopleidingen volgen:</vt:lpstr>
      <vt:lpstr>NumerusFixus /Decentrale selectie</vt:lpstr>
      <vt:lpstr>Numeris Fixus Webinarweek</vt:lpstr>
      <vt:lpstr>Bindend Studieadvies (BSA)</vt:lpstr>
      <vt:lpstr>Opkamers of toch maar thuis wonen?</vt:lpstr>
      <vt:lpstr>Hospiteren wat is dat</vt:lpstr>
      <vt:lpstr>hospiteren</vt:lpstr>
      <vt:lpstr>PowerPoint-presentatie</vt:lpstr>
      <vt:lpstr>Kostenplaatje studeren volgens NIBUD</vt:lpstr>
      <vt:lpstr>Hoogte wettelijk collegegeld universiteit of hogeschool</vt:lpstr>
      <vt:lpstr>studiefinanciering</vt:lpstr>
      <vt:lpstr>Begrippenlijst HO</vt:lpstr>
      <vt:lpstr>Dit zijn de meest voorkomende afkortingen in het studentenleven | SUSA</vt:lpstr>
      <vt:lpstr>vervolg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
  <cp:lastModifiedBy/>
  <cp:revision>218</cp:revision>
  <dcterms:created xsi:type="dcterms:W3CDTF">2022-09-07T10:17:23Z</dcterms:created>
  <dcterms:modified xsi:type="dcterms:W3CDTF">2022-09-21T10:42:43Z</dcterms:modified>
</cp:coreProperties>
</file>