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2" r:id="rId5"/>
    <p:sldId id="263" r:id="rId6"/>
    <p:sldId id="272" r:id="rId7"/>
    <p:sldId id="275" r:id="rId8"/>
    <p:sldId id="276" r:id="rId9"/>
    <p:sldId id="277" r:id="rId10"/>
    <p:sldId id="274" r:id="rId11"/>
    <p:sldId id="273" r:id="rId12"/>
    <p:sldId id="282" r:id="rId13"/>
    <p:sldId id="283" r:id="rId14"/>
    <p:sldId id="385" r:id="rId15"/>
    <p:sldId id="386" r:id="rId16"/>
    <p:sldId id="387" r:id="rId17"/>
    <p:sldId id="388" r:id="rId18"/>
    <p:sldId id="389" r:id="rId19"/>
    <p:sldId id="390" r:id="rId20"/>
    <p:sldId id="384" r:id="rId21"/>
    <p:sldId id="290" r:id="rId22"/>
    <p:sldId id="292" r:id="rId23"/>
    <p:sldId id="287" r:id="rId24"/>
    <p:sldId id="288" r:id="rId25"/>
    <p:sldId id="291" r:id="rId26"/>
    <p:sldId id="289" r:id="rId27"/>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28D"/>
    <a:srgbClr val="F7941D"/>
    <a:srgbClr val="00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9E4F1-5D17-7A92-B874-E33D9647B297}" v="2" dt="2022-09-06T19:00:48.453"/>
    <p1510:client id="{A54ADD9C-8512-476D-A846-C2AEB46DD97F}" v="249" dt="2022-09-06T15:53:18.9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0541" autoAdjust="0"/>
  </p:normalViewPr>
  <p:slideViewPr>
    <p:cSldViewPr>
      <p:cViewPr varScale="1">
        <p:scale>
          <a:sx n="54" d="100"/>
          <a:sy n="54" d="100"/>
        </p:scale>
        <p:origin x="1240" y="36"/>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EA4B4-FBBC-4533-9C15-487B88AD69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47955F-DEC7-4B49-94E2-8F8DA58A4993}">
      <dgm:prSet/>
      <dgm:spPr/>
      <dgm:t>
        <a:bodyPr/>
        <a:lstStyle/>
        <a:p>
          <a:r>
            <a:rPr lang="nl-NL"/>
            <a:t>Bedankt voor uw aandacht!</a:t>
          </a:r>
          <a:endParaRPr lang="en-US"/>
        </a:p>
      </dgm:t>
    </dgm:pt>
    <dgm:pt modelId="{EAEE4D02-24B4-43BA-BC31-5148F0934FB9}" type="parTrans" cxnId="{CFC1CBA6-5C43-414B-ABF5-48D83146B652}">
      <dgm:prSet/>
      <dgm:spPr/>
      <dgm:t>
        <a:bodyPr/>
        <a:lstStyle/>
        <a:p>
          <a:endParaRPr lang="en-US"/>
        </a:p>
      </dgm:t>
    </dgm:pt>
    <dgm:pt modelId="{BF115A99-B0C7-4E02-B281-E28EB66FE694}" type="sibTrans" cxnId="{CFC1CBA6-5C43-414B-ABF5-48D83146B652}">
      <dgm:prSet/>
      <dgm:spPr/>
      <dgm:t>
        <a:bodyPr/>
        <a:lstStyle/>
        <a:p>
          <a:endParaRPr lang="en-US"/>
        </a:p>
      </dgm:t>
    </dgm:pt>
    <dgm:pt modelId="{96D74045-A05C-47DE-B2D2-D8E62DB0CF3A}">
      <dgm:prSet/>
      <dgm:spPr/>
      <dgm:t>
        <a:bodyPr/>
        <a:lstStyle/>
        <a:p>
          <a:r>
            <a:rPr lang="nl-NL" dirty="0"/>
            <a:t>We hopen, samen met jullie, een fijne schooltijd aan de Sportparklaan te hebben!</a:t>
          </a:r>
          <a:endParaRPr lang="en-US" dirty="0"/>
        </a:p>
      </dgm:t>
    </dgm:pt>
    <dgm:pt modelId="{599667D9-19AE-4D64-A069-620A263FF031}" type="parTrans" cxnId="{4202B753-A379-4844-89C1-CD330F107597}">
      <dgm:prSet/>
      <dgm:spPr/>
      <dgm:t>
        <a:bodyPr/>
        <a:lstStyle/>
        <a:p>
          <a:endParaRPr lang="en-US"/>
        </a:p>
      </dgm:t>
    </dgm:pt>
    <dgm:pt modelId="{086EFF09-12D3-4668-93D0-6A7524F77828}" type="sibTrans" cxnId="{4202B753-A379-4844-89C1-CD330F107597}">
      <dgm:prSet/>
      <dgm:spPr/>
      <dgm:t>
        <a:bodyPr/>
        <a:lstStyle/>
        <a:p>
          <a:endParaRPr lang="en-US"/>
        </a:p>
      </dgm:t>
    </dgm:pt>
    <dgm:pt modelId="{F50E276A-ED68-4354-ABA6-E0542A861C7F}" type="pres">
      <dgm:prSet presAssocID="{4F3EA4B4-FBBC-4533-9C15-487B88AD696B}" presName="vert0" presStyleCnt="0">
        <dgm:presLayoutVars>
          <dgm:dir/>
          <dgm:animOne val="branch"/>
          <dgm:animLvl val="lvl"/>
        </dgm:presLayoutVars>
      </dgm:prSet>
      <dgm:spPr/>
    </dgm:pt>
    <dgm:pt modelId="{D20C275A-4C9C-45A6-B35F-7C654BEE8014}" type="pres">
      <dgm:prSet presAssocID="{8447955F-DEC7-4B49-94E2-8F8DA58A4993}" presName="thickLine" presStyleLbl="alignNode1" presStyleIdx="0" presStyleCnt="2"/>
      <dgm:spPr/>
    </dgm:pt>
    <dgm:pt modelId="{5158E786-7771-4074-A2F8-2AA848E2A473}" type="pres">
      <dgm:prSet presAssocID="{8447955F-DEC7-4B49-94E2-8F8DA58A4993}" presName="horz1" presStyleCnt="0"/>
      <dgm:spPr/>
    </dgm:pt>
    <dgm:pt modelId="{310D4D72-7E7A-48FE-8F0A-24C212C0E1F1}" type="pres">
      <dgm:prSet presAssocID="{8447955F-DEC7-4B49-94E2-8F8DA58A4993}" presName="tx1" presStyleLbl="revTx" presStyleIdx="0" presStyleCnt="2"/>
      <dgm:spPr/>
    </dgm:pt>
    <dgm:pt modelId="{F647CAF8-EBF0-41E1-BF72-697A04D01FD7}" type="pres">
      <dgm:prSet presAssocID="{8447955F-DEC7-4B49-94E2-8F8DA58A4993}" presName="vert1" presStyleCnt="0"/>
      <dgm:spPr/>
    </dgm:pt>
    <dgm:pt modelId="{E98F3A04-360A-481D-8B8E-F672B0257556}" type="pres">
      <dgm:prSet presAssocID="{96D74045-A05C-47DE-B2D2-D8E62DB0CF3A}" presName="thickLine" presStyleLbl="alignNode1" presStyleIdx="1" presStyleCnt="2"/>
      <dgm:spPr/>
    </dgm:pt>
    <dgm:pt modelId="{B0F144E9-6BE7-43C0-A07A-80DEE4534D6E}" type="pres">
      <dgm:prSet presAssocID="{96D74045-A05C-47DE-B2D2-D8E62DB0CF3A}" presName="horz1" presStyleCnt="0"/>
      <dgm:spPr/>
    </dgm:pt>
    <dgm:pt modelId="{6B4495A9-EE01-4A8F-BC50-E9BFDBD19EE2}" type="pres">
      <dgm:prSet presAssocID="{96D74045-A05C-47DE-B2D2-D8E62DB0CF3A}" presName="tx1" presStyleLbl="revTx" presStyleIdx="1" presStyleCnt="2"/>
      <dgm:spPr/>
    </dgm:pt>
    <dgm:pt modelId="{2F3B619C-4D8F-4916-9191-1C9D7ACFA9B0}" type="pres">
      <dgm:prSet presAssocID="{96D74045-A05C-47DE-B2D2-D8E62DB0CF3A}" presName="vert1" presStyleCnt="0"/>
      <dgm:spPr/>
    </dgm:pt>
  </dgm:ptLst>
  <dgm:cxnLst>
    <dgm:cxn modelId="{ABF11F5E-6AB7-44F5-83A7-5C66DC919E40}" type="presOf" srcId="{96D74045-A05C-47DE-B2D2-D8E62DB0CF3A}" destId="{6B4495A9-EE01-4A8F-BC50-E9BFDBD19EE2}" srcOrd="0" destOrd="0" presId="urn:microsoft.com/office/officeart/2008/layout/LinedList"/>
    <dgm:cxn modelId="{4202B753-A379-4844-89C1-CD330F107597}" srcId="{4F3EA4B4-FBBC-4533-9C15-487B88AD696B}" destId="{96D74045-A05C-47DE-B2D2-D8E62DB0CF3A}" srcOrd="1" destOrd="0" parTransId="{599667D9-19AE-4D64-A069-620A263FF031}" sibTransId="{086EFF09-12D3-4668-93D0-6A7524F77828}"/>
    <dgm:cxn modelId="{CFC1CBA6-5C43-414B-ABF5-48D83146B652}" srcId="{4F3EA4B4-FBBC-4533-9C15-487B88AD696B}" destId="{8447955F-DEC7-4B49-94E2-8F8DA58A4993}" srcOrd="0" destOrd="0" parTransId="{EAEE4D02-24B4-43BA-BC31-5148F0934FB9}" sibTransId="{BF115A99-B0C7-4E02-B281-E28EB66FE694}"/>
    <dgm:cxn modelId="{EBFC53C6-3F0F-4CEE-A065-93E0B728F83E}" type="presOf" srcId="{8447955F-DEC7-4B49-94E2-8F8DA58A4993}" destId="{310D4D72-7E7A-48FE-8F0A-24C212C0E1F1}" srcOrd="0" destOrd="0" presId="urn:microsoft.com/office/officeart/2008/layout/LinedList"/>
    <dgm:cxn modelId="{13428CF9-061E-4676-AD6C-F2E8BD8046E6}" type="presOf" srcId="{4F3EA4B4-FBBC-4533-9C15-487B88AD696B}" destId="{F50E276A-ED68-4354-ABA6-E0542A861C7F}" srcOrd="0" destOrd="0" presId="urn:microsoft.com/office/officeart/2008/layout/LinedList"/>
    <dgm:cxn modelId="{BBCBC712-0F81-43A4-A35C-FB1DA1D220C7}" type="presParOf" srcId="{F50E276A-ED68-4354-ABA6-E0542A861C7F}" destId="{D20C275A-4C9C-45A6-B35F-7C654BEE8014}" srcOrd="0" destOrd="0" presId="urn:microsoft.com/office/officeart/2008/layout/LinedList"/>
    <dgm:cxn modelId="{8DF704E9-D111-4A26-A8D9-17B4A19AA85D}" type="presParOf" srcId="{F50E276A-ED68-4354-ABA6-E0542A861C7F}" destId="{5158E786-7771-4074-A2F8-2AA848E2A473}" srcOrd="1" destOrd="0" presId="urn:microsoft.com/office/officeart/2008/layout/LinedList"/>
    <dgm:cxn modelId="{4E56BC6B-B545-48AF-92DF-E3A9A2E1455F}" type="presParOf" srcId="{5158E786-7771-4074-A2F8-2AA848E2A473}" destId="{310D4D72-7E7A-48FE-8F0A-24C212C0E1F1}" srcOrd="0" destOrd="0" presId="urn:microsoft.com/office/officeart/2008/layout/LinedList"/>
    <dgm:cxn modelId="{CFC104EB-BD97-4337-843F-46492051E235}" type="presParOf" srcId="{5158E786-7771-4074-A2F8-2AA848E2A473}" destId="{F647CAF8-EBF0-41E1-BF72-697A04D01FD7}" srcOrd="1" destOrd="0" presId="urn:microsoft.com/office/officeart/2008/layout/LinedList"/>
    <dgm:cxn modelId="{4D1635D7-14B9-4826-B32E-5F0C8FBC69C2}" type="presParOf" srcId="{F50E276A-ED68-4354-ABA6-E0542A861C7F}" destId="{E98F3A04-360A-481D-8B8E-F672B0257556}" srcOrd="2" destOrd="0" presId="urn:microsoft.com/office/officeart/2008/layout/LinedList"/>
    <dgm:cxn modelId="{111B00AE-DB5F-4B79-9259-22F2E0A83D79}" type="presParOf" srcId="{F50E276A-ED68-4354-ABA6-E0542A861C7F}" destId="{B0F144E9-6BE7-43C0-A07A-80DEE4534D6E}" srcOrd="3" destOrd="0" presId="urn:microsoft.com/office/officeart/2008/layout/LinedList"/>
    <dgm:cxn modelId="{148FD64A-61AC-45F5-8B78-04762213A0E9}" type="presParOf" srcId="{B0F144E9-6BE7-43C0-A07A-80DEE4534D6E}" destId="{6B4495A9-EE01-4A8F-BC50-E9BFDBD19EE2}" srcOrd="0" destOrd="0" presId="urn:microsoft.com/office/officeart/2008/layout/LinedList"/>
    <dgm:cxn modelId="{3CC29D39-E100-4B08-9EE1-6D3D350B3300}" type="presParOf" srcId="{B0F144E9-6BE7-43C0-A07A-80DEE4534D6E}" destId="{2F3B619C-4D8F-4916-9191-1C9D7ACFA9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275A-4C9C-45A6-B35F-7C654BEE8014}">
      <dsp:nvSpPr>
        <dsp:cNvPr id="0" name=""/>
        <dsp:cNvSpPr/>
      </dsp:nvSpPr>
      <dsp:spPr>
        <a:xfrm>
          <a:off x="0" y="0"/>
          <a:ext cx="775317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D4D72-7E7A-48FE-8F0A-24C212C0E1F1}">
      <dsp:nvSpPr>
        <dsp:cNvPr id="0" name=""/>
        <dsp:cNvSpPr/>
      </dsp:nvSpPr>
      <dsp:spPr>
        <a:xfrm>
          <a:off x="0" y="0"/>
          <a:ext cx="7753170" cy="187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kern="1200"/>
            <a:t>Bedankt voor uw aandacht!</a:t>
          </a:r>
          <a:endParaRPr lang="en-US" sz="3900" kern="1200"/>
        </a:p>
      </dsp:txBody>
      <dsp:txXfrm>
        <a:off x="0" y="0"/>
        <a:ext cx="7753170" cy="1872320"/>
      </dsp:txXfrm>
    </dsp:sp>
    <dsp:sp modelId="{E98F3A04-360A-481D-8B8E-F672B0257556}">
      <dsp:nvSpPr>
        <dsp:cNvPr id="0" name=""/>
        <dsp:cNvSpPr/>
      </dsp:nvSpPr>
      <dsp:spPr>
        <a:xfrm>
          <a:off x="0" y="1872320"/>
          <a:ext cx="775317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495A9-EE01-4A8F-BC50-E9BFDBD19EE2}">
      <dsp:nvSpPr>
        <dsp:cNvPr id="0" name=""/>
        <dsp:cNvSpPr/>
      </dsp:nvSpPr>
      <dsp:spPr>
        <a:xfrm>
          <a:off x="0" y="1872320"/>
          <a:ext cx="7753170" cy="187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nl-NL" sz="3900" kern="1200" dirty="0"/>
            <a:t>We hopen, samen met jullie, een fijne schooltijd aan de Sportparklaan te hebben!</a:t>
          </a:r>
          <a:endParaRPr lang="en-US" sz="3900" kern="1200" dirty="0"/>
        </a:p>
      </dsp:txBody>
      <dsp:txXfrm>
        <a:off x="0" y="1872320"/>
        <a:ext cx="7753170" cy="18723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2B7-BD81-43A8-9FD8-DAC8D417D1DB}" type="datetimeFigureOut">
              <a:rPr lang="nl-NL" smtClean="0"/>
              <a:t>7-9-2022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56F7B-8ACD-4423-AAB0-E36002026FE3}" type="slidenum">
              <a:rPr lang="nl-NL" smtClean="0"/>
              <a:t>‹nr.›</a:t>
            </a:fld>
            <a:endParaRPr lang="nl-NL"/>
          </a:p>
        </p:txBody>
      </p:sp>
    </p:spTree>
    <p:extLst>
      <p:ext uri="{BB962C8B-B14F-4D97-AF65-F5344CB8AC3E}">
        <p14:creationId xmlns:p14="http://schemas.microsoft.com/office/powerpoint/2010/main" val="221473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verhaal van dia 3</a:t>
            </a:r>
            <a:r>
              <a:rPr lang="nl-NL" baseline="0" dirty="0"/>
              <a:t> </a:t>
            </a:r>
            <a:r>
              <a:rPr lang="nl-NL" baseline="0" dirty="0" err="1"/>
              <a:t>tm</a:t>
            </a:r>
            <a:r>
              <a:rPr lang="nl-NL" baseline="0" dirty="0"/>
              <a:t> 10 vertellen bij deze beelden van de kernwaarden; We willen </a:t>
            </a:r>
            <a:r>
              <a:rPr lang="nl-NL" b="1" baseline="0" dirty="0"/>
              <a:t>groeien</a:t>
            </a:r>
            <a:r>
              <a:rPr lang="nl-NL" baseline="0" dirty="0"/>
              <a:t>, we </a:t>
            </a:r>
            <a:r>
              <a:rPr lang="nl-NL" b="1" baseline="0" dirty="0"/>
              <a:t>verbinden</a:t>
            </a:r>
            <a:r>
              <a:rPr lang="nl-NL" baseline="0" dirty="0"/>
              <a:t>, iedereen is </a:t>
            </a:r>
            <a:r>
              <a:rPr lang="nl-NL" b="1" baseline="0" dirty="0"/>
              <a:t>waardevol</a:t>
            </a:r>
            <a:r>
              <a:rPr lang="nl-NL" baseline="0" dirty="0"/>
              <a:t> en we zijn </a:t>
            </a:r>
            <a:r>
              <a:rPr lang="nl-NL" b="1" baseline="0" dirty="0"/>
              <a:t>actief (</a:t>
            </a:r>
            <a:r>
              <a:rPr lang="nl-NL" b="1" baseline="0" dirty="0" err="1"/>
              <a:t>GroVer</a:t>
            </a:r>
            <a:r>
              <a:rPr lang="nl-NL" b="1" baseline="0" dirty="0"/>
              <a:t> </a:t>
            </a:r>
            <a:r>
              <a:rPr lang="nl-NL" b="1" baseline="0" dirty="0" err="1"/>
              <a:t>WaAkt</a:t>
            </a:r>
            <a:r>
              <a:rPr lang="nl-NL" b="1" baseline="0" dirty="0"/>
              <a:t>)</a:t>
            </a:r>
          </a:p>
          <a:p>
            <a:r>
              <a:rPr lang="nl-NL" b="0" baseline="0" dirty="0"/>
              <a:t>Dia 3 </a:t>
            </a:r>
            <a:r>
              <a:rPr lang="nl-NL" b="0" baseline="0" dirty="0" err="1"/>
              <a:t>tm</a:t>
            </a:r>
            <a:r>
              <a:rPr lang="nl-NL" b="0" baseline="0" dirty="0"/>
              <a:t> 10 is dus achtergrondinformatie, ook voor de mentor, maar deze dia’s laten we niet zien. </a:t>
            </a:r>
            <a:endParaRPr lang="nl-NL" b="0"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3</a:t>
            </a:fld>
            <a:endParaRPr lang="nl-NL"/>
          </a:p>
        </p:txBody>
      </p:sp>
    </p:spTree>
    <p:extLst>
      <p:ext uri="{BB962C8B-B14F-4D97-AF65-F5344CB8AC3E}">
        <p14:creationId xmlns:p14="http://schemas.microsoft.com/office/powerpoint/2010/main" val="39350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 noodzakelijke </a:t>
            </a:r>
            <a:r>
              <a:rPr lang="nl-NL" dirty="0" err="1"/>
              <a:t>adminstratieve</a:t>
            </a:r>
            <a:r>
              <a:rPr lang="nl-NL" dirty="0"/>
              <a:t> klussen aanstippen: Stamkaart controleren op juistheid van gegevens. Handtekeningendocument ondertekenen, zodat u in één document voor heel veel zaken akkoord kunt geven. </a:t>
            </a:r>
          </a:p>
          <a:p>
            <a:r>
              <a:rPr lang="nl-NL" dirty="0"/>
              <a:t>De mentor is de belangrijkste persoon in het contact met uw zoon/dochter en met u. Hij/zij is de spil in communicatie en contact. Bovendien is hij/zij heel belangrijk in het begeleiden van het leren en het ontwikkelen van de leerling.</a:t>
            </a:r>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22</a:t>
            </a:fld>
            <a:endParaRPr lang="nl-NL"/>
          </a:p>
        </p:txBody>
      </p:sp>
    </p:spTree>
    <p:extLst>
      <p:ext uri="{BB962C8B-B14F-4D97-AF65-F5344CB8AC3E}">
        <p14:creationId xmlns:p14="http://schemas.microsoft.com/office/powerpoint/2010/main" val="205406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Om onze kinderen uiteindelijk hun doel te laten halen, moeten ze leren dat de weg naar succes er in werkelijkheid is als op het rechter plaatje. Er gebeurt onderweg van alles. Er zijn allerlei afleidingen die je afleiden van je pad richting je doel en er gebeuren onderweg ook ongeplande dingen. Soms leuk, maar soms ook minder leuk. Om ze daarbij te helpen komen ouders op de eerste plaats, maar ook de docent en dan nog specifieker de mentor heeft een belangrijke rol. Het is voor de duidelijkheid erg belangrijk dat onze kinderen merken dat die twee goed op één lijn zetten. Dit bereiken we maar op één manier: communicatie!!</a:t>
            </a:r>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4</a:t>
            </a:fld>
            <a:endParaRPr lang="nl-NL"/>
          </a:p>
        </p:txBody>
      </p:sp>
    </p:spTree>
    <p:extLst>
      <p:ext uri="{BB962C8B-B14F-4D97-AF65-F5344CB8AC3E}">
        <p14:creationId xmlns:p14="http://schemas.microsoft.com/office/powerpoint/2010/main" val="59771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Benadrukken</a:t>
            </a:r>
            <a:r>
              <a:rPr lang="nl-NL" baseline="0" dirty="0"/>
              <a:t> dat we maatwerk bieden, dat we vier verschillende routes hebben: BB, KB, LWT en Maatwerktraject (Maatwerk richting niveau 2). Via diploma naar mbo is slechts een van de routes.</a:t>
            </a:r>
          </a:p>
          <a:p>
            <a:r>
              <a:rPr lang="nl-NL" baseline="0" dirty="0"/>
              <a:t>Benadrukken dat de andere doelen voor ons net zo of vaak zelfs belangrijker zijn dan het diploma.</a:t>
            </a:r>
            <a:endParaRPr lang="nl-NL" dirty="0"/>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5</a:t>
            </a:fld>
            <a:endParaRPr lang="nl-NL"/>
          </a:p>
        </p:txBody>
      </p:sp>
    </p:spTree>
    <p:extLst>
      <p:ext uri="{BB962C8B-B14F-4D97-AF65-F5344CB8AC3E}">
        <p14:creationId xmlns:p14="http://schemas.microsoft.com/office/powerpoint/2010/main" val="324984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dia zal de mentor straks dieper met u bespreken. Hoe wil hij/zij het contact?</a:t>
            </a:r>
            <a:r>
              <a:rPr lang="nl-NL" baseline="0" dirty="0"/>
              <a:t> Hoe houden jullie samen de lijnen kort? Dat hoort u allemaal straks in de klas.</a:t>
            </a:r>
            <a:endParaRPr lang="nl-NL" dirty="0"/>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6</a:t>
            </a:fld>
            <a:endParaRPr lang="nl-NL"/>
          </a:p>
        </p:txBody>
      </p:sp>
    </p:spTree>
    <p:extLst>
      <p:ext uri="{BB962C8B-B14F-4D97-AF65-F5344CB8AC3E}">
        <p14:creationId xmlns:p14="http://schemas.microsoft.com/office/powerpoint/2010/main" val="108847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Zo’n eerste week met een compleet introductieprogramma kost tijd. Die tijd nemen we heel bewust, omdat dit</a:t>
            </a:r>
            <a:r>
              <a:rPr lang="nl-NL" baseline="0" dirty="0"/>
              <a:t> programma een investering is in het groepsproces en daarmee in het werken aan een veilige leeromgeving. Bovendien kan niemand iets alleen bereiken. Je hebt elkaar nodig.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Heel bewust starten de 4</a:t>
            </a:r>
            <a:r>
              <a:rPr lang="nl-NL" baseline="30000" dirty="0"/>
              <a:t>e</a:t>
            </a:r>
            <a:r>
              <a:rPr lang="nl-NL" baseline="0" dirty="0"/>
              <a:t> </a:t>
            </a:r>
            <a:r>
              <a:rPr lang="nl-NL" baseline="0" dirty="0" err="1"/>
              <a:t>jaars</a:t>
            </a:r>
            <a:r>
              <a:rPr lang="nl-NL" baseline="0" dirty="0"/>
              <a:t> met een stageperiode, zodat we ons volledig kunnen richten op de nieuwe 3</a:t>
            </a:r>
            <a:r>
              <a:rPr lang="nl-NL" baseline="30000" dirty="0"/>
              <a:t>e</a:t>
            </a:r>
            <a:r>
              <a:rPr lang="nl-NL" baseline="0" dirty="0"/>
              <a:t> </a:t>
            </a:r>
            <a:r>
              <a:rPr lang="nl-NL" baseline="0" dirty="0" err="1"/>
              <a:t>jaars</a:t>
            </a:r>
            <a:r>
              <a:rPr lang="nl-NL" baseline="0" dirty="0"/>
              <a:t> leerlingen en zij rustig aan de nieuwe omgeving kunnen wennen. Vanaf volgende week komende de mbo’ers in het gebouw en over drie weken zijn onze 4</a:t>
            </a:r>
            <a:r>
              <a:rPr lang="nl-NL" baseline="30000" dirty="0"/>
              <a:t>e</a:t>
            </a:r>
            <a:r>
              <a:rPr lang="nl-NL" baseline="0" dirty="0"/>
              <a:t> klassen ook weer op school. </a:t>
            </a:r>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7</a:t>
            </a:fld>
            <a:endParaRPr lang="nl-NL"/>
          </a:p>
        </p:txBody>
      </p:sp>
    </p:spTree>
    <p:extLst>
      <p:ext uri="{BB962C8B-B14F-4D97-AF65-F5344CB8AC3E}">
        <p14:creationId xmlns:p14="http://schemas.microsoft.com/office/powerpoint/2010/main" val="94100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Nadruk op wat we samen doen. Voorbeelden van leerlingen die voordeel hebben gehad omdat ze al aan de Sportparklaan zaten. Voorbeelden van leerlingen die ergens anders naar toe zijn gegaan in</a:t>
            </a:r>
            <a:r>
              <a:rPr lang="nl-NL" baseline="0" dirty="0"/>
              <a:t> het mbo en daar ook prima aankomen, omdat we weten wat in de aansluiting met het mbo van belang is. </a:t>
            </a:r>
            <a:endParaRPr lang="nl-NL" dirty="0"/>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8</a:t>
            </a:fld>
            <a:endParaRPr lang="nl-NL"/>
          </a:p>
        </p:txBody>
      </p:sp>
    </p:spTree>
    <p:extLst>
      <p:ext uri="{BB962C8B-B14F-4D97-AF65-F5344CB8AC3E}">
        <p14:creationId xmlns:p14="http://schemas.microsoft.com/office/powerpoint/2010/main" val="226138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 naar locatiegids, handig voor mentoren om mee te nemen in hoe presentatie aan ouders: https://www.ubboemmius.nl/wp-content/uploads/2020/06/DIGITAAL_20210604_ubboemmius_drukwerk_locatiegids_2021-2022_SPL.pdf</a:t>
            </a:r>
          </a:p>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9</a:t>
            </a:fld>
            <a:endParaRPr lang="nl-NL"/>
          </a:p>
        </p:txBody>
      </p:sp>
    </p:spTree>
    <p:extLst>
      <p:ext uri="{BB962C8B-B14F-4D97-AF65-F5344CB8AC3E}">
        <p14:creationId xmlns:p14="http://schemas.microsoft.com/office/powerpoint/2010/main" val="286644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18</a:t>
            </a:fld>
            <a:endParaRPr lang="nl-NL"/>
          </a:p>
        </p:txBody>
      </p:sp>
    </p:spTree>
    <p:extLst>
      <p:ext uri="{BB962C8B-B14F-4D97-AF65-F5344CB8AC3E}">
        <p14:creationId xmlns:p14="http://schemas.microsoft.com/office/powerpoint/2010/main" val="324499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F956F7B-8ACD-4423-AAB0-E36002026FE3}" type="slidenum">
              <a:rPr lang="nl-NL" smtClean="0"/>
              <a:t>20</a:t>
            </a:fld>
            <a:endParaRPr lang="nl-NL"/>
          </a:p>
        </p:txBody>
      </p:sp>
    </p:spTree>
    <p:extLst>
      <p:ext uri="{BB962C8B-B14F-4D97-AF65-F5344CB8AC3E}">
        <p14:creationId xmlns:p14="http://schemas.microsoft.com/office/powerpoint/2010/main" val="3662484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Diaposi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2FAD9F-381A-7B4C-B354-2EE8DB81A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26" y="-27384"/>
            <a:ext cx="12296040" cy="6912768"/>
          </a:xfrm>
          <a:prstGeom prst="rect">
            <a:avLst/>
          </a:prstGeom>
        </p:spPr>
      </p:pic>
      <p:sp>
        <p:nvSpPr>
          <p:cNvPr id="2" name="Titel 1"/>
          <p:cNvSpPr>
            <a:spLocks noGrp="1"/>
          </p:cNvSpPr>
          <p:nvPr>
            <p:ph type="ctrTitle" hasCustomPrompt="1"/>
          </p:nvPr>
        </p:nvSpPr>
        <p:spPr>
          <a:xfrm>
            <a:off x="434568" y="2130426"/>
            <a:ext cx="11423616" cy="650503"/>
          </a:xfrm>
          <a:prstGeom prst="rect">
            <a:avLst/>
          </a:prstGeom>
        </p:spPr>
        <p:txBody>
          <a:bodyPr anchor="b">
            <a:normAutofit/>
          </a:bodyPr>
          <a:lstStyle>
            <a:lvl1pPr algn="l">
              <a:defRPr sz="5334" b="1">
                <a:solidFill>
                  <a:srgbClr val="006EB7"/>
                </a:solidFill>
              </a:defRPr>
            </a:lvl1pPr>
          </a:lstStyle>
          <a:p>
            <a:r>
              <a:rPr lang="nl-NL" dirty="0"/>
              <a:t>“Typ hier de titel”</a:t>
            </a:r>
          </a:p>
        </p:txBody>
      </p:sp>
      <p:sp>
        <p:nvSpPr>
          <p:cNvPr id="3" name="Ondertitel 2"/>
          <p:cNvSpPr>
            <a:spLocks noGrp="1"/>
          </p:cNvSpPr>
          <p:nvPr>
            <p:ph type="subTitle" idx="1" hasCustomPrompt="1"/>
          </p:nvPr>
        </p:nvSpPr>
        <p:spPr>
          <a:xfrm>
            <a:off x="431288" y="2924944"/>
            <a:ext cx="11430177" cy="100811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dirty="0"/>
              <a:t>“Typ hier eventueel een ondertitel”</a:t>
            </a:r>
          </a:p>
        </p:txBody>
      </p:sp>
      <p:sp>
        <p:nvSpPr>
          <p:cNvPr id="36" name="Tijdelijke aanduiding voor datum 35"/>
          <p:cNvSpPr>
            <a:spLocks noGrp="1"/>
          </p:cNvSpPr>
          <p:nvPr>
            <p:ph type="dt" sz="half" idx="10"/>
          </p:nvPr>
        </p:nvSpPr>
        <p:spPr>
          <a:xfrm>
            <a:off x="429379" y="6459137"/>
            <a:ext cx="5091275" cy="260558"/>
          </a:xfrm>
          <a:prstGeom prst="rect">
            <a:avLst/>
          </a:prstGeom>
        </p:spPr>
        <p:txBody>
          <a:bodyPr/>
          <a:lstStyle>
            <a:lvl1pPr algn="l">
              <a:defRPr sz="1334"/>
            </a:lvl1pPr>
          </a:lstStyle>
          <a:p>
            <a:r>
              <a:rPr lang="nl-NL" b="1" dirty="0"/>
              <a:t>Versie 1.0 Definitief </a:t>
            </a:r>
            <a:r>
              <a:rPr lang="nl-NL" dirty="0"/>
              <a:t>– 27-02-2019</a:t>
            </a:r>
          </a:p>
        </p:txBody>
      </p:sp>
      <p:sp>
        <p:nvSpPr>
          <p:cNvPr id="38" name="Tijdelijke aanduiding voor dianummer 37"/>
          <p:cNvSpPr>
            <a:spLocks noGrp="1"/>
          </p:cNvSpPr>
          <p:nvPr>
            <p:ph type="sldNum" sz="quarter" idx="12"/>
          </p:nvPr>
        </p:nvSpPr>
        <p:spPr>
          <a:xfrm>
            <a:off x="11234711" y="6450509"/>
            <a:ext cx="623473" cy="257866"/>
          </a:xfrm>
        </p:spPr>
        <p:txBody>
          <a:bodyPr/>
          <a:lstStyle>
            <a:lvl1pPr>
              <a:defRPr>
                <a:solidFill>
                  <a:schemeClr val="bg1"/>
                </a:solidFill>
              </a:defRPr>
            </a:lvl1pPr>
          </a:lstStyle>
          <a:p>
            <a:fld id="{A8AA7EC8-FE29-421D-A88B-370786849ECC}" type="slidenum">
              <a:rPr lang="nl-NL" smtClean="0"/>
              <a:pPr/>
              <a:t>‹nr.›</a:t>
            </a:fld>
            <a:endParaRPr lang="nl-NL" dirty="0"/>
          </a:p>
        </p:txBody>
      </p:sp>
    </p:spTree>
    <p:extLst>
      <p:ext uri="{BB962C8B-B14F-4D97-AF65-F5344CB8AC3E}">
        <p14:creationId xmlns:p14="http://schemas.microsoft.com/office/powerpoint/2010/main" val="136423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3" name="Tijdelijke aanduiding voor tabel 2"/>
          <p:cNvSpPr>
            <a:spLocks noGrp="1"/>
          </p:cNvSpPr>
          <p:nvPr>
            <p:ph type="tbl" sz="quarter" idx="18" hasCustomPrompt="1"/>
          </p:nvPr>
        </p:nvSpPr>
        <p:spPr>
          <a:xfrm>
            <a:off x="431427" y="2060848"/>
            <a:ext cx="11330305" cy="3744416"/>
          </a:xfrm>
          <a:prstGeom prst="rect">
            <a:avLst/>
          </a:prstGeom>
          <a:solidFill>
            <a:schemeClr val="bg1">
              <a:lumMod val="85000"/>
            </a:schemeClr>
          </a:solidFill>
        </p:spPr>
        <p:txBody>
          <a:bodyPr lIns="360000" tIns="180000" rIns="180000" bIns="180000"/>
          <a:lstStyle>
            <a:lvl1pPr marL="0" marR="0" indent="0" algn="l" defTabSz="1219352" rtl="0" eaLnBrk="1" fontAlgn="auto" latinLnBrk="0" hangingPunct="1">
              <a:lnSpc>
                <a:spcPct val="100000"/>
              </a:lnSpc>
              <a:spcBef>
                <a:spcPct val="20000"/>
              </a:spcBef>
              <a:spcAft>
                <a:spcPts val="0"/>
              </a:spcAft>
              <a:buClrTx/>
              <a:buSzTx/>
              <a:buFont typeface="Arial" panose="020B0604020202020204" pitchFamily="34" charset="0"/>
              <a:buNone/>
              <a:tabLst/>
              <a:defRPr sz="2134" baseline="0"/>
            </a:lvl1pPr>
          </a:lstStyle>
          <a:p>
            <a:r>
              <a:rPr lang="nl-NL" noProof="0" dirty="0"/>
              <a:t>Klik op het pictogram om een tabel toe te toevoegen aan deze slide</a:t>
            </a:r>
          </a:p>
        </p:txBody>
      </p:sp>
      <p:sp>
        <p:nvSpPr>
          <p:cNvPr id="9"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dirty="0"/>
              <a:t>Typ hier een toelichting</a:t>
            </a:r>
          </a:p>
        </p:txBody>
      </p:sp>
      <p:sp>
        <p:nvSpPr>
          <p:cNvPr id="12" name="Tijdelijke aanduiding voor voettekst 13">
            <a:extLst>
              <a:ext uri="{FF2B5EF4-FFF2-40B4-BE49-F238E27FC236}">
                <a16:creationId xmlns:a16="http://schemas.microsoft.com/office/drawing/2014/main" id="{F71A75C5-15F4-4A4B-BE8F-848E84EE0CB1}"/>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3" name="Tijdelijke aanduiding voor dianummer 14">
            <a:extLst>
              <a:ext uri="{FF2B5EF4-FFF2-40B4-BE49-F238E27FC236}">
                <a16:creationId xmlns:a16="http://schemas.microsoft.com/office/drawing/2014/main" id="{F4D264AD-8C9A-5B43-9766-0EE2A38219D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16462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dirty="0"/>
              <a:t>Typ hier een toelichting</a:t>
            </a:r>
          </a:p>
        </p:txBody>
      </p:sp>
      <p:sp>
        <p:nvSpPr>
          <p:cNvPr id="13" name="Tijdelijke aanduiding voor media 2"/>
          <p:cNvSpPr>
            <a:spLocks noGrp="1"/>
          </p:cNvSpPr>
          <p:nvPr>
            <p:ph type="media" sz="quarter" idx="20" hasCustomPrompt="1"/>
          </p:nvPr>
        </p:nvSpPr>
        <p:spPr>
          <a:xfrm>
            <a:off x="431856" y="2060848"/>
            <a:ext cx="11329876" cy="3744640"/>
          </a:xfrm>
          <a:prstGeom prst="rect">
            <a:avLst/>
          </a:prstGeom>
          <a:solidFill>
            <a:schemeClr val="bg1">
              <a:lumMod val="85000"/>
            </a:schemeClr>
          </a:solidFill>
        </p:spPr>
        <p:txBody>
          <a:bodyPr lIns="360000" tIns="180000" rIns="180000" bIns="180000"/>
          <a:lstStyle>
            <a:lvl1pPr marL="0" indent="0" algn="l">
              <a:buNone/>
              <a:defRPr sz="2134"/>
            </a:lvl1pPr>
          </a:lstStyle>
          <a:p>
            <a:r>
              <a:rPr lang="nl-NL" noProof="0" dirty="0"/>
              <a:t>Klik op het pictogram om media toe te toevoegen aan deze slide</a:t>
            </a:r>
          </a:p>
        </p:txBody>
      </p:sp>
      <p:sp>
        <p:nvSpPr>
          <p:cNvPr id="9" name="Tijdelijke aanduiding voor voettekst 13">
            <a:extLst>
              <a:ext uri="{FF2B5EF4-FFF2-40B4-BE49-F238E27FC236}">
                <a16:creationId xmlns:a16="http://schemas.microsoft.com/office/drawing/2014/main" id="{624ACE91-4E08-5942-A4FF-83F7E1D0D5E8}"/>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4" name="Tijdelijke aanduiding voor dianummer 14">
            <a:extLst>
              <a:ext uri="{FF2B5EF4-FFF2-40B4-BE49-F238E27FC236}">
                <a16:creationId xmlns:a16="http://schemas.microsoft.com/office/drawing/2014/main" id="{AE201035-0126-F145-9187-A8EA6E4B1C15}"/>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75013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dirty="0"/>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dirty="0"/>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dirty="0"/>
              <a:t>Versie 1.0 Definitief </a:t>
            </a:r>
            <a:r>
              <a:rPr lang="nl-NL" dirty="0"/>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5" name="Tijdelijke aanduiding voor afbeelding 4">
            <a:extLst>
              <a:ext uri="{FF2B5EF4-FFF2-40B4-BE49-F238E27FC236}">
                <a16:creationId xmlns:a16="http://schemas.microsoft.com/office/drawing/2014/main" id="{33312F7F-2925-284C-BA15-46E52B63922F}"/>
              </a:ext>
            </a:extLst>
          </p:cNvPr>
          <p:cNvSpPr>
            <a:spLocks noGrp="1"/>
          </p:cNvSpPr>
          <p:nvPr>
            <p:ph type="pic" sz="quarter" idx="18"/>
          </p:nvPr>
        </p:nvSpPr>
        <p:spPr>
          <a:xfrm>
            <a:off x="6384864" y="2667536"/>
            <a:ext cx="5863706" cy="3672082"/>
          </a:xfrm>
          <a:custGeom>
            <a:avLst/>
            <a:gdLst>
              <a:gd name="connsiteX0" fmla="*/ 0 w 4103688"/>
              <a:gd name="connsiteY0" fmla="*/ 0 h 3671887"/>
              <a:gd name="connsiteX1" fmla="*/ 4103688 w 4103688"/>
              <a:gd name="connsiteY1" fmla="*/ 0 h 3671887"/>
              <a:gd name="connsiteX2" fmla="*/ 4103688 w 4103688"/>
              <a:gd name="connsiteY2" fmla="*/ 3671887 h 3671887"/>
              <a:gd name="connsiteX3" fmla="*/ 0 w 4103688"/>
              <a:gd name="connsiteY3" fmla="*/ 3671887 h 3671887"/>
              <a:gd name="connsiteX4" fmla="*/ 0 w 4103688"/>
              <a:gd name="connsiteY4" fmla="*/ 0 h 3671887"/>
              <a:gd name="connsiteX0" fmla="*/ 0 w 4109332"/>
              <a:gd name="connsiteY0" fmla="*/ 1315156 h 3671887"/>
              <a:gd name="connsiteX1" fmla="*/ 4109332 w 4109332"/>
              <a:gd name="connsiteY1" fmla="*/ 0 h 3671887"/>
              <a:gd name="connsiteX2" fmla="*/ 4109332 w 4109332"/>
              <a:gd name="connsiteY2" fmla="*/ 3671887 h 3671887"/>
              <a:gd name="connsiteX3" fmla="*/ 5644 w 4109332"/>
              <a:gd name="connsiteY3" fmla="*/ 3671887 h 3671887"/>
              <a:gd name="connsiteX4" fmla="*/ 0 w 4109332"/>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15156 h 3671887"/>
              <a:gd name="connsiteX1" fmla="*/ 4453646 w 4453646"/>
              <a:gd name="connsiteY1" fmla="*/ 0 h 3671887"/>
              <a:gd name="connsiteX2" fmla="*/ 4453646 w 4453646"/>
              <a:gd name="connsiteY2" fmla="*/ 3671887 h 3671887"/>
              <a:gd name="connsiteX3" fmla="*/ 349958 w 4453646"/>
              <a:gd name="connsiteY3" fmla="*/ 3671887 h 3671887"/>
              <a:gd name="connsiteX4" fmla="*/ 344314 w 4453646"/>
              <a:gd name="connsiteY4" fmla="*/ 1315156 h 3671887"/>
              <a:gd name="connsiteX0" fmla="*/ 344314 w 4453646"/>
              <a:gd name="connsiteY0" fmla="*/ 1363501 h 3720232"/>
              <a:gd name="connsiteX1" fmla="*/ 4453646 w 4453646"/>
              <a:gd name="connsiteY1" fmla="*/ 48345 h 3720232"/>
              <a:gd name="connsiteX2" fmla="*/ 4453646 w 4453646"/>
              <a:gd name="connsiteY2" fmla="*/ 3720232 h 3720232"/>
              <a:gd name="connsiteX3" fmla="*/ 349958 w 4453646"/>
              <a:gd name="connsiteY3" fmla="*/ 3720232 h 3720232"/>
              <a:gd name="connsiteX4" fmla="*/ 344314 w 4453646"/>
              <a:gd name="connsiteY4" fmla="*/ 1363501 h 3720232"/>
              <a:gd name="connsiteX0" fmla="*/ 697500 w 4106921"/>
              <a:gd name="connsiteY0" fmla="*/ 1342622 h 3727575"/>
              <a:gd name="connsiteX1" fmla="*/ 4106921 w 4106921"/>
              <a:gd name="connsiteY1" fmla="*/ 55688 h 3727575"/>
              <a:gd name="connsiteX2" fmla="*/ 4106921 w 4106921"/>
              <a:gd name="connsiteY2" fmla="*/ 3727575 h 3727575"/>
              <a:gd name="connsiteX3" fmla="*/ 3233 w 4106921"/>
              <a:gd name="connsiteY3" fmla="*/ 3727575 h 3727575"/>
              <a:gd name="connsiteX4" fmla="*/ 697500 w 4106921"/>
              <a:gd name="connsiteY4" fmla="*/ 1342622 h 3727575"/>
              <a:gd name="connsiteX0" fmla="*/ 697500 w 4106921"/>
              <a:gd name="connsiteY0" fmla="*/ 1287129 h 3672082"/>
              <a:gd name="connsiteX1" fmla="*/ 4106921 w 4106921"/>
              <a:gd name="connsiteY1" fmla="*/ 195 h 3672082"/>
              <a:gd name="connsiteX2" fmla="*/ 4106921 w 4106921"/>
              <a:gd name="connsiteY2" fmla="*/ 3672082 h 3672082"/>
              <a:gd name="connsiteX3" fmla="*/ 3233 w 4106921"/>
              <a:gd name="connsiteY3" fmla="*/ 3672082 h 3672082"/>
              <a:gd name="connsiteX4" fmla="*/ 697500 w 4106921"/>
              <a:gd name="connsiteY4" fmla="*/ 1287129 h 3672082"/>
              <a:gd name="connsiteX0" fmla="*/ 987791 w 4397212"/>
              <a:gd name="connsiteY0" fmla="*/ 1287129 h 3672082"/>
              <a:gd name="connsiteX1" fmla="*/ 4397212 w 4397212"/>
              <a:gd name="connsiteY1" fmla="*/ 195 h 3672082"/>
              <a:gd name="connsiteX2" fmla="*/ 4397212 w 4397212"/>
              <a:gd name="connsiteY2" fmla="*/ 3672082 h 3672082"/>
              <a:gd name="connsiteX3" fmla="*/ 12 w 4397212"/>
              <a:gd name="connsiteY3" fmla="*/ 3672082 h 3672082"/>
              <a:gd name="connsiteX4" fmla="*/ 987791 w 4397212"/>
              <a:gd name="connsiteY4" fmla="*/ 1287129 h 3672082"/>
              <a:gd name="connsiteX0" fmla="*/ 987786 w 4397207"/>
              <a:gd name="connsiteY0" fmla="*/ 1287129 h 3672082"/>
              <a:gd name="connsiteX1" fmla="*/ 4397207 w 4397207"/>
              <a:gd name="connsiteY1" fmla="*/ 195 h 3672082"/>
              <a:gd name="connsiteX2" fmla="*/ 4397207 w 4397207"/>
              <a:gd name="connsiteY2" fmla="*/ 3672082 h 3672082"/>
              <a:gd name="connsiteX3" fmla="*/ 7 w 4397207"/>
              <a:gd name="connsiteY3" fmla="*/ 3672082 h 3672082"/>
              <a:gd name="connsiteX4" fmla="*/ 987786 w 4397207"/>
              <a:gd name="connsiteY4" fmla="*/ 1287129 h 367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7" h="3672082">
                <a:moveTo>
                  <a:pt x="987786" y="1287129"/>
                </a:moveTo>
                <a:cubicBezTo>
                  <a:pt x="1956808" y="199632"/>
                  <a:pt x="3320941" y="-7331"/>
                  <a:pt x="4397207" y="195"/>
                </a:cubicBezTo>
                <a:lnTo>
                  <a:pt x="4397207" y="3672082"/>
                </a:lnTo>
                <a:lnTo>
                  <a:pt x="7" y="3672082"/>
                </a:lnTo>
                <a:cubicBezTo>
                  <a:pt x="-1874" y="2886505"/>
                  <a:pt x="397001" y="1971106"/>
                  <a:pt x="987786" y="1287129"/>
                </a:cubicBezTo>
                <a:close/>
              </a:path>
            </a:pathLst>
          </a:custGeom>
          <a:solidFill>
            <a:schemeClr val="bg1">
              <a:lumMod val="85000"/>
            </a:schemeClr>
          </a:solidFill>
        </p:spPr>
        <p:txBody>
          <a:bodyPr lIns="180000" tIns="180000" rIns="180000" bIns="180000"/>
          <a:lstStyle>
            <a:lvl1pPr marL="0" indent="0" algn="r">
              <a:buNone/>
              <a:defRPr sz="2134"/>
            </a:lvl1pPr>
          </a:lstStyle>
          <a:p>
            <a:endParaRPr lang="nl-NL" dirty="0"/>
          </a:p>
          <a:p>
            <a:endParaRPr lang="nl-NL" dirty="0"/>
          </a:p>
          <a:p>
            <a:endParaRPr lang="nl-NL" dirty="0"/>
          </a:p>
          <a:p>
            <a:endParaRPr lang="nl-NL" dirty="0"/>
          </a:p>
          <a:p>
            <a:endParaRPr lang="nl-NL" dirty="0"/>
          </a:p>
          <a:p>
            <a:r>
              <a:rPr lang="nl-NL" dirty="0"/>
              <a:t>Klik op het pictogram om </a:t>
            </a:r>
            <a:br>
              <a:rPr lang="nl-NL" dirty="0"/>
            </a:br>
            <a:r>
              <a:rPr lang="nl-NL" dirty="0"/>
              <a:t>een afbeelding toe te </a:t>
            </a:r>
            <a:br>
              <a:rPr lang="nl-NL" dirty="0"/>
            </a:br>
            <a:r>
              <a:rPr lang="nl-NL" dirty="0"/>
              <a:t>voegen aan deze slide</a:t>
            </a:r>
          </a:p>
        </p:txBody>
      </p:sp>
    </p:spTree>
    <p:extLst>
      <p:ext uri="{BB962C8B-B14F-4D97-AF65-F5344CB8AC3E}">
        <p14:creationId xmlns:p14="http://schemas.microsoft.com/office/powerpoint/2010/main" val="127570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met 2 beeld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980728"/>
            <a:ext cx="9314248" cy="747514"/>
          </a:xfrm>
          <a:prstGeom prst="rect">
            <a:avLst/>
          </a:prstGeom>
        </p:spPr>
        <p:txBody>
          <a:bodyPr anchor="b">
            <a:normAutofit/>
          </a:bodyPr>
          <a:lstStyle>
            <a:lvl1pPr algn="l">
              <a:defRPr sz="5334" b="1">
                <a:solidFill>
                  <a:srgbClr val="006EB7"/>
                </a:solidFill>
              </a:defRPr>
            </a:lvl1pPr>
          </a:lstStyle>
          <a:p>
            <a:r>
              <a:rPr lang="nl-NL" dirty="0"/>
              <a:t>“Typ hier de titel”</a:t>
            </a:r>
          </a:p>
        </p:txBody>
      </p:sp>
      <p:sp>
        <p:nvSpPr>
          <p:cNvPr id="3" name="Ondertitel 2"/>
          <p:cNvSpPr>
            <a:spLocks noGrp="1"/>
          </p:cNvSpPr>
          <p:nvPr>
            <p:ph type="subTitle" idx="1" hasCustomPrompt="1"/>
          </p:nvPr>
        </p:nvSpPr>
        <p:spPr>
          <a:xfrm>
            <a:off x="431427" y="1844824"/>
            <a:ext cx="11426757" cy="648072"/>
          </a:xfrm>
          <a:prstGeom prst="rect">
            <a:avLst/>
          </a:prstGeom>
        </p:spPr>
        <p:txBody>
          <a:bodyPr>
            <a:normAutofit/>
          </a:bodyPr>
          <a:lstStyle>
            <a:lvl1pPr marL="0" indent="0" algn="l">
              <a:buNone/>
              <a:defRPr sz="2400">
                <a:solidFill>
                  <a:srgbClr val="F7941D"/>
                </a:solidFill>
              </a:defRPr>
            </a:lvl1pPr>
            <a:lvl2pPr marL="609676" indent="0" algn="ctr">
              <a:buNone/>
              <a:defRPr>
                <a:solidFill>
                  <a:schemeClr val="tx1">
                    <a:tint val="75000"/>
                  </a:schemeClr>
                </a:solidFill>
              </a:defRPr>
            </a:lvl2pPr>
            <a:lvl3pPr marL="1219352" indent="0" algn="ctr">
              <a:buNone/>
              <a:defRPr>
                <a:solidFill>
                  <a:schemeClr val="tx1">
                    <a:tint val="75000"/>
                  </a:schemeClr>
                </a:solidFill>
              </a:defRPr>
            </a:lvl3pPr>
            <a:lvl4pPr marL="1829029" indent="0" algn="ctr">
              <a:buNone/>
              <a:defRPr>
                <a:solidFill>
                  <a:schemeClr val="tx1">
                    <a:tint val="75000"/>
                  </a:schemeClr>
                </a:solidFill>
              </a:defRPr>
            </a:lvl4pPr>
            <a:lvl5pPr marL="2438705"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nl-NL" dirty="0"/>
              <a:t>“Typ hier eventueel een ondertitel”</a:t>
            </a:r>
          </a:p>
        </p:txBody>
      </p:sp>
      <p:sp>
        <p:nvSpPr>
          <p:cNvPr id="7" name="Tijdelijke aanduiding voor voettekst 6"/>
          <p:cNvSpPr>
            <a:spLocks noGrp="1"/>
          </p:cNvSpPr>
          <p:nvPr>
            <p:ph type="ftr" sz="quarter" idx="16"/>
          </p:nvPr>
        </p:nvSpPr>
        <p:spPr/>
        <p:txBody>
          <a:bodyPr/>
          <a:lstStyle>
            <a:lvl1pPr>
              <a:defRPr/>
            </a:lvl1pPr>
          </a:lstStyle>
          <a:p>
            <a:r>
              <a:rPr lang="nl-NL" b="1" dirty="0"/>
              <a:t>Versie 1.0 Definitief </a:t>
            </a:r>
            <a:r>
              <a:rPr lang="nl-NL" dirty="0"/>
              <a:t>– 27-02-19</a:t>
            </a:r>
          </a:p>
        </p:txBody>
      </p:sp>
      <p:sp>
        <p:nvSpPr>
          <p:cNvPr id="8" name="Tijdelijke aanduiding voor dianummer 7"/>
          <p:cNvSpPr>
            <a:spLocks noGrp="1"/>
          </p:cNvSpPr>
          <p:nvPr>
            <p:ph type="sldNum" sz="quarter" idx="17"/>
          </p:nvPr>
        </p:nvSpPr>
        <p:spPr/>
        <p:txBody>
          <a:bodyPr/>
          <a:lstStyle/>
          <a:p>
            <a:fld id="{A8AA7EC8-FE29-421D-A88B-370786849ECC}" type="slidenum">
              <a:rPr lang="nl-NL" smtClean="0"/>
              <a:pPr/>
              <a:t>‹nr.›</a:t>
            </a:fld>
            <a:endParaRPr lang="nl-NL"/>
          </a:p>
        </p:txBody>
      </p:sp>
      <p:sp>
        <p:nvSpPr>
          <p:cNvPr id="13" name="Tijdelijke aanduiding voor afbeelding 12">
            <a:extLst>
              <a:ext uri="{FF2B5EF4-FFF2-40B4-BE49-F238E27FC236}">
                <a16:creationId xmlns:a16="http://schemas.microsoft.com/office/drawing/2014/main" id="{10D6F52B-CC13-4644-A906-1AF5CAE2C72E}"/>
              </a:ext>
            </a:extLst>
          </p:cNvPr>
          <p:cNvSpPr>
            <a:spLocks noGrp="1"/>
          </p:cNvSpPr>
          <p:nvPr>
            <p:ph type="pic" sz="quarter" idx="19" hasCustomPrompt="1"/>
          </p:nvPr>
        </p:nvSpPr>
        <p:spPr>
          <a:xfrm>
            <a:off x="-83620" y="2605578"/>
            <a:ext cx="12360827" cy="3726000"/>
          </a:xfrm>
          <a:prstGeom prst="rect">
            <a:avLst/>
          </a:prstGeom>
          <a:solidFill>
            <a:schemeClr val="bg1">
              <a:lumMod val="85000"/>
            </a:schemeClr>
          </a:solidFill>
        </p:spPr>
        <p:txBody>
          <a:bodyPr lIns="540000" tIns="180000" rIns="180000" bIns="180000"/>
          <a:lstStyle>
            <a:lvl1pPr marL="0" indent="0" algn="l">
              <a:buNone/>
              <a:defRPr sz="2134"/>
            </a:lvl1pPr>
          </a:lstStyle>
          <a:p>
            <a:r>
              <a:rPr lang="nl-NL" dirty="0"/>
              <a:t>Klik op het pictogram om een afbeelding toe te voegen aan deze slide</a:t>
            </a:r>
          </a:p>
        </p:txBody>
      </p:sp>
    </p:spTree>
    <p:extLst>
      <p:ext uri="{BB962C8B-B14F-4D97-AF65-F5344CB8AC3E}">
        <p14:creationId xmlns:p14="http://schemas.microsoft.com/office/powerpoint/2010/main" val="297410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rmale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dirty="0"/>
              <a:t>Versie 1.0 Definitief </a:t>
            </a:r>
            <a:r>
              <a:rPr lang="nl-NL" dirty="0"/>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7" name="Tijdelijke aanduiding voor tekst 2"/>
          <p:cNvSpPr>
            <a:spLocks noGrp="1"/>
          </p:cNvSpPr>
          <p:nvPr>
            <p:ph type="body" sz="quarter" idx="19" hasCustomPrompt="1"/>
          </p:nvPr>
        </p:nvSpPr>
        <p:spPr>
          <a:xfrm>
            <a:off x="431427" y="1628775"/>
            <a:ext cx="11330305"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dirty="0"/>
              <a:t>Klik om de modelstijlen te bewerken </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8893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4" name="Tijdelijke aanduiding voor voettekst 13"/>
          <p:cNvSpPr>
            <a:spLocks noGrp="1"/>
          </p:cNvSpPr>
          <p:nvPr>
            <p:ph type="ftr" sz="quarter" idx="14"/>
          </p:nvPr>
        </p:nvSpPr>
        <p:spPr/>
        <p:txBody>
          <a:bodyPr/>
          <a:lstStyle>
            <a:lvl1pPr>
              <a:defRPr/>
            </a:lvl1pPr>
          </a:lstStyle>
          <a:p>
            <a:r>
              <a:rPr lang="nl-NL" b="1" dirty="0"/>
              <a:t>Versie 1.0 Definitief </a:t>
            </a:r>
            <a:r>
              <a:rPr lang="nl-NL" dirty="0"/>
              <a:t>– 27-02-19</a:t>
            </a:r>
          </a:p>
        </p:txBody>
      </p:sp>
      <p:sp>
        <p:nvSpPr>
          <p:cNvPr id="15" name="Tijdelijke aanduiding voor dianummer 14"/>
          <p:cNvSpPr>
            <a:spLocks noGrp="1"/>
          </p:cNvSpPr>
          <p:nvPr>
            <p:ph type="sldNum" sz="quarter" idx="15"/>
          </p:nvPr>
        </p:nvSpPr>
        <p:spPr/>
        <p:txBody>
          <a:bodyPr/>
          <a:lstStyle/>
          <a:p>
            <a:fld id="{A8AA7EC8-FE29-421D-A88B-370786849ECC}" type="slidenum">
              <a:rPr lang="nl-NL" smtClean="0"/>
              <a:pPr/>
              <a:t>‹nr.›</a:t>
            </a:fld>
            <a:endParaRPr lang="nl-NL"/>
          </a:p>
        </p:txBody>
      </p:sp>
      <p:sp>
        <p:nvSpPr>
          <p:cNvPr id="9" name="Tijdelijke aanduiding voor tekst 2"/>
          <p:cNvSpPr>
            <a:spLocks noGrp="1"/>
          </p:cNvSpPr>
          <p:nvPr>
            <p:ph type="body" sz="quarter" idx="18"/>
          </p:nvPr>
        </p:nvSpPr>
        <p:spPr>
          <a:xfrm>
            <a:off x="431858" y="1628775"/>
            <a:ext cx="5376868"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tekst 2"/>
          <p:cNvSpPr>
            <a:spLocks noGrp="1"/>
          </p:cNvSpPr>
          <p:nvPr>
            <p:ph type="body" sz="quarter" idx="19"/>
          </p:nvPr>
        </p:nvSpPr>
        <p:spPr>
          <a:xfrm>
            <a:off x="6288841" y="1628775"/>
            <a:ext cx="5472891"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5993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om met 2 afbeeldingen">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7" name="Picture Placeholder 21"/>
          <p:cNvSpPr>
            <a:spLocks noGrp="1"/>
          </p:cNvSpPr>
          <p:nvPr>
            <p:ph type="pic" sz="quarter" idx="16" hasCustomPrompt="1"/>
          </p:nvPr>
        </p:nvSpPr>
        <p:spPr bwMode="gray">
          <a:xfrm>
            <a:off x="7441119" y="4112825"/>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dirty="0"/>
              <a:t>Klik op het pictogram om een afbeelding toe te toevoegen aan deze slide</a:t>
            </a:r>
          </a:p>
        </p:txBody>
      </p:sp>
      <p:sp>
        <p:nvSpPr>
          <p:cNvPr id="18" name="Picture Placeholder 21"/>
          <p:cNvSpPr>
            <a:spLocks noGrp="1"/>
          </p:cNvSpPr>
          <p:nvPr>
            <p:ph type="pic" sz="quarter" idx="17" hasCustomPrompt="1"/>
          </p:nvPr>
        </p:nvSpPr>
        <p:spPr bwMode="gray">
          <a:xfrm>
            <a:off x="7441119" y="2060848"/>
            <a:ext cx="4321041" cy="1980000"/>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dirty="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voettekst 13">
            <a:extLst>
              <a:ext uri="{FF2B5EF4-FFF2-40B4-BE49-F238E27FC236}">
                <a16:creationId xmlns:a16="http://schemas.microsoft.com/office/drawing/2014/main" id="{55FD5129-131A-834A-A2CA-629AFCFA4439}"/>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3" name="Tijdelijke aanduiding voor dianummer 14">
            <a:extLst>
              <a:ext uri="{FF2B5EF4-FFF2-40B4-BE49-F238E27FC236}">
                <a16:creationId xmlns:a16="http://schemas.microsoft.com/office/drawing/2014/main" id="{E24209F1-313D-C04E-9BD6-9F064BBA16A1}"/>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16795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m met 1 staande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8" name="Picture Placeholder 21"/>
          <p:cNvSpPr>
            <a:spLocks noGrp="1"/>
          </p:cNvSpPr>
          <p:nvPr>
            <p:ph type="pic" sz="quarter" idx="17" hasCustomPrompt="1"/>
          </p:nvPr>
        </p:nvSpPr>
        <p:spPr bwMode="gray">
          <a:xfrm>
            <a:off x="7441119" y="2060848"/>
            <a:ext cx="4321041" cy="4032448"/>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ctr">
              <a:buNone/>
              <a:defRPr sz="2134"/>
            </a:lvl1pPr>
          </a:lstStyle>
          <a:p>
            <a:r>
              <a:rPr lang="nl-NL" noProof="0" dirty="0"/>
              <a:t>Klik op het pictogram om een afbeelding toe te toevoegen aan deze slide</a:t>
            </a:r>
          </a:p>
        </p:txBody>
      </p:sp>
      <p:sp>
        <p:nvSpPr>
          <p:cNvPr id="12" name="Tijdelijke aanduiding voor tekst 2"/>
          <p:cNvSpPr>
            <a:spLocks noGrp="1"/>
          </p:cNvSpPr>
          <p:nvPr>
            <p:ph type="body" sz="quarter" idx="18"/>
          </p:nvPr>
        </p:nvSpPr>
        <p:spPr>
          <a:xfrm>
            <a:off x="431857" y="1628775"/>
            <a:ext cx="6626030" cy="4464050"/>
          </a:xfrm>
          <a:prstGeom prst="rect">
            <a:avLst/>
          </a:prstGeom>
        </p:spPr>
        <p:txBody>
          <a:bodyPr/>
          <a:lstStyle>
            <a:lvl1pPr>
              <a:buClr>
                <a:srgbClr val="21428D"/>
              </a:buClr>
              <a:defRPr sz="2934"/>
            </a:lvl1pPr>
            <a:lvl2pPr>
              <a:buClr>
                <a:schemeClr val="accent2"/>
              </a:buClr>
              <a:defRPr sz="2934"/>
            </a:lvl2pPr>
            <a:lvl3pPr>
              <a:buClr>
                <a:schemeClr val="accent5"/>
              </a:buClr>
              <a:defRPr sz="2934"/>
            </a:lvl3pPr>
            <a:lvl4pPr>
              <a:buClr>
                <a:schemeClr val="accent3"/>
              </a:buClr>
              <a:defRPr sz="2934"/>
            </a:lvl4pPr>
            <a:lvl5pPr>
              <a:buClr>
                <a:srgbClr val="21428D"/>
              </a:buClr>
              <a:defRPr sz="2934"/>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voettekst 13">
            <a:extLst>
              <a:ext uri="{FF2B5EF4-FFF2-40B4-BE49-F238E27FC236}">
                <a16:creationId xmlns:a16="http://schemas.microsoft.com/office/drawing/2014/main" id="{B35D9CF3-2F3F-9644-B485-58131DD2578B}"/>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3" name="Tijdelijke aanduiding voor dianummer 14">
            <a:extLst>
              <a:ext uri="{FF2B5EF4-FFF2-40B4-BE49-F238E27FC236}">
                <a16:creationId xmlns:a16="http://schemas.microsoft.com/office/drawing/2014/main" id="{FB2977B4-8FDC-034B-963F-3B2D2951544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43445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8" name="Picture Placeholder 21"/>
          <p:cNvSpPr>
            <a:spLocks noGrp="1"/>
          </p:cNvSpPr>
          <p:nvPr>
            <p:ph type="pic" sz="quarter" idx="17" hasCustomPrompt="1"/>
          </p:nvPr>
        </p:nvSpPr>
        <p:spPr bwMode="gray">
          <a:xfrm>
            <a:off x="431428" y="2060848"/>
            <a:ext cx="11330733" cy="3744416"/>
          </a:xfrm>
          <a:prstGeom prst="rect">
            <a:avLst/>
          </a:prstGeom>
          <a:solidFill>
            <a:srgbClr val="D8D6D7"/>
          </a:solidFill>
        </p:spPr>
        <p:txBody>
          <a:bodyPr wrap="square" lIns="360000" tIns="180000" rIns="180000" bIns="180000">
            <a:noAutofit/>
          </a:bodyPr>
          <a:lstStyle>
            <a:lvl1pPr marL="0" indent="0" algn="l">
              <a:buNone/>
              <a:defRPr sz="2134"/>
            </a:lvl1pPr>
          </a:lstStyle>
          <a:p>
            <a:r>
              <a:rPr lang="nl-NL" noProof="0" dirty="0"/>
              <a:t>Klik op het pictogram om een afbeelding toe te toevoegen aan deze slide</a:t>
            </a:r>
          </a:p>
        </p:txBody>
      </p:sp>
      <p:sp>
        <p:nvSpPr>
          <p:cNvPr id="12" name="Tijdelijke aanduiding voor tekst 2"/>
          <p:cNvSpPr>
            <a:spLocks noGrp="1"/>
          </p:cNvSpPr>
          <p:nvPr>
            <p:ph type="body" sz="quarter" idx="19" hasCustomPrompt="1"/>
          </p:nvPr>
        </p:nvSpPr>
        <p:spPr>
          <a:xfrm>
            <a:off x="431856" y="5876926"/>
            <a:ext cx="11330305" cy="288925"/>
          </a:xfrm>
          <a:prstGeom prst="rect">
            <a:avLst/>
          </a:prstGeom>
        </p:spPr>
        <p:txBody>
          <a:bodyPr/>
          <a:lstStyle>
            <a:lvl1pPr marL="0" indent="0">
              <a:buNone/>
              <a:defRPr sz="1467" baseline="0"/>
            </a:lvl1pPr>
          </a:lstStyle>
          <a:p>
            <a:pPr lvl="0"/>
            <a:r>
              <a:rPr lang="nl-NL" dirty="0"/>
              <a:t>Typ hier een toelichting</a:t>
            </a:r>
          </a:p>
        </p:txBody>
      </p:sp>
      <p:sp>
        <p:nvSpPr>
          <p:cNvPr id="9" name="Tijdelijke aanduiding voor voettekst 13">
            <a:extLst>
              <a:ext uri="{FF2B5EF4-FFF2-40B4-BE49-F238E27FC236}">
                <a16:creationId xmlns:a16="http://schemas.microsoft.com/office/drawing/2014/main" id="{A8D91B79-DDA0-384E-82C1-DAB3C507F943}"/>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3" name="Tijdelijke aanduiding voor dianummer 14">
            <a:extLst>
              <a:ext uri="{FF2B5EF4-FFF2-40B4-BE49-F238E27FC236}">
                <a16:creationId xmlns:a16="http://schemas.microsoft.com/office/drawing/2014/main" id="{9A2F703C-C978-6443-B95E-E624C08A3DBE}"/>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10470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1 afbeeldin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431427" y="780110"/>
            <a:ext cx="9314248" cy="632666"/>
          </a:xfrm>
          <a:prstGeom prst="rect">
            <a:avLst/>
          </a:prstGeom>
        </p:spPr>
        <p:txBody>
          <a:bodyPr anchor="t">
            <a:normAutofit/>
          </a:bodyPr>
          <a:lstStyle>
            <a:lvl1pPr algn="l">
              <a:defRPr sz="4534" b="1">
                <a:solidFill>
                  <a:srgbClr val="006EB7"/>
                </a:solidFill>
              </a:defRPr>
            </a:lvl1pPr>
          </a:lstStyle>
          <a:p>
            <a:r>
              <a:rPr lang="nl-NL" dirty="0"/>
              <a:t>“Typ hier de titel”</a:t>
            </a:r>
          </a:p>
        </p:txBody>
      </p:sp>
      <p:sp>
        <p:nvSpPr>
          <p:cNvPr id="18" name="Picture Placeholder 21"/>
          <p:cNvSpPr>
            <a:spLocks noGrp="1"/>
          </p:cNvSpPr>
          <p:nvPr>
            <p:ph type="pic" sz="quarter" idx="17" hasCustomPrompt="1"/>
          </p:nvPr>
        </p:nvSpPr>
        <p:spPr bwMode="gray">
          <a:xfrm>
            <a:off x="431428" y="2060848"/>
            <a:ext cx="5473319"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dirty="0"/>
              <a:t>Klik op het pictogram om een afbeelding toe te toevoegen aan deze slide</a:t>
            </a:r>
          </a:p>
        </p:txBody>
      </p:sp>
      <p:sp>
        <p:nvSpPr>
          <p:cNvPr id="7" name="Picture Placeholder 21"/>
          <p:cNvSpPr>
            <a:spLocks noGrp="1"/>
          </p:cNvSpPr>
          <p:nvPr>
            <p:ph type="pic" sz="quarter" idx="18" hasCustomPrompt="1"/>
          </p:nvPr>
        </p:nvSpPr>
        <p:spPr bwMode="gray">
          <a:xfrm>
            <a:off x="6288840" y="2060848"/>
            <a:ext cx="5473321" cy="3744416"/>
          </a:xfrm>
          <a:custGeom>
            <a:avLst/>
            <a:gdLst>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37282 w 4514850"/>
              <a:gd name="connsiteY5" fmla="*/ 3616096 h 3616096"/>
              <a:gd name="connsiteX6" fmla="*/ 0 w 4514850"/>
              <a:gd name="connsiteY6" fmla="*/ 3578814 h 3616096"/>
              <a:gd name="connsiteX7" fmla="*/ 0 w 4514850"/>
              <a:gd name="connsiteY7" fmla="*/ 0 h 3616096"/>
              <a:gd name="connsiteX8" fmla="*/ 0 w 4514850"/>
              <a:gd name="connsiteY8" fmla="*/ 0 h 3616096"/>
              <a:gd name="connsiteX0" fmla="*/ 0 w 4514850"/>
              <a:gd name="connsiteY0" fmla="*/ 0 h 3624107"/>
              <a:gd name="connsiteX1" fmla="*/ 4514850 w 4514850"/>
              <a:gd name="connsiteY1" fmla="*/ 0 h 3624107"/>
              <a:gd name="connsiteX2" fmla="*/ 4514850 w 4514850"/>
              <a:gd name="connsiteY2" fmla="*/ 0 h 3624107"/>
              <a:gd name="connsiteX3" fmla="*/ 4514850 w 4514850"/>
              <a:gd name="connsiteY3" fmla="*/ 3578814 h 3624107"/>
              <a:gd name="connsiteX4" fmla="*/ 4477568 w 4514850"/>
              <a:gd name="connsiteY4" fmla="*/ 3616096 h 3624107"/>
              <a:gd name="connsiteX5" fmla="*/ 37282 w 4514850"/>
              <a:gd name="connsiteY5" fmla="*/ 3616096 h 3624107"/>
              <a:gd name="connsiteX6" fmla="*/ 0 w 4514850"/>
              <a:gd name="connsiteY6" fmla="*/ 3614533 h 3624107"/>
              <a:gd name="connsiteX7" fmla="*/ 0 w 4514850"/>
              <a:gd name="connsiteY7" fmla="*/ 0 h 3624107"/>
              <a:gd name="connsiteX8" fmla="*/ 0 w 4514850"/>
              <a:gd name="connsiteY8" fmla="*/ 0 h 3624107"/>
              <a:gd name="connsiteX0" fmla="*/ 0 w 4514850"/>
              <a:gd name="connsiteY0" fmla="*/ 0 h 3616096"/>
              <a:gd name="connsiteX1" fmla="*/ 4514850 w 4514850"/>
              <a:gd name="connsiteY1" fmla="*/ 0 h 3616096"/>
              <a:gd name="connsiteX2" fmla="*/ 4514850 w 4514850"/>
              <a:gd name="connsiteY2" fmla="*/ 0 h 3616096"/>
              <a:gd name="connsiteX3" fmla="*/ 4514850 w 4514850"/>
              <a:gd name="connsiteY3" fmla="*/ 3578814 h 3616096"/>
              <a:gd name="connsiteX4" fmla="*/ 4477568 w 4514850"/>
              <a:gd name="connsiteY4" fmla="*/ 3616096 h 3616096"/>
              <a:gd name="connsiteX5" fmla="*/ 0 w 4514850"/>
              <a:gd name="connsiteY5" fmla="*/ 3614533 h 3616096"/>
              <a:gd name="connsiteX6" fmla="*/ 0 w 4514850"/>
              <a:gd name="connsiteY6" fmla="*/ 0 h 3616096"/>
              <a:gd name="connsiteX7" fmla="*/ 0 w 4514850"/>
              <a:gd name="connsiteY7" fmla="*/ 0 h 36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4850" h="3616096">
                <a:moveTo>
                  <a:pt x="0" y="0"/>
                </a:moveTo>
                <a:lnTo>
                  <a:pt x="4514850" y="0"/>
                </a:lnTo>
                <a:lnTo>
                  <a:pt x="4514850" y="0"/>
                </a:lnTo>
                <a:lnTo>
                  <a:pt x="4514850" y="3578814"/>
                </a:lnTo>
                <a:cubicBezTo>
                  <a:pt x="4514850" y="3599404"/>
                  <a:pt x="4498158" y="3616096"/>
                  <a:pt x="4477568" y="3616096"/>
                </a:cubicBezTo>
                <a:lnTo>
                  <a:pt x="0" y="3614533"/>
                </a:lnTo>
                <a:lnTo>
                  <a:pt x="0" y="0"/>
                </a:lnTo>
                <a:lnTo>
                  <a:pt x="0" y="0"/>
                </a:lnTo>
                <a:close/>
              </a:path>
            </a:pathLst>
          </a:custGeom>
          <a:solidFill>
            <a:srgbClr val="D8D6D7"/>
          </a:solidFill>
        </p:spPr>
        <p:txBody>
          <a:bodyPr wrap="square" lIns="180000" tIns="180000" rIns="180000" bIns="180000">
            <a:noAutofit/>
          </a:bodyPr>
          <a:lstStyle>
            <a:lvl1pPr marL="0" indent="0" algn="l">
              <a:buNone/>
              <a:defRPr sz="2134"/>
            </a:lvl1pPr>
          </a:lstStyle>
          <a:p>
            <a:r>
              <a:rPr lang="nl-NL" noProof="0" dirty="0"/>
              <a:t>Klik op het pictogram om een afbeelding toe te toevoegen aan deze slide</a:t>
            </a:r>
          </a:p>
        </p:txBody>
      </p:sp>
      <p:sp>
        <p:nvSpPr>
          <p:cNvPr id="3" name="Tijdelijke aanduiding voor tekst 2"/>
          <p:cNvSpPr>
            <a:spLocks noGrp="1"/>
          </p:cNvSpPr>
          <p:nvPr>
            <p:ph type="body" sz="quarter" idx="19" hasCustomPrompt="1"/>
          </p:nvPr>
        </p:nvSpPr>
        <p:spPr>
          <a:xfrm>
            <a:off x="431856" y="5876926"/>
            <a:ext cx="5472297" cy="288925"/>
          </a:xfrm>
          <a:prstGeom prst="rect">
            <a:avLst/>
          </a:prstGeom>
        </p:spPr>
        <p:txBody>
          <a:bodyPr/>
          <a:lstStyle>
            <a:lvl1pPr marL="0" indent="0">
              <a:buNone/>
              <a:defRPr sz="1467" baseline="0"/>
            </a:lvl1pPr>
          </a:lstStyle>
          <a:p>
            <a:pPr lvl="0"/>
            <a:r>
              <a:rPr lang="nl-NL" dirty="0"/>
              <a:t>Typ hier een toelichting</a:t>
            </a:r>
          </a:p>
        </p:txBody>
      </p:sp>
      <p:sp>
        <p:nvSpPr>
          <p:cNvPr id="12" name="Tijdelijke aanduiding voor tekst 2"/>
          <p:cNvSpPr>
            <a:spLocks noGrp="1"/>
          </p:cNvSpPr>
          <p:nvPr>
            <p:ph type="body" sz="quarter" idx="20" hasCustomPrompt="1"/>
          </p:nvPr>
        </p:nvSpPr>
        <p:spPr>
          <a:xfrm>
            <a:off x="6288840" y="5877273"/>
            <a:ext cx="5472297" cy="288925"/>
          </a:xfrm>
          <a:prstGeom prst="rect">
            <a:avLst/>
          </a:prstGeom>
        </p:spPr>
        <p:txBody>
          <a:bodyPr/>
          <a:lstStyle>
            <a:lvl1pPr marL="0" indent="0">
              <a:buNone/>
              <a:defRPr sz="1467" baseline="0"/>
            </a:lvl1pPr>
          </a:lstStyle>
          <a:p>
            <a:pPr lvl="0"/>
            <a:r>
              <a:rPr lang="nl-NL" dirty="0"/>
              <a:t>Typ hier een toelichting</a:t>
            </a:r>
          </a:p>
        </p:txBody>
      </p:sp>
      <p:sp>
        <p:nvSpPr>
          <p:cNvPr id="13" name="Tijdelijke aanduiding voor voettekst 13">
            <a:extLst>
              <a:ext uri="{FF2B5EF4-FFF2-40B4-BE49-F238E27FC236}">
                <a16:creationId xmlns:a16="http://schemas.microsoft.com/office/drawing/2014/main" id="{897BE20F-70CA-444F-B788-A4E9C09FAC8A}"/>
              </a:ext>
            </a:extLst>
          </p:cNvPr>
          <p:cNvSpPr>
            <a:spLocks noGrp="1"/>
          </p:cNvSpPr>
          <p:nvPr>
            <p:ph type="ftr" sz="quarter" idx="14"/>
          </p:nvPr>
        </p:nvSpPr>
        <p:spPr>
          <a:xfrm>
            <a:off x="431427" y="6459137"/>
            <a:ext cx="3861303" cy="260558"/>
          </a:xfrm>
        </p:spPr>
        <p:txBody>
          <a:bodyPr/>
          <a:lstStyle>
            <a:lvl1pPr>
              <a:defRPr/>
            </a:lvl1pPr>
          </a:lstStyle>
          <a:p>
            <a:r>
              <a:rPr lang="nl-NL" b="1" dirty="0"/>
              <a:t>Versie 1.0 Definitief </a:t>
            </a:r>
            <a:r>
              <a:rPr lang="nl-NL" dirty="0"/>
              <a:t>– 27-02-19</a:t>
            </a:r>
          </a:p>
        </p:txBody>
      </p:sp>
      <p:sp>
        <p:nvSpPr>
          <p:cNvPr id="14" name="Tijdelijke aanduiding voor dianummer 14">
            <a:extLst>
              <a:ext uri="{FF2B5EF4-FFF2-40B4-BE49-F238E27FC236}">
                <a16:creationId xmlns:a16="http://schemas.microsoft.com/office/drawing/2014/main" id="{2276BCA3-FABA-3C43-A97A-58AEC9ACB16C}"/>
              </a:ext>
            </a:extLst>
          </p:cNvPr>
          <p:cNvSpPr>
            <a:spLocks noGrp="1"/>
          </p:cNvSpPr>
          <p:nvPr>
            <p:ph type="sldNum" sz="quarter" idx="15"/>
          </p:nvPr>
        </p:nvSpPr>
        <p:spPr>
          <a:xfrm>
            <a:off x="11234711" y="6466382"/>
            <a:ext cx="623473" cy="257866"/>
          </a:xfrm>
        </p:spPr>
        <p:txBody>
          <a:bodyPr/>
          <a:lstStyle/>
          <a:p>
            <a:fld id="{A8AA7EC8-FE29-421D-A88B-370786849ECC}" type="slidenum">
              <a:rPr lang="nl-NL" smtClean="0"/>
              <a:pPr/>
              <a:t>‹nr.›</a:t>
            </a:fld>
            <a:endParaRPr lang="nl-NL"/>
          </a:p>
        </p:txBody>
      </p:sp>
    </p:spTree>
    <p:extLst>
      <p:ext uri="{BB962C8B-B14F-4D97-AF65-F5344CB8AC3E}">
        <p14:creationId xmlns:p14="http://schemas.microsoft.com/office/powerpoint/2010/main" val="290810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3BA6314-B974-7B43-8C21-E07A2E30F7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25" y="-12014"/>
            <a:ext cx="12268700" cy="6897398"/>
          </a:xfrm>
          <a:prstGeom prst="rect">
            <a:avLst/>
          </a:prstGeom>
        </p:spPr>
      </p:pic>
      <p:sp>
        <p:nvSpPr>
          <p:cNvPr id="16" name="Tijdelijke aanduiding voor voettekst 4"/>
          <p:cNvSpPr>
            <a:spLocks noGrp="1"/>
          </p:cNvSpPr>
          <p:nvPr>
            <p:ph type="ftr" sz="quarter" idx="3"/>
          </p:nvPr>
        </p:nvSpPr>
        <p:spPr>
          <a:xfrm>
            <a:off x="431427" y="6459137"/>
            <a:ext cx="3861303" cy="260558"/>
          </a:xfrm>
          <a:prstGeom prst="rect">
            <a:avLst/>
          </a:prstGeom>
        </p:spPr>
        <p:txBody>
          <a:bodyPr/>
          <a:lstStyle>
            <a:lvl1pPr>
              <a:defRPr sz="1334">
                <a:solidFill>
                  <a:schemeClr val="bg1"/>
                </a:solidFill>
              </a:defRPr>
            </a:lvl1pPr>
          </a:lstStyle>
          <a:p>
            <a:r>
              <a:rPr lang="nl-NL" b="1" dirty="0"/>
              <a:t>Versie 1.0 Definitief </a:t>
            </a:r>
            <a:r>
              <a:rPr lang="nl-NL" dirty="0"/>
              <a:t>– 27-02-19</a:t>
            </a:r>
          </a:p>
        </p:txBody>
      </p:sp>
      <p:sp>
        <p:nvSpPr>
          <p:cNvPr id="19" name="Tijdelijke aanduiding voor dianummer 5"/>
          <p:cNvSpPr>
            <a:spLocks noGrp="1"/>
          </p:cNvSpPr>
          <p:nvPr>
            <p:ph type="sldNum" sz="quarter" idx="4"/>
          </p:nvPr>
        </p:nvSpPr>
        <p:spPr>
          <a:xfrm>
            <a:off x="11234711" y="6466382"/>
            <a:ext cx="623473" cy="257866"/>
          </a:xfrm>
          <a:prstGeom prst="rect">
            <a:avLst/>
          </a:prstGeom>
        </p:spPr>
        <p:txBody>
          <a:bodyPr/>
          <a:lstStyle>
            <a:lvl1pPr>
              <a:defRPr sz="1334" b="1">
                <a:solidFill>
                  <a:schemeClr val="bg1"/>
                </a:solidFill>
              </a:defRPr>
            </a:lvl1pPr>
          </a:lstStyle>
          <a:p>
            <a:fld id="{A8AA7EC8-FE29-421D-A88B-370786849ECC}" type="slidenum">
              <a:rPr lang="nl-NL" smtClean="0"/>
              <a:pPr/>
              <a:t>‹nr.›</a:t>
            </a:fld>
            <a:endParaRPr lang="nl-NL" dirty="0"/>
          </a:p>
        </p:txBody>
      </p:sp>
    </p:spTree>
    <p:extLst>
      <p:ext uri="{BB962C8B-B14F-4D97-AF65-F5344CB8AC3E}">
        <p14:creationId xmlns:p14="http://schemas.microsoft.com/office/powerpoint/2010/main" val="301228839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1" r:id="rId3"/>
    <p:sldLayoutId id="2147483660" r:id="rId4"/>
    <p:sldLayoutId id="2147483664" r:id="rId5"/>
    <p:sldLayoutId id="2147483665" r:id="rId6"/>
    <p:sldLayoutId id="2147483666" r:id="rId7"/>
    <p:sldLayoutId id="2147483667" r:id="rId8"/>
    <p:sldLayoutId id="2147483669" r:id="rId9"/>
    <p:sldLayoutId id="2147483668" r:id="rId10"/>
    <p:sldLayoutId id="2147483670" r:id="rId11"/>
  </p:sldLayoutIdLst>
  <p:hf hdr="0" ftr="0"/>
  <p:txStyles>
    <p:titleStyle>
      <a:lvl1pPr algn="ctr" defTabSz="1219352" rtl="0" eaLnBrk="1" latinLnBrk="0" hangingPunct="1">
        <a:spcBef>
          <a:spcPct val="0"/>
        </a:spcBef>
        <a:buNone/>
        <a:defRPr sz="5867" kern="1200">
          <a:solidFill>
            <a:schemeClr val="tx1"/>
          </a:solidFill>
          <a:latin typeface="+mj-lt"/>
          <a:ea typeface="+mj-ea"/>
          <a:cs typeface="+mj-cs"/>
        </a:defRPr>
      </a:lvl1pPr>
    </p:titleStyle>
    <p:bodyStyle>
      <a:lvl1pPr marL="457257" indent="-457257" algn="l" defTabSz="121935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724" indent="-381048" algn="l" defTabSz="1219352"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191" indent="-304838" algn="l" defTabSz="12193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543"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rroossien@ubboemmius.n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e.tees@welstad.nl" TargetMode="External"/><Relationship Id="rId2" Type="http://schemas.openxmlformats.org/officeDocument/2006/relationships/hyperlink" Target="mailto:sportteam@welstad.nl" TargetMode="External"/><Relationship Id="rId1" Type="http://schemas.openxmlformats.org/officeDocument/2006/relationships/slideLayout" Target="../slideLayouts/slideLayout4.xml"/><Relationship Id="rId4" Type="http://schemas.openxmlformats.org/officeDocument/2006/relationships/hyperlink" Target="http://www./#kidslifedrenthe.n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33035617"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player.vimeo.com/video/133035617?h=d2c9a75040&amp;app_id=122963"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SPL@ubboemmius.n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ubboemmius.n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C323-BE34-4245-B55B-74FD29E2BC96}"/>
              </a:ext>
            </a:extLst>
          </p:cNvPr>
          <p:cNvSpPr>
            <a:spLocks noGrp="1"/>
          </p:cNvSpPr>
          <p:nvPr>
            <p:ph type="ctrTitle"/>
          </p:nvPr>
        </p:nvSpPr>
        <p:spPr/>
        <p:txBody>
          <a:bodyPr>
            <a:normAutofit fontScale="90000"/>
          </a:bodyPr>
          <a:lstStyle/>
          <a:p>
            <a:r>
              <a:rPr lang="nl-NL" dirty="0">
                <a:cs typeface="Arial"/>
              </a:rPr>
              <a:t>Welkom op de Sportparklaan</a:t>
            </a:r>
            <a:endParaRPr lang="nl-NL" dirty="0"/>
          </a:p>
        </p:txBody>
      </p:sp>
      <p:sp>
        <p:nvSpPr>
          <p:cNvPr id="3" name="Ondertitel 2">
            <a:extLst>
              <a:ext uri="{FF2B5EF4-FFF2-40B4-BE49-F238E27FC236}">
                <a16:creationId xmlns:a16="http://schemas.microsoft.com/office/drawing/2014/main" id="{BA1C4F44-6066-CF41-B409-22E7ED69D6F3}"/>
              </a:ext>
            </a:extLst>
          </p:cNvPr>
          <p:cNvSpPr>
            <a:spLocks noGrp="1"/>
          </p:cNvSpPr>
          <p:nvPr>
            <p:ph type="subTitle" idx="1"/>
          </p:nvPr>
        </p:nvSpPr>
        <p:spPr/>
        <p:txBody>
          <a:bodyPr/>
          <a:lstStyle/>
          <a:p>
            <a:pPr lvl="0"/>
            <a:r>
              <a:rPr lang="nl-NL" dirty="0">
                <a:solidFill>
                  <a:srgbClr val="F39100"/>
                </a:solidFill>
              </a:rPr>
              <a:t>Startbijeenkomst leerjaar 3 ouder(s)/verzorger(s) en leerlingen </a:t>
            </a:r>
          </a:p>
          <a:p>
            <a:pPr lvl="0"/>
            <a:r>
              <a:rPr lang="nl-NL" dirty="0">
                <a:solidFill>
                  <a:srgbClr val="F39100"/>
                </a:solidFill>
              </a:rPr>
              <a:t>schooljaar 2022-2023</a:t>
            </a:r>
          </a:p>
        </p:txBody>
      </p:sp>
      <p:sp>
        <p:nvSpPr>
          <p:cNvPr id="4" name="Tijdelijke aanduiding voor datum 3">
            <a:extLst>
              <a:ext uri="{FF2B5EF4-FFF2-40B4-BE49-F238E27FC236}">
                <a16:creationId xmlns:a16="http://schemas.microsoft.com/office/drawing/2014/main" id="{09285D9A-B468-5B4F-8755-268694187C8D}"/>
              </a:ext>
            </a:extLst>
          </p:cNvPr>
          <p:cNvSpPr>
            <a:spLocks noGrp="1"/>
          </p:cNvSpPr>
          <p:nvPr>
            <p:ph type="dt" sz="half" idx="10"/>
          </p:nvPr>
        </p:nvSpPr>
        <p:spPr>
          <a:xfrm>
            <a:off x="429380" y="7469709"/>
            <a:ext cx="3871035" cy="347456"/>
          </a:xfrm>
          <a:prstGeom prst="rect">
            <a:avLst/>
          </a:prstGeom>
        </p:spPr>
        <p:txBody>
          <a:bodyPr/>
          <a:lstStyle/>
          <a:p>
            <a:r>
              <a:rPr lang="nl-NL" b="1"/>
              <a:t>Versie 1.0 Definitief </a:t>
            </a:r>
            <a:r>
              <a:rPr lang="nl-NL"/>
              <a:t>- </a:t>
            </a:r>
            <a:fld id="{ADD505D2-965B-4F06-990E-4761D7DC6F7F}" type="datetime1">
              <a:rPr lang="nl-NL" smtClean="0"/>
              <a:pPr/>
              <a:t>7-9-2022</a:t>
            </a:fld>
            <a:endParaRPr lang="nl-NL" dirty="0"/>
          </a:p>
        </p:txBody>
      </p:sp>
      <p:sp>
        <p:nvSpPr>
          <p:cNvPr id="5" name="Tijdelijke aanduiding voor dianummer 4">
            <a:extLst>
              <a:ext uri="{FF2B5EF4-FFF2-40B4-BE49-F238E27FC236}">
                <a16:creationId xmlns:a16="http://schemas.microsoft.com/office/drawing/2014/main" id="{4ABC65F8-B0C3-4040-8889-8836DD5868AE}"/>
              </a:ext>
            </a:extLst>
          </p:cNvPr>
          <p:cNvSpPr>
            <a:spLocks noGrp="1"/>
          </p:cNvSpPr>
          <p:nvPr>
            <p:ph type="sldNum" sz="quarter" idx="12"/>
          </p:nvPr>
        </p:nvSpPr>
        <p:spPr/>
        <p:txBody>
          <a:bodyPr/>
          <a:lstStyle/>
          <a:p>
            <a:fld id="{A8AA7EC8-FE29-421D-A88B-370786849ECC}" type="slidenum">
              <a:rPr lang="nl-NL" smtClean="0"/>
              <a:pPr/>
              <a:t>1</a:t>
            </a:fld>
            <a:endParaRPr lang="nl-NL" dirty="0"/>
          </a:p>
        </p:txBody>
      </p:sp>
    </p:spTree>
    <p:extLst>
      <p:ext uri="{BB962C8B-B14F-4D97-AF65-F5344CB8AC3E}">
        <p14:creationId xmlns:p14="http://schemas.microsoft.com/office/powerpoint/2010/main" val="3994795590"/>
      </p:ext>
    </p:extLst>
  </p:cSld>
  <p:clrMapOvr>
    <a:masterClrMapping/>
  </p:clrMapOvr>
  <mc:AlternateContent xmlns:mc="http://schemas.openxmlformats.org/markup-compatibility/2006" xmlns:p14="http://schemas.microsoft.com/office/powerpoint/2010/main">
    <mc:Choice Requires="p14">
      <p:transition spd="slow" p14:dur="2000" advTm="26698"/>
    </mc:Choice>
    <mc:Fallback xmlns="">
      <p:transition spd="slow" advTm="266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dirty="0"/>
              <a:t>Facebook</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10</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0" indent="0">
              <a:buNone/>
            </a:pPr>
            <a:r>
              <a:rPr lang="nl-NL" sz="3200" dirty="0"/>
              <a:t>Ubbo </a:t>
            </a:r>
            <a:r>
              <a:rPr lang="nl-NL" sz="3200" dirty="0" err="1"/>
              <a:t>Emmius</a:t>
            </a:r>
            <a:r>
              <a:rPr lang="nl-NL" sz="3200" dirty="0"/>
              <a:t> Sportparklaan</a:t>
            </a:r>
          </a:p>
          <a:p>
            <a:pPr marL="0" indent="0">
              <a:buNone/>
            </a:pPr>
            <a:endParaRPr lang="nl-NL" sz="3200" dirty="0"/>
          </a:p>
          <a:p>
            <a:pPr marL="0" indent="0">
              <a:buNone/>
            </a:pPr>
            <a:r>
              <a:rPr lang="nl-NL" sz="3200" dirty="0"/>
              <a:t>@</a:t>
            </a:r>
            <a:r>
              <a:rPr lang="nl-NL" sz="3200" dirty="0" err="1"/>
              <a:t>ubbosportparklaan</a:t>
            </a:r>
            <a:endParaRPr lang="nl-NL" sz="3200" dirty="0"/>
          </a:p>
          <a:p>
            <a:endParaRPr lang="nl-NL" dirty="0"/>
          </a:p>
        </p:txBody>
      </p:sp>
      <p:pic>
        <p:nvPicPr>
          <p:cNvPr id="5" name="Picture 3">
            <a:extLst>
              <a:ext uri="{FF2B5EF4-FFF2-40B4-BE49-F238E27FC236}">
                <a16:creationId xmlns:a16="http://schemas.microsoft.com/office/drawing/2014/main" id="{28E92296-37DE-4071-8D9E-D95BC9649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78" y="37890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026779"/>
      </p:ext>
    </p:extLst>
  </p:cSld>
  <p:clrMapOvr>
    <a:masterClrMapping/>
  </p:clrMapOvr>
  <mc:AlternateContent xmlns:mc="http://schemas.openxmlformats.org/markup-compatibility/2006" xmlns:p14="http://schemas.microsoft.com/office/powerpoint/2010/main">
    <mc:Choice Requires="p14">
      <p:transition spd="slow" p14:dur="2000" advTm="20616"/>
    </mc:Choice>
    <mc:Fallback xmlns="">
      <p:transition spd="slow" advTm="2061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INTERNATIONALISERING</a:t>
            </a:r>
          </a:p>
        </p:txBody>
      </p:sp>
      <p:sp>
        <p:nvSpPr>
          <p:cNvPr id="3" name="Ondertitel 2"/>
          <p:cNvSpPr>
            <a:spLocks noGrp="1"/>
          </p:cNvSpPr>
          <p:nvPr>
            <p:ph type="subTitle" idx="1"/>
          </p:nvPr>
        </p:nvSpPr>
        <p:spPr/>
        <p:txBody>
          <a:bodyPr/>
          <a:lstStyle/>
          <a:p>
            <a:r>
              <a:rPr lang="nl-NL" dirty="0"/>
              <a:t>Ronald Roossien</a:t>
            </a:r>
          </a:p>
        </p:txBody>
      </p:sp>
      <p:sp>
        <p:nvSpPr>
          <p:cNvPr id="4" name="Tijdelijke aanduiding voor datum 3"/>
          <p:cNvSpPr>
            <a:spLocks noGrp="1"/>
          </p:cNvSpPr>
          <p:nvPr>
            <p:ph type="dt" sz="half" idx="10"/>
          </p:nvPr>
        </p:nvSpPr>
        <p:spPr/>
        <p:txBody>
          <a:bodyPr/>
          <a:lstStyle/>
          <a:p>
            <a:fld id="{ADD505D2-965B-4F06-990E-4761D7DC6F7F}" type="datetime1">
              <a:rPr lang="nl-NL" smtClean="0"/>
              <a:t>7-9-2022</a:t>
            </a:fld>
            <a:endParaRPr lang="nl-NL" dirty="0"/>
          </a:p>
        </p:txBody>
      </p:sp>
      <p:sp>
        <p:nvSpPr>
          <p:cNvPr id="5" name="Tijdelijke aanduiding voor dianummer 4"/>
          <p:cNvSpPr>
            <a:spLocks noGrp="1"/>
          </p:cNvSpPr>
          <p:nvPr>
            <p:ph type="sldNum" sz="quarter" idx="12"/>
          </p:nvPr>
        </p:nvSpPr>
        <p:spPr/>
        <p:txBody>
          <a:bodyPr/>
          <a:lstStyle/>
          <a:p>
            <a:fld id="{A8AA7EC8-FE29-421D-A88B-370786849ECC}" type="slidenum">
              <a:rPr lang="nl-NL" smtClean="0"/>
              <a:pPr/>
              <a:t>11</a:t>
            </a:fld>
            <a:endParaRPr lang="nl-NL"/>
          </a:p>
        </p:txBody>
      </p:sp>
    </p:spTree>
    <p:extLst>
      <p:ext uri="{BB962C8B-B14F-4D97-AF65-F5344CB8AC3E}">
        <p14:creationId xmlns:p14="http://schemas.microsoft.com/office/powerpoint/2010/main" val="240577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INTERNATIONALISERING</a:t>
            </a:r>
          </a:p>
        </p:txBody>
      </p:sp>
      <p:sp>
        <p:nvSpPr>
          <p:cNvPr id="3" name="Tijdelijke aanduiding voor datum 2"/>
          <p:cNvSpPr>
            <a:spLocks noGrp="1"/>
          </p:cNvSpPr>
          <p:nvPr>
            <p:ph type="dt" sz="half" idx="13"/>
          </p:nvPr>
        </p:nvSpPr>
        <p:spPr>
          <a:xfrm>
            <a:off x="6876258" y="6450512"/>
            <a:ext cx="1656184" cy="260559"/>
          </a:xfrm>
          <a:prstGeom prst="rect">
            <a:avLst/>
          </a:prstGeom>
        </p:spPr>
        <p:txBody>
          <a:bodyPr/>
          <a:lstStyle>
            <a:defPPr>
              <a:defRPr lang="nl-NL"/>
            </a:defPPr>
            <a:lvl1pPr marL="0" algn="r" defTabSz="914377" rtl="0" eaLnBrk="1" latinLnBrk="0" hangingPunct="1">
              <a:defRPr sz="10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9333CDD-B9D4-46CC-8789-4C037750219C}" type="datetime1">
              <a:rPr lang="nl-NL" smtClean="0"/>
              <a:pPr/>
              <a:t>7-9-2022</a:t>
            </a:fld>
            <a:endParaRPr lang="nl-NL" dirty="0"/>
          </a:p>
        </p:txBody>
      </p:sp>
      <p:sp>
        <p:nvSpPr>
          <p:cNvPr id="4" name="Tijdelijke aanduiding voor dianummer 3"/>
          <p:cNvSpPr>
            <a:spLocks noGrp="1"/>
          </p:cNvSpPr>
          <p:nvPr>
            <p:ph type="sldNum" sz="quarter" idx="15"/>
          </p:nvPr>
        </p:nvSpPr>
        <p:spPr/>
        <p:txBody>
          <a:bodyPr/>
          <a:lstStyle/>
          <a:p>
            <a:fld id="{A8AA7EC8-FE29-421D-A88B-370786849ECC}" type="slidenum">
              <a:rPr lang="nl-NL" smtClean="0"/>
              <a:pPr/>
              <a:t>12</a:t>
            </a:fld>
            <a:endParaRPr lang="nl-NL"/>
          </a:p>
        </p:txBody>
      </p:sp>
      <p:sp>
        <p:nvSpPr>
          <p:cNvPr id="5" name="Tijdelijke aanduiding voor tekst 4"/>
          <p:cNvSpPr>
            <a:spLocks noGrp="1"/>
          </p:cNvSpPr>
          <p:nvPr>
            <p:ph type="body" sz="quarter" idx="19"/>
          </p:nvPr>
        </p:nvSpPr>
        <p:spPr>
          <a:xfrm>
            <a:off x="0" y="1610004"/>
            <a:ext cx="11330305" cy="4464050"/>
          </a:xfrm>
        </p:spPr>
        <p:txBody>
          <a:bodyPr/>
          <a:lstStyle/>
          <a:p>
            <a:pPr marL="457188" lvl="1" indent="0">
              <a:buNone/>
            </a:pPr>
            <a:endParaRPr lang="nl-NL" dirty="0"/>
          </a:p>
          <a:p>
            <a:pPr marL="457188" lvl="1" indent="0">
              <a:buNone/>
            </a:pPr>
            <a:r>
              <a:rPr lang="nl-NL" sz="3200" dirty="0"/>
              <a:t>Uitwisseling </a:t>
            </a:r>
            <a:r>
              <a:rPr lang="nl-NL" sz="3200" dirty="0" err="1"/>
              <a:t>Michaelschule</a:t>
            </a:r>
            <a:r>
              <a:rPr lang="nl-NL" sz="3200" dirty="0"/>
              <a:t> Papenburg</a:t>
            </a:r>
          </a:p>
          <a:p>
            <a:pPr marL="457188" lvl="1" indent="0">
              <a:buNone/>
            </a:pPr>
            <a:endParaRPr lang="nl-NL" sz="3200" dirty="0"/>
          </a:p>
          <a:p>
            <a:pPr lvl="2"/>
            <a:r>
              <a:rPr lang="nl-NL" sz="3200" dirty="0"/>
              <a:t>Midweek bij uitwisselingsmaatje thuis</a:t>
            </a:r>
          </a:p>
          <a:p>
            <a:pPr marL="914377" lvl="2" indent="0">
              <a:buNone/>
            </a:pPr>
            <a:endParaRPr lang="nl-NL" sz="3200" dirty="0"/>
          </a:p>
          <a:p>
            <a:pPr lvl="2"/>
            <a:r>
              <a:rPr lang="nl-NL" sz="3200" dirty="0"/>
              <a:t>Midweek komt uitwisselingsmaatje bij jou thuis</a:t>
            </a:r>
          </a:p>
          <a:p>
            <a:pPr marL="914377" lvl="2" indent="0">
              <a:buNone/>
            </a:pPr>
            <a:endParaRPr lang="nl-NL" sz="2000" dirty="0"/>
          </a:p>
        </p:txBody>
      </p:sp>
    </p:spTree>
    <p:extLst>
      <p:ext uri="{BB962C8B-B14F-4D97-AF65-F5344CB8AC3E}">
        <p14:creationId xmlns:p14="http://schemas.microsoft.com/office/powerpoint/2010/main" val="167118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BE48D-7611-4255-9574-BEB80EE95D73}"/>
              </a:ext>
            </a:extLst>
          </p:cNvPr>
          <p:cNvSpPr>
            <a:spLocks noGrp="1"/>
          </p:cNvSpPr>
          <p:nvPr>
            <p:ph type="ctrTitle"/>
          </p:nvPr>
        </p:nvSpPr>
        <p:spPr/>
        <p:txBody>
          <a:bodyPr>
            <a:normAutofit fontScale="90000"/>
          </a:bodyPr>
          <a:lstStyle/>
          <a:p>
            <a:r>
              <a:rPr lang="nl-NL" dirty="0"/>
              <a:t>INTERNATIONALISERING</a:t>
            </a:r>
          </a:p>
        </p:txBody>
      </p:sp>
      <p:sp>
        <p:nvSpPr>
          <p:cNvPr id="3" name="Tijdelijke aanduiding voor datum 2">
            <a:extLst>
              <a:ext uri="{FF2B5EF4-FFF2-40B4-BE49-F238E27FC236}">
                <a16:creationId xmlns:a16="http://schemas.microsoft.com/office/drawing/2014/main" id="{668B7DA9-5A96-4008-A03E-99629B030A3D}"/>
              </a:ext>
            </a:extLst>
          </p:cNvPr>
          <p:cNvSpPr>
            <a:spLocks noGrp="1"/>
          </p:cNvSpPr>
          <p:nvPr>
            <p:ph type="dt" sz="half" idx="13"/>
          </p:nvPr>
        </p:nvSpPr>
        <p:spPr>
          <a:xfrm>
            <a:off x="6876258" y="6450512"/>
            <a:ext cx="1656184" cy="260559"/>
          </a:xfrm>
          <a:prstGeom prst="rect">
            <a:avLst/>
          </a:prstGeom>
        </p:spPr>
        <p:txBody>
          <a:bodyPr/>
          <a:lstStyle>
            <a:defPPr>
              <a:defRPr lang="nl-NL"/>
            </a:defPPr>
            <a:lvl1pPr marL="0" algn="r" defTabSz="914377" rtl="0" eaLnBrk="1" latinLnBrk="0" hangingPunct="1">
              <a:defRPr sz="10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9333CDD-B9D4-46CC-8789-4C037750219C}" type="datetime1">
              <a:rPr lang="nl-NL" smtClean="0"/>
              <a:pPr/>
              <a:t>7-9-2022</a:t>
            </a:fld>
            <a:endParaRPr lang="nl-NL" dirty="0"/>
          </a:p>
        </p:txBody>
      </p:sp>
      <p:sp>
        <p:nvSpPr>
          <p:cNvPr id="4" name="Tijdelijke aanduiding voor dianummer 3">
            <a:extLst>
              <a:ext uri="{FF2B5EF4-FFF2-40B4-BE49-F238E27FC236}">
                <a16:creationId xmlns:a16="http://schemas.microsoft.com/office/drawing/2014/main" id="{1B2184F3-BCFA-47FE-97FD-8D415608E737}"/>
              </a:ext>
            </a:extLst>
          </p:cNvPr>
          <p:cNvSpPr>
            <a:spLocks noGrp="1"/>
          </p:cNvSpPr>
          <p:nvPr>
            <p:ph type="sldNum" sz="quarter" idx="15"/>
          </p:nvPr>
        </p:nvSpPr>
        <p:spPr/>
        <p:txBody>
          <a:bodyPr/>
          <a:lstStyle/>
          <a:p>
            <a:fld id="{A8AA7EC8-FE29-421D-A88B-370786849ECC}" type="slidenum">
              <a:rPr lang="nl-NL" smtClean="0"/>
              <a:pPr/>
              <a:t>13</a:t>
            </a:fld>
            <a:endParaRPr lang="nl-NL"/>
          </a:p>
        </p:txBody>
      </p:sp>
      <p:sp>
        <p:nvSpPr>
          <p:cNvPr id="5" name="Tijdelijke aanduiding voor tekst 4">
            <a:extLst>
              <a:ext uri="{FF2B5EF4-FFF2-40B4-BE49-F238E27FC236}">
                <a16:creationId xmlns:a16="http://schemas.microsoft.com/office/drawing/2014/main" id="{74DDDC95-731B-470B-A0AB-AC2DCC2908F1}"/>
              </a:ext>
            </a:extLst>
          </p:cNvPr>
          <p:cNvSpPr>
            <a:spLocks noGrp="1"/>
          </p:cNvSpPr>
          <p:nvPr>
            <p:ph type="body" sz="quarter" idx="19"/>
          </p:nvPr>
        </p:nvSpPr>
        <p:spPr>
          <a:xfrm>
            <a:off x="-455934" y="1668446"/>
            <a:ext cx="11330305" cy="4464050"/>
          </a:xfrm>
        </p:spPr>
        <p:txBody>
          <a:bodyPr/>
          <a:lstStyle/>
          <a:p>
            <a:pPr marL="914377" lvl="2" indent="0">
              <a:buNone/>
            </a:pPr>
            <a:r>
              <a:rPr lang="nl-NL" sz="2400" dirty="0"/>
              <a:t>Leuke en leerzame activiteiten zoals o.a. </a:t>
            </a:r>
          </a:p>
          <a:p>
            <a:pPr marL="914377" lvl="2" indent="0">
              <a:buNone/>
            </a:pPr>
            <a:endParaRPr lang="nl-NL" sz="2400" dirty="0"/>
          </a:p>
          <a:p>
            <a:pPr lvl="3">
              <a:buClr>
                <a:srgbClr val="0070C0"/>
              </a:buClr>
              <a:buFont typeface="Arial" panose="020B0604020202020204" pitchFamily="34" charset="0"/>
              <a:buChar char="•"/>
            </a:pPr>
            <a:r>
              <a:rPr lang="nl-NL" sz="2400" dirty="0"/>
              <a:t>Stadsbezoeken 		(Groningen en Oldenburg)</a:t>
            </a:r>
          </a:p>
          <a:p>
            <a:pPr marL="1657316" lvl="3" indent="-285750">
              <a:buClr>
                <a:srgbClr val="0070C0"/>
              </a:buClr>
              <a:buFont typeface="Arial" panose="020B0604020202020204" pitchFamily="34" charset="0"/>
              <a:buChar char="•"/>
            </a:pPr>
            <a:endParaRPr lang="nl-NL" sz="2400" dirty="0"/>
          </a:p>
          <a:p>
            <a:pPr lvl="3">
              <a:buClr>
                <a:srgbClr val="0070C0"/>
              </a:buClr>
              <a:buFont typeface="Arial" panose="020B0604020202020204" pitchFamily="34" charset="0"/>
              <a:buChar char="•"/>
            </a:pPr>
            <a:r>
              <a:rPr lang="nl-NL" sz="2400" dirty="0"/>
              <a:t>Scholen bezoeken 		(</a:t>
            </a:r>
            <a:r>
              <a:rPr lang="nl-NL" sz="2400" dirty="0" err="1"/>
              <a:t>Michaelschule</a:t>
            </a:r>
            <a:r>
              <a:rPr lang="nl-NL" sz="2400" dirty="0"/>
              <a:t> en Ubbo Emmius)</a:t>
            </a:r>
          </a:p>
          <a:p>
            <a:pPr marL="1657316" lvl="3" indent="-285750">
              <a:buClr>
                <a:srgbClr val="0070C0"/>
              </a:buClr>
              <a:buFont typeface="Arial" panose="020B0604020202020204" pitchFamily="34" charset="0"/>
              <a:buChar char="•"/>
            </a:pPr>
            <a:endParaRPr lang="nl-NL" sz="2400" dirty="0"/>
          </a:p>
          <a:p>
            <a:pPr lvl="3">
              <a:buClr>
                <a:srgbClr val="0070C0"/>
              </a:buClr>
              <a:buFont typeface="Arial" panose="020B0604020202020204" pitchFamily="34" charset="0"/>
              <a:buChar char="•"/>
            </a:pPr>
            <a:r>
              <a:rPr lang="nl-NL" sz="2400" dirty="0"/>
              <a:t>Bedrijven bezoeken 	(o.a. Meyer Werf</a:t>
            </a:r>
          </a:p>
          <a:p>
            <a:pPr marL="1657316" lvl="3" indent="-285750">
              <a:buClr>
                <a:srgbClr val="0070C0"/>
              </a:buClr>
              <a:buFont typeface="Arial" panose="020B0604020202020204" pitchFamily="34" charset="0"/>
              <a:buChar char="•"/>
            </a:pPr>
            <a:endParaRPr lang="nl-NL" sz="2400" dirty="0"/>
          </a:p>
          <a:p>
            <a:pPr lvl="3">
              <a:buClr>
                <a:srgbClr val="0070C0"/>
              </a:buClr>
              <a:buFont typeface="Arial" panose="020B0604020202020204" pitchFamily="34" charset="0"/>
              <a:buChar char="•"/>
            </a:pPr>
            <a:r>
              <a:rPr lang="nl-NL" sz="2400" dirty="0"/>
              <a:t>Sportieve activiteiten 	(o.a. waterskiën, klimmen, bowlen, 					</a:t>
            </a:r>
            <a:r>
              <a:rPr lang="nl-NL" sz="2400" dirty="0" err="1"/>
              <a:t>bbq</a:t>
            </a:r>
            <a:r>
              <a:rPr lang="nl-NL" sz="2400" dirty="0"/>
              <a:t>, musea, rondvaart, treinrit)</a:t>
            </a:r>
          </a:p>
          <a:p>
            <a:endParaRPr lang="nl-NL" dirty="0"/>
          </a:p>
        </p:txBody>
      </p:sp>
    </p:spTree>
    <p:extLst>
      <p:ext uri="{BB962C8B-B14F-4D97-AF65-F5344CB8AC3E}">
        <p14:creationId xmlns:p14="http://schemas.microsoft.com/office/powerpoint/2010/main" val="173696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CF89-5ABA-497E-A905-6CA1EC0FE655}"/>
              </a:ext>
            </a:extLst>
          </p:cNvPr>
          <p:cNvSpPr>
            <a:spLocks noGrp="1"/>
          </p:cNvSpPr>
          <p:nvPr>
            <p:ph type="ctrTitle"/>
          </p:nvPr>
        </p:nvSpPr>
        <p:spPr/>
        <p:txBody>
          <a:bodyPr>
            <a:normAutofit fontScale="90000"/>
          </a:bodyPr>
          <a:lstStyle/>
          <a:p>
            <a:r>
              <a:rPr lang="nl-NL" dirty="0"/>
              <a:t>INTERNATIONALISERING</a:t>
            </a:r>
          </a:p>
        </p:txBody>
      </p:sp>
      <p:sp>
        <p:nvSpPr>
          <p:cNvPr id="3" name="Tijdelijke aanduiding voor datum 2">
            <a:extLst>
              <a:ext uri="{FF2B5EF4-FFF2-40B4-BE49-F238E27FC236}">
                <a16:creationId xmlns:a16="http://schemas.microsoft.com/office/drawing/2014/main" id="{1A5DDD1B-6F99-4C32-9B70-1620686EA1AD}"/>
              </a:ext>
            </a:extLst>
          </p:cNvPr>
          <p:cNvSpPr>
            <a:spLocks noGrp="1"/>
          </p:cNvSpPr>
          <p:nvPr>
            <p:ph type="dt" sz="half" idx="13"/>
          </p:nvPr>
        </p:nvSpPr>
        <p:spPr>
          <a:xfrm>
            <a:off x="6876258" y="6450512"/>
            <a:ext cx="1656184" cy="260559"/>
          </a:xfrm>
          <a:prstGeom prst="rect">
            <a:avLst/>
          </a:prstGeom>
        </p:spPr>
        <p:txBody>
          <a:bodyPr/>
          <a:lstStyle>
            <a:defPPr>
              <a:defRPr lang="nl-NL"/>
            </a:defPPr>
            <a:lvl1pPr marL="0" algn="r" defTabSz="914377" rtl="0" eaLnBrk="1" latinLnBrk="0" hangingPunct="1">
              <a:defRPr sz="10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9333CDD-B9D4-46CC-8789-4C037750219C}" type="datetime1">
              <a:rPr lang="nl-NL" smtClean="0"/>
              <a:pPr/>
              <a:t>7-9-2022</a:t>
            </a:fld>
            <a:endParaRPr lang="nl-NL" dirty="0"/>
          </a:p>
        </p:txBody>
      </p:sp>
      <p:sp>
        <p:nvSpPr>
          <p:cNvPr id="4" name="Tijdelijke aanduiding voor dianummer 3">
            <a:extLst>
              <a:ext uri="{FF2B5EF4-FFF2-40B4-BE49-F238E27FC236}">
                <a16:creationId xmlns:a16="http://schemas.microsoft.com/office/drawing/2014/main" id="{7B3C0199-16D3-4562-9A81-01206DCA59D1}"/>
              </a:ext>
            </a:extLst>
          </p:cNvPr>
          <p:cNvSpPr>
            <a:spLocks noGrp="1"/>
          </p:cNvSpPr>
          <p:nvPr>
            <p:ph type="sldNum" sz="quarter" idx="15"/>
          </p:nvPr>
        </p:nvSpPr>
        <p:spPr/>
        <p:txBody>
          <a:bodyPr/>
          <a:lstStyle/>
          <a:p>
            <a:fld id="{A8AA7EC8-FE29-421D-A88B-370786849ECC}" type="slidenum">
              <a:rPr lang="nl-NL" smtClean="0"/>
              <a:pPr/>
              <a:t>14</a:t>
            </a:fld>
            <a:endParaRPr lang="nl-NL"/>
          </a:p>
        </p:txBody>
      </p:sp>
      <p:sp>
        <p:nvSpPr>
          <p:cNvPr id="5" name="Tijdelijke aanduiding voor tekst 4">
            <a:extLst>
              <a:ext uri="{FF2B5EF4-FFF2-40B4-BE49-F238E27FC236}">
                <a16:creationId xmlns:a16="http://schemas.microsoft.com/office/drawing/2014/main" id="{2E5C7E78-4D0D-4857-8B90-F7EDF1C234D1}"/>
              </a:ext>
            </a:extLst>
          </p:cNvPr>
          <p:cNvSpPr>
            <a:spLocks noGrp="1"/>
          </p:cNvSpPr>
          <p:nvPr>
            <p:ph type="body" sz="quarter" idx="19"/>
          </p:nvPr>
        </p:nvSpPr>
        <p:spPr/>
        <p:txBody>
          <a:bodyPr/>
          <a:lstStyle/>
          <a:p>
            <a:r>
              <a:rPr lang="nl-NL" dirty="0"/>
              <a:t>Gesubsidieerd door ‘Erasmus+’</a:t>
            </a:r>
          </a:p>
          <a:p>
            <a:pPr lvl="1"/>
            <a:r>
              <a:rPr lang="nl-NL" sz="1800" dirty="0">
                <a:solidFill>
                  <a:srgbClr val="1E2030"/>
                </a:solidFill>
              </a:rPr>
              <a:t>Subsidies en beurzen voor Europese samenwerking, uitwisseling, nascholing en stage.</a:t>
            </a:r>
          </a:p>
          <a:p>
            <a:pPr marL="457188" lvl="1" indent="0">
              <a:buNone/>
            </a:pPr>
            <a:endParaRPr lang="nl-NL" sz="1800" dirty="0">
              <a:solidFill>
                <a:srgbClr val="1E2030"/>
              </a:solidFill>
            </a:endParaRPr>
          </a:p>
          <a:p>
            <a:r>
              <a:rPr lang="nl-NL" dirty="0">
                <a:solidFill>
                  <a:srgbClr val="1E2030"/>
                </a:solidFill>
              </a:rPr>
              <a:t>Voor schooljaar 22-23 plaats voor 9 leerlingen</a:t>
            </a:r>
          </a:p>
          <a:p>
            <a:pPr marL="0" indent="0">
              <a:buNone/>
            </a:pPr>
            <a:endParaRPr lang="nl-NL" dirty="0">
              <a:solidFill>
                <a:srgbClr val="1E2030"/>
              </a:solidFill>
            </a:endParaRPr>
          </a:p>
          <a:p>
            <a:r>
              <a:rPr lang="nl-NL" dirty="0">
                <a:solidFill>
                  <a:srgbClr val="1E2030"/>
                </a:solidFill>
              </a:rPr>
              <a:t>Meer informatie of opgeven kan via dhr. Roossien of via </a:t>
            </a:r>
            <a:r>
              <a:rPr lang="nl-NL" dirty="0">
                <a:solidFill>
                  <a:srgbClr val="1E2030"/>
                </a:solidFill>
                <a:hlinkClick r:id="rId2"/>
              </a:rPr>
              <a:t>rroossien@ubboemmius.nl</a:t>
            </a:r>
            <a:r>
              <a:rPr lang="nl-NL" dirty="0">
                <a:solidFill>
                  <a:srgbClr val="1E2030"/>
                </a:solidFill>
              </a:rPr>
              <a:t> </a:t>
            </a:r>
          </a:p>
          <a:p>
            <a:pPr marL="0" indent="0">
              <a:buNone/>
            </a:pPr>
            <a:endParaRPr lang="nl-NL" dirty="0">
              <a:solidFill>
                <a:srgbClr val="1E2030"/>
              </a:solidFill>
            </a:endParaRPr>
          </a:p>
          <a:p>
            <a:r>
              <a:rPr lang="nl-NL" dirty="0">
                <a:solidFill>
                  <a:srgbClr val="1E2030"/>
                </a:solidFill>
              </a:rPr>
              <a:t>Nieuwsbrief volgt.</a:t>
            </a:r>
            <a:endParaRPr lang="nl-NL" dirty="0"/>
          </a:p>
        </p:txBody>
      </p:sp>
    </p:spTree>
    <p:extLst>
      <p:ext uri="{BB962C8B-B14F-4D97-AF65-F5344CB8AC3E}">
        <p14:creationId xmlns:p14="http://schemas.microsoft.com/office/powerpoint/2010/main" val="264577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Buurtsportcoaches </a:t>
            </a:r>
            <a:r>
              <a:rPr lang="nl-NL" dirty="0" err="1"/>
              <a:t>Welstad</a:t>
            </a:r>
            <a:r>
              <a:rPr lang="nl-NL" dirty="0"/>
              <a:t>  </a:t>
            </a:r>
          </a:p>
        </p:txBody>
      </p:sp>
      <p:sp>
        <p:nvSpPr>
          <p:cNvPr id="3" name="Ondertitel 2"/>
          <p:cNvSpPr>
            <a:spLocks noGrp="1"/>
          </p:cNvSpPr>
          <p:nvPr>
            <p:ph type="subTitle" idx="1"/>
          </p:nvPr>
        </p:nvSpPr>
        <p:spPr/>
        <p:txBody>
          <a:bodyPr/>
          <a:lstStyle/>
          <a:p>
            <a:r>
              <a:rPr lang="nl-NL" dirty="0"/>
              <a:t>Ronald Roossien</a:t>
            </a:r>
          </a:p>
        </p:txBody>
      </p:sp>
      <p:sp>
        <p:nvSpPr>
          <p:cNvPr id="4" name="Tijdelijke aanduiding voor datum 3"/>
          <p:cNvSpPr>
            <a:spLocks noGrp="1"/>
          </p:cNvSpPr>
          <p:nvPr>
            <p:ph type="dt" sz="half" idx="10"/>
          </p:nvPr>
        </p:nvSpPr>
        <p:spPr/>
        <p:txBody>
          <a:bodyPr/>
          <a:lstStyle/>
          <a:p>
            <a:fld id="{ADD505D2-965B-4F06-990E-4761D7DC6F7F}" type="datetime1">
              <a:rPr lang="nl-NL" smtClean="0"/>
              <a:t>7-9-2022</a:t>
            </a:fld>
            <a:endParaRPr lang="nl-NL" dirty="0"/>
          </a:p>
        </p:txBody>
      </p:sp>
      <p:sp>
        <p:nvSpPr>
          <p:cNvPr id="5" name="Tijdelijke aanduiding voor dianummer 4"/>
          <p:cNvSpPr>
            <a:spLocks noGrp="1"/>
          </p:cNvSpPr>
          <p:nvPr>
            <p:ph type="sldNum" sz="quarter" idx="12"/>
          </p:nvPr>
        </p:nvSpPr>
        <p:spPr/>
        <p:txBody>
          <a:bodyPr/>
          <a:lstStyle/>
          <a:p>
            <a:fld id="{A8AA7EC8-FE29-421D-A88B-370786849ECC}" type="slidenum">
              <a:rPr lang="nl-NL" smtClean="0"/>
              <a:pPr/>
              <a:t>15</a:t>
            </a:fld>
            <a:endParaRPr lang="nl-NL"/>
          </a:p>
        </p:txBody>
      </p:sp>
    </p:spTree>
    <p:extLst>
      <p:ext uri="{BB962C8B-B14F-4D97-AF65-F5344CB8AC3E}">
        <p14:creationId xmlns:p14="http://schemas.microsoft.com/office/powerpoint/2010/main" val="271747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6CF89-5ABA-497E-A905-6CA1EC0FE655}"/>
              </a:ext>
            </a:extLst>
          </p:cNvPr>
          <p:cNvSpPr>
            <a:spLocks noGrp="1"/>
          </p:cNvSpPr>
          <p:nvPr>
            <p:ph type="ctrTitle"/>
          </p:nvPr>
        </p:nvSpPr>
        <p:spPr/>
        <p:txBody>
          <a:bodyPr>
            <a:normAutofit fontScale="90000"/>
          </a:bodyPr>
          <a:lstStyle/>
          <a:p>
            <a:r>
              <a:rPr lang="nl-NL" dirty="0"/>
              <a:t>Buurtsportcoaches </a:t>
            </a:r>
            <a:r>
              <a:rPr lang="nl-NL" dirty="0" err="1"/>
              <a:t>Welstad</a:t>
            </a:r>
            <a:endParaRPr lang="nl-NL" dirty="0"/>
          </a:p>
        </p:txBody>
      </p:sp>
      <p:sp>
        <p:nvSpPr>
          <p:cNvPr id="3" name="Tijdelijke aanduiding voor datum 2">
            <a:extLst>
              <a:ext uri="{FF2B5EF4-FFF2-40B4-BE49-F238E27FC236}">
                <a16:creationId xmlns:a16="http://schemas.microsoft.com/office/drawing/2014/main" id="{1A5DDD1B-6F99-4C32-9B70-1620686EA1AD}"/>
              </a:ext>
            </a:extLst>
          </p:cNvPr>
          <p:cNvSpPr>
            <a:spLocks noGrp="1"/>
          </p:cNvSpPr>
          <p:nvPr>
            <p:ph type="dt" sz="half" idx="13"/>
          </p:nvPr>
        </p:nvSpPr>
        <p:spPr>
          <a:xfrm>
            <a:off x="6876258" y="6450512"/>
            <a:ext cx="1656184" cy="260559"/>
          </a:xfrm>
          <a:prstGeom prst="rect">
            <a:avLst/>
          </a:prstGeom>
        </p:spPr>
        <p:txBody>
          <a:bodyPr/>
          <a:lstStyle>
            <a:defPPr>
              <a:defRPr lang="nl-NL"/>
            </a:defPPr>
            <a:lvl1pPr marL="0" algn="r" defTabSz="914377" rtl="0" eaLnBrk="1" latinLnBrk="0" hangingPunct="1">
              <a:defRPr sz="10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9333CDD-B9D4-46CC-8789-4C037750219C}" type="datetime1">
              <a:rPr lang="nl-NL" smtClean="0"/>
              <a:pPr/>
              <a:t>7-9-2022</a:t>
            </a:fld>
            <a:endParaRPr lang="nl-NL" dirty="0"/>
          </a:p>
        </p:txBody>
      </p:sp>
      <p:sp>
        <p:nvSpPr>
          <p:cNvPr id="4" name="Tijdelijke aanduiding voor dianummer 3">
            <a:extLst>
              <a:ext uri="{FF2B5EF4-FFF2-40B4-BE49-F238E27FC236}">
                <a16:creationId xmlns:a16="http://schemas.microsoft.com/office/drawing/2014/main" id="{7B3C0199-16D3-4562-9A81-01206DCA59D1}"/>
              </a:ext>
            </a:extLst>
          </p:cNvPr>
          <p:cNvSpPr>
            <a:spLocks noGrp="1"/>
          </p:cNvSpPr>
          <p:nvPr>
            <p:ph type="sldNum" sz="quarter" idx="15"/>
          </p:nvPr>
        </p:nvSpPr>
        <p:spPr/>
        <p:txBody>
          <a:bodyPr/>
          <a:lstStyle/>
          <a:p>
            <a:fld id="{A8AA7EC8-FE29-421D-A88B-370786849ECC}" type="slidenum">
              <a:rPr lang="nl-NL" smtClean="0"/>
              <a:pPr/>
              <a:t>16</a:t>
            </a:fld>
            <a:endParaRPr lang="nl-NL"/>
          </a:p>
        </p:txBody>
      </p:sp>
      <p:sp>
        <p:nvSpPr>
          <p:cNvPr id="5" name="Tijdelijke aanduiding voor tekst 4">
            <a:extLst>
              <a:ext uri="{FF2B5EF4-FFF2-40B4-BE49-F238E27FC236}">
                <a16:creationId xmlns:a16="http://schemas.microsoft.com/office/drawing/2014/main" id="{2E5C7E78-4D0D-4857-8B90-F7EDF1C234D1}"/>
              </a:ext>
            </a:extLst>
          </p:cNvPr>
          <p:cNvSpPr>
            <a:spLocks noGrp="1"/>
          </p:cNvSpPr>
          <p:nvPr>
            <p:ph type="body" sz="quarter" idx="19"/>
          </p:nvPr>
        </p:nvSpPr>
        <p:spPr>
          <a:xfrm>
            <a:off x="431427" y="1628774"/>
            <a:ext cx="11330305" cy="4680545"/>
          </a:xfrm>
        </p:spPr>
        <p:txBody>
          <a:bodyPr/>
          <a:lstStyle/>
          <a:p>
            <a:r>
              <a:rPr lang="nl-NL" dirty="0"/>
              <a:t>Voorgesteld aan leerlingen</a:t>
            </a:r>
          </a:p>
          <a:p>
            <a:r>
              <a:rPr lang="nl-NL" sz="2200" dirty="0">
                <a:solidFill>
                  <a:srgbClr val="1E2030"/>
                </a:solidFill>
              </a:rPr>
              <a:t>Sport en Gezondheid</a:t>
            </a:r>
          </a:p>
          <a:p>
            <a:r>
              <a:rPr lang="nl-NL" sz="2200" dirty="0">
                <a:effectLst/>
                <a:ea typeface="Calibri" panose="020F0502020204030204" pitchFamily="34" charset="0"/>
                <a:cs typeface="Times New Roman" panose="02020603050405020304" pitchFamily="18" charset="0"/>
                <a:hlinkClick r:id="rId2"/>
              </a:rPr>
              <a:t>sportteam@welstad.nl</a:t>
            </a:r>
            <a:r>
              <a:rPr lang="nl-NL" sz="2200" dirty="0">
                <a:solidFill>
                  <a:srgbClr val="1E2030"/>
                </a:solidFill>
                <a:effectLst/>
                <a:ea typeface="Calibri" panose="020F0502020204030204" pitchFamily="34" charset="0"/>
                <a:cs typeface="Times New Roman" panose="02020603050405020304" pitchFamily="18" charset="0"/>
              </a:rPr>
              <a:t> </a:t>
            </a:r>
          </a:p>
          <a:p>
            <a:pPr marL="0" indent="0">
              <a:buNone/>
            </a:pPr>
            <a:endParaRPr lang="nl-NL" sz="1800" dirty="0">
              <a:solidFill>
                <a:srgbClr val="1E2030"/>
              </a:solidFill>
              <a:effectLst/>
              <a:ea typeface="Calibri" panose="020F0502020204030204" pitchFamily="34" charset="0"/>
              <a:cs typeface="Times New Roman" panose="02020603050405020304" pitchFamily="18" charset="0"/>
            </a:endParaRPr>
          </a:p>
          <a:p>
            <a:r>
              <a:rPr lang="nl-NL" sz="2930" dirty="0">
                <a:solidFill>
                  <a:srgbClr val="1E2030"/>
                </a:solidFill>
                <a:cs typeface="Times New Roman" panose="02020603050405020304" pitchFamily="18" charset="0"/>
              </a:rPr>
              <a:t>Jeugdfonds Sport en Cultuur</a:t>
            </a:r>
          </a:p>
          <a:p>
            <a:r>
              <a:rPr lang="nl-NL" sz="2200" dirty="0">
                <a:solidFill>
                  <a:srgbClr val="1E2030"/>
                </a:solidFill>
                <a:cs typeface="Times New Roman" panose="02020603050405020304" pitchFamily="18" charset="0"/>
              </a:rPr>
              <a:t>Financiële ondersteuning</a:t>
            </a:r>
          </a:p>
          <a:p>
            <a:r>
              <a:rPr lang="nl-NL" sz="2200" dirty="0">
                <a:solidFill>
                  <a:srgbClr val="1E2030"/>
                </a:solidFill>
                <a:cs typeface="Times New Roman" panose="02020603050405020304" pitchFamily="18" charset="0"/>
              </a:rPr>
              <a:t>Elise Tees; </a:t>
            </a:r>
            <a:r>
              <a:rPr lang="nl-NL" sz="2200" dirty="0">
                <a:effectLst/>
                <a:ea typeface="Calibri" panose="020F0502020204030204" pitchFamily="34" charset="0"/>
                <a:cs typeface="Times New Roman" panose="02020603050405020304" pitchFamily="18" charset="0"/>
              </a:rPr>
              <a:t>0651913347 / </a:t>
            </a:r>
            <a:r>
              <a:rPr lang="nl-NL" sz="2200" u="sng" dirty="0">
                <a:solidFill>
                  <a:srgbClr val="0563C1"/>
                </a:solidFill>
                <a:effectLst/>
                <a:ea typeface="Calibri" panose="020F0502020204030204" pitchFamily="34" charset="0"/>
                <a:cs typeface="Times New Roman" panose="02020603050405020304" pitchFamily="18" charset="0"/>
                <a:hlinkClick r:id="rId3"/>
              </a:rPr>
              <a:t>e.tees@welstad.nl</a:t>
            </a:r>
            <a:endParaRPr lang="nl-NL" sz="2200" dirty="0">
              <a:effectLst/>
              <a:ea typeface="Calibri" panose="020F0502020204030204" pitchFamily="34" charset="0"/>
              <a:cs typeface="Times New Roman" panose="02020603050405020304" pitchFamily="18" charset="0"/>
            </a:endParaRPr>
          </a:p>
          <a:p>
            <a:pPr marL="0" indent="0">
              <a:buNone/>
            </a:pPr>
            <a:endParaRPr lang="nl-NL" sz="1800" dirty="0">
              <a:solidFill>
                <a:srgbClr val="1E2030"/>
              </a:solidFill>
              <a:effectLst/>
              <a:ea typeface="Calibri" panose="020F0502020204030204" pitchFamily="34" charset="0"/>
              <a:cs typeface="Times New Roman" panose="02020603050405020304" pitchFamily="18" charset="0"/>
            </a:endParaRPr>
          </a:p>
          <a:p>
            <a:r>
              <a:rPr lang="nl-NL" sz="2930" dirty="0" err="1">
                <a:solidFill>
                  <a:srgbClr val="1E2030"/>
                </a:solidFill>
                <a:cs typeface="Times New Roman" panose="02020603050405020304" pitchFamily="18" charset="0"/>
              </a:rPr>
              <a:t>Kidslife</a:t>
            </a:r>
            <a:endParaRPr lang="nl-NL" sz="2930" dirty="0">
              <a:solidFill>
                <a:srgbClr val="1E2030"/>
              </a:solidFill>
              <a:cs typeface="Times New Roman" panose="02020603050405020304" pitchFamily="18" charset="0"/>
            </a:endParaRPr>
          </a:p>
          <a:p>
            <a:r>
              <a:rPr lang="nl-NL" sz="2200" dirty="0">
                <a:solidFill>
                  <a:srgbClr val="1E2030"/>
                </a:solidFill>
                <a:cs typeface="Times New Roman" panose="02020603050405020304" pitchFamily="18" charset="0"/>
              </a:rPr>
              <a:t>Voor kinderen met overgewicht tussen 6-18 jaar</a:t>
            </a:r>
            <a:endParaRPr lang="nl-NL" sz="2200" dirty="0">
              <a:solidFill>
                <a:srgbClr val="1E2030"/>
              </a:solidFill>
            </a:endParaRPr>
          </a:p>
          <a:p>
            <a:r>
              <a:rPr lang="nl-NL" sz="2200" u="sng" dirty="0">
                <a:solidFill>
                  <a:srgbClr val="0563C1"/>
                </a:solidFill>
                <a:effectLst/>
                <a:ea typeface="Calibri" panose="020F0502020204030204" pitchFamily="34" charset="0"/>
                <a:cs typeface="Times New Roman" panose="02020603050405020304" pitchFamily="18" charset="0"/>
                <a:hlinkClick r:id="rId4"/>
              </a:rPr>
              <a:t>www.kidslifedrenthe.nl</a:t>
            </a:r>
            <a:r>
              <a:rPr lang="nl-NL" sz="2200" dirty="0">
                <a:effectLst/>
                <a:ea typeface="Calibri" panose="020F0502020204030204" pitchFamily="34" charset="0"/>
                <a:cs typeface="Times New Roman" panose="02020603050405020304" pitchFamily="18" charset="0"/>
              </a:rPr>
              <a:t> </a:t>
            </a:r>
            <a:endParaRPr lang="nl-NL" sz="2200" dirty="0">
              <a:solidFill>
                <a:srgbClr val="1E2030"/>
              </a:solidFill>
            </a:endParaRPr>
          </a:p>
          <a:p>
            <a:pPr marL="0" indent="0">
              <a:buNone/>
            </a:pPr>
            <a:endParaRPr lang="nl-NL" dirty="0">
              <a:solidFill>
                <a:srgbClr val="1E2030"/>
              </a:solidFill>
            </a:endParaRPr>
          </a:p>
        </p:txBody>
      </p:sp>
    </p:spTree>
    <p:extLst>
      <p:ext uri="{BB962C8B-B14F-4D97-AF65-F5344CB8AC3E}">
        <p14:creationId xmlns:p14="http://schemas.microsoft.com/office/powerpoint/2010/main" val="5520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Stichting </a:t>
            </a:r>
            <a:r>
              <a:rPr lang="nl-NL" dirty="0" err="1"/>
              <a:t>Welstad</a:t>
            </a:r>
            <a:r>
              <a:rPr lang="nl-NL" dirty="0"/>
              <a:t> - </a:t>
            </a:r>
          </a:p>
        </p:txBody>
      </p:sp>
      <p:sp>
        <p:nvSpPr>
          <p:cNvPr id="3" name="Ondertitel 2"/>
          <p:cNvSpPr>
            <a:spLocks noGrp="1"/>
          </p:cNvSpPr>
          <p:nvPr>
            <p:ph type="subTitle" idx="1"/>
          </p:nvPr>
        </p:nvSpPr>
        <p:spPr/>
        <p:txBody>
          <a:bodyPr/>
          <a:lstStyle/>
          <a:p>
            <a:r>
              <a:rPr lang="nl-NL" dirty="0"/>
              <a:t>Ronald Roossien</a:t>
            </a:r>
          </a:p>
        </p:txBody>
      </p:sp>
      <p:sp>
        <p:nvSpPr>
          <p:cNvPr id="4" name="Tijdelijke aanduiding voor datum 3"/>
          <p:cNvSpPr>
            <a:spLocks noGrp="1"/>
          </p:cNvSpPr>
          <p:nvPr>
            <p:ph type="dt" sz="half" idx="10"/>
          </p:nvPr>
        </p:nvSpPr>
        <p:spPr/>
        <p:txBody>
          <a:bodyPr/>
          <a:lstStyle/>
          <a:p>
            <a:fld id="{ADD505D2-965B-4F06-990E-4761D7DC6F7F}" type="datetime1">
              <a:rPr lang="nl-NL" smtClean="0"/>
              <a:t>7-9-2022</a:t>
            </a:fld>
            <a:endParaRPr lang="nl-NL" dirty="0"/>
          </a:p>
        </p:txBody>
      </p:sp>
      <p:sp>
        <p:nvSpPr>
          <p:cNvPr id="5" name="Tijdelijke aanduiding voor dianummer 4"/>
          <p:cNvSpPr>
            <a:spLocks noGrp="1"/>
          </p:cNvSpPr>
          <p:nvPr>
            <p:ph type="sldNum" sz="quarter" idx="12"/>
          </p:nvPr>
        </p:nvSpPr>
        <p:spPr/>
        <p:txBody>
          <a:bodyPr/>
          <a:lstStyle/>
          <a:p>
            <a:fld id="{A8AA7EC8-FE29-421D-A88B-370786849ECC}" type="slidenum">
              <a:rPr lang="nl-NL" smtClean="0"/>
              <a:pPr/>
              <a:t>17</a:t>
            </a:fld>
            <a:endParaRPr lang="nl-NL"/>
          </a:p>
        </p:txBody>
      </p:sp>
    </p:spTree>
    <p:extLst>
      <p:ext uri="{BB962C8B-B14F-4D97-AF65-F5344CB8AC3E}">
        <p14:creationId xmlns:p14="http://schemas.microsoft.com/office/powerpoint/2010/main" val="427521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dirty="0"/>
              <a:t>Schoolkosten</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18</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0" indent="0">
              <a:buNone/>
            </a:pPr>
            <a:endParaRPr lang="nl-NL" sz="1800" u="sng" dirty="0">
              <a:solidFill>
                <a:srgbClr val="0563C1"/>
              </a:solidFill>
              <a:effectLst/>
              <a:latin typeface="Calibri" panose="020F0502020204030204" pitchFamily="34" charset="0"/>
              <a:ea typeface="Calibri" panose="020F0502020204030204" pitchFamily="34" charset="0"/>
              <a:hlinkClick r:id="rId3"/>
            </a:endParaRPr>
          </a:p>
          <a:p>
            <a:pPr marL="0" indent="0">
              <a:buNone/>
            </a:pPr>
            <a:r>
              <a:rPr lang="nl-NL" sz="1800" dirty="0"/>
              <a:t>We vragen in september aan u een bijdrage in de schoolkosten.</a:t>
            </a:r>
          </a:p>
          <a:p>
            <a:pPr marL="0" indent="0">
              <a:buNone/>
            </a:pPr>
            <a:endParaRPr lang="nl-NL" sz="1800" dirty="0"/>
          </a:p>
          <a:p>
            <a:r>
              <a:rPr lang="nl-NL" sz="1800" dirty="0"/>
              <a:t>Algemene kosten zoals starttegoed printen, activiteiten, vieringen (Sinterklaas, Kerst, Pasen) en diplomering betalen we vanuit de vrijwillige ouderbijdrage</a:t>
            </a:r>
          </a:p>
          <a:p>
            <a:r>
              <a:rPr lang="nl-NL" sz="1800" dirty="0"/>
              <a:t>Daarnaast vragen we een bijdrage voor specifieke kosten zoals een kluisje, cultuurkaart, werkkleding, dagexcursies horend bij het profiel.</a:t>
            </a:r>
          </a:p>
          <a:p>
            <a:r>
              <a:rPr lang="nl-NL" sz="1800" dirty="0"/>
              <a:t>Meerdaagse excursie wordt na de keuze in rekening gebracht. </a:t>
            </a:r>
          </a:p>
          <a:p>
            <a:endParaRPr lang="nl-NL" sz="1800" dirty="0"/>
          </a:p>
          <a:p>
            <a:pPr marL="0" indent="0">
              <a:buNone/>
            </a:pPr>
            <a:r>
              <a:rPr lang="nl-NL" sz="1800" dirty="0"/>
              <a:t>Betaling gaat via </a:t>
            </a:r>
            <a:r>
              <a:rPr lang="nl-NL" sz="1800" dirty="0" err="1"/>
              <a:t>WisCollect</a:t>
            </a:r>
            <a:r>
              <a:rPr lang="nl-NL" sz="1800" dirty="0"/>
              <a:t>. Hoe werkt dit?</a:t>
            </a:r>
            <a:endParaRPr lang="nl-NL" sz="1800" u="sng" dirty="0">
              <a:solidFill>
                <a:srgbClr val="0563C1"/>
              </a:solidFill>
              <a:latin typeface="Calibri" panose="020F0502020204030204" pitchFamily="34" charset="0"/>
              <a:ea typeface="Calibri" panose="020F0502020204030204" pitchFamily="34" charset="0"/>
              <a:hlinkClick r:id="rId3"/>
            </a:endParaRPr>
          </a:p>
          <a:p>
            <a:pPr marL="0" indent="0">
              <a:buNone/>
            </a:pPr>
            <a:endParaRPr lang="nl-NL" sz="1800" u="sng" dirty="0">
              <a:solidFill>
                <a:srgbClr val="0563C1"/>
              </a:solidFill>
              <a:latin typeface="Calibri" panose="020F0502020204030204" pitchFamily="34" charset="0"/>
              <a:ea typeface="Calibri" panose="020F0502020204030204" pitchFamily="34" charset="0"/>
              <a:hlinkClick r:id="rId3"/>
            </a:endParaRPr>
          </a:p>
          <a:p>
            <a:pPr marL="0" indent="0">
              <a:buNone/>
            </a:pPr>
            <a:r>
              <a:rPr lang="nl-NL" sz="1800" u="sng" dirty="0">
                <a:solidFill>
                  <a:srgbClr val="0563C1"/>
                </a:solidFill>
                <a:effectLst/>
                <a:latin typeface="Calibri" panose="020F0502020204030204" pitchFamily="34" charset="0"/>
                <a:ea typeface="Calibri" panose="020F0502020204030204" pitchFamily="34" charset="0"/>
                <a:hlinkClick r:id="rId3"/>
              </a:rPr>
              <a:t>https://vimeo.com/133035617</a:t>
            </a:r>
            <a:endParaRPr lang="nl-NL" sz="1800" u="sng" dirty="0">
              <a:solidFill>
                <a:srgbClr val="0563C1"/>
              </a:solidFill>
              <a:effectLst/>
              <a:latin typeface="Calibri" panose="020F0502020204030204" pitchFamily="34" charset="0"/>
              <a:ea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3866054656"/>
      </p:ext>
    </p:extLst>
  </p:cSld>
  <p:clrMapOvr>
    <a:masterClrMapping/>
  </p:clrMapOvr>
  <mc:AlternateContent xmlns:mc="http://schemas.openxmlformats.org/markup-compatibility/2006" xmlns:p14="http://schemas.microsoft.com/office/powerpoint/2010/main">
    <mc:Choice Requires="p14">
      <p:transition spd="slow" p14:dur="2000" advTm="20616"/>
    </mc:Choice>
    <mc:Fallback xmlns="">
      <p:transition spd="slow" advTm="206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9F3A3E05-2A7D-4825-9540-ADB970BAC0E7}"/>
              </a:ext>
            </a:extLst>
          </p:cNvPr>
          <p:cNvSpPr>
            <a:spLocks noGrp="1"/>
          </p:cNvSpPr>
          <p:nvPr>
            <p:ph type="sldNum" sz="quarter" idx="12"/>
          </p:nvPr>
        </p:nvSpPr>
        <p:spPr/>
        <p:txBody>
          <a:bodyPr/>
          <a:lstStyle/>
          <a:p>
            <a:fld id="{A8AA7EC8-FE29-421D-A88B-370786849ECC}" type="slidenum">
              <a:rPr lang="nl-NL" smtClean="0"/>
              <a:pPr/>
              <a:t>19</a:t>
            </a:fld>
            <a:endParaRPr lang="nl-NL" dirty="0"/>
          </a:p>
        </p:txBody>
      </p:sp>
      <p:pic>
        <p:nvPicPr>
          <p:cNvPr id="6" name="Onlinemedia 5" title="Kennismaking met WIS Collect voor ouders">
            <a:hlinkClick r:id="" action="ppaction://media"/>
            <a:extLst>
              <a:ext uri="{FF2B5EF4-FFF2-40B4-BE49-F238E27FC236}">
                <a16:creationId xmlns:a16="http://schemas.microsoft.com/office/drawing/2014/main" id="{CEE86E20-0A56-443F-9E17-DD5161745ADD}"/>
              </a:ext>
            </a:extLst>
          </p:cNvPr>
          <p:cNvPicPr>
            <a:picLocks noRot="1" noChangeAspect="1"/>
          </p:cNvPicPr>
          <p:nvPr>
            <a:videoFile r:link="rId1"/>
          </p:nvPr>
        </p:nvPicPr>
        <p:blipFill>
          <a:blip r:embed="rId3"/>
          <a:stretch>
            <a:fillRect/>
          </a:stretch>
        </p:blipFill>
        <p:spPr>
          <a:xfrm>
            <a:off x="-176697" y="-99392"/>
            <a:ext cx="12466179" cy="7012225"/>
          </a:xfrm>
          <a:prstGeom prst="rect">
            <a:avLst/>
          </a:prstGeom>
        </p:spPr>
      </p:pic>
    </p:spTree>
    <p:extLst>
      <p:ext uri="{BB962C8B-B14F-4D97-AF65-F5344CB8AC3E}">
        <p14:creationId xmlns:p14="http://schemas.microsoft.com/office/powerpoint/2010/main" val="12338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dirty="0"/>
              <a:t>Agenda van de avond</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2</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a:ln>
            <a:gradFill>
              <a:gsLst>
                <a:gs pos="2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736594" lvl="1" indent="-342900">
              <a:buFont typeface="Arial" panose="020B0604020202020204" pitchFamily="34" charset="0"/>
              <a:buChar char="•"/>
            </a:pPr>
            <a:r>
              <a:rPr lang="nl-NL" sz="2400" dirty="0"/>
              <a:t>Wie zijn wij?</a:t>
            </a:r>
          </a:p>
          <a:p>
            <a:pPr marL="736594" lvl="1" indent="-342900">
              <a:buFont typeface="Arial" panose="020B0604020202020204" pitchFamily="34" charset="0"/>
              <a:buChar char="•"/>
            </a:pPr>
            <a:r>
              <a:rPr lang="nl-NL" sz="2400" dirty="0"/>
              <a:t>Hoe behalen we ons doel?</a:t>
            </a:r>
          </a:p>
          <a:p>
            <a:pPr marL="736594" lvl="1" indent="-342900">
              <a:buFont typeface="Arial" panose="020B0604020202020204" pitchFamily="34" charset="0"/>
              <a:buChar char="•"/>
            </a:pPr>
            <a:r>
              <a:rPr lang="nl-NL" sz="2400" dirty="0"/>
              <a:t>Hoe zijn we met de leerlingen begonnen?</a:t>
            </a:r>
          </a:p>
          <a:p>
            <a:pPr marL="736594" lvl="1" indent="-342900">
              <a:buFont typeface="Arial" panose="020B0604020202020204" pitchFamily="34" charset="0"/>
              <a:buChar char="•"/>
            </a:pPr>
            <a:r>
              <a:rPr lang="en-US" sz="2400" dirty="0"/>
              <a:t>Ubbo Emmius </a:t>
            </a:r>
            <a:r>
              <a:rPr lang="en-US" sz="2400" dirty="0" err="1"/>
              <a:t>en</a:t>
            </a:r>
            <a:r>
              <a:rPr lang="en-US" sz="2400" dirty="0"/>
              <a:t> Noorderpoort</a:t>
            </a:r>
            <a:endParaRPr lang="nl-NL" sz="2400" dirty="0"/>
          </a:p>
          <a:p>
            <a:pPr marL="736594" lvl="1" indent="-342900">
              <a:buFont typeface="Arial" panose="020B0604020202020204" pitchFamily="34" charset="0"/>
              <a:buChar char="•"/>
            </a:pPr>
            <a:r>
              <a:rPr lang="nl-NL" sz="2400" dirty="0"/>
              <a:t>Communicatie</a:t>
            </a:r>
          </a:p>
          <a:p>
            <a:pPr marL="736594" lvl="1" indent="-342900">
              <a:buFont typeface="Arial" panose="020B0604020202020204" pitchFamily="34" charset="0"/>
              <a:buChar char="•"/>
            </a:pPr>
            <a:r>
              <a:rPr lang="en-US" sz="2400" dirty="0" err="1"/>
              <a:t>Ouderraad</a:t>
            </a:r>
            <a:endParaRPr lang="en-US" sz="2400" dirty="0"/>
          </a:p>
          <a:p>
            <a:pPr marL="736594" lvl="1" indent="-342900">
              <a:buFont typeface="Arial" panose="020B0604020202020204" pitchFamily="34" charset="0"/>
              <a:buChar char="•"/>
            </a:pPr>
            <a:r>
              <a:rPr lang="en-US" sz="2400" dirty="0" err="1"/>
              <a:t>Internationalisering</a:t>
            </a:r>
            <a:endParaRPr lang="en-US" sz="2400" dirty="0"/>
          </a:p>
          <a:p>
            <a:pPr marL="736594" lvl="1" indent="-342900">
              <a:buFont typeface="Arial" panose="020B0604020202020204" pitchFamily="34" charset="0"/>
              <a:buChar char="•"/>
            </a:pPr>
            <a:r>
              <a:rPr lang="en-US" sz="2400" dirty="0" err="1"/>
              <a:t>Buurtsportcoaches</a:t>
            </a:r>
            <a:r>
              <a:rPr lang="en-US" sz="2400" dirty="0"/>
              <a:t> </a:t>
            </a:r>
            <a:r>
              <a:rPr lang="en-US" sz="2400" dirty="0" err="1"/>
              <a:t>Welstad</a:t>
            </a:r>
            <a:endParaRPr lang="en-US" sz="2400" dirty="0"/>
          </a:p>
          <a:p>
            <a:pPr marL="736594" lvl="1" indent="-342900">
              <a:buFont typeface="Arial" panose="020B0604020202020204" pitchFamily="34" charset="0"/>
              <a:buChar char="•"/>
            </a:pPr>
            <a:r>
              <a:rPr lang="en-US" sz="2400" dirty="0" err="1"/>
              <a:t>Vragen</a:t>
            </a:r>
            <a:endParaRPr lang="en-US" sz="2400" dirty="0"/>
          </a:p>
          <a:p>
            <a:pPr marL="736594" lvl="1" indent="-342900">
              <a:buFont typeface="Arial" panose="020B0604020202020204" pitchFamily="34" charset="0"/>
              <a:buChar char="•"/>
            </a:pPr>
            <a:r>
              <a:rPr lang="en-US" sz="2400" dirty="0"/>
              <a:t>Met de mentor </a:t>
            </a:r>
            <a:r>
              <a:rPr lang="en-US" sz="2400" dirty="0" err="1"/>
              <a:t>naar</a:t>
            </a:r>
            <a:r>
              <a:rPr lang="en-US" sz="2400" dirty="0"/>
              <a:t> de </a:t>
            </a:r>
            <a:r>
              <a:rPr lang="en-US" sz="2400" dirty="0" err="1"/>
              <a:t>klas</a:t>
            </a:r>
            <a:endParaRPr lang="en-US" sz="2400" dirty="0"/>
          </a:p>
        </p:txBody>
      </p:sp>
      <p:sp>
        <p:nvSpPr>
          <p:cNvPr id="6" name="Tekstvak 5">
            <a:extLst>
              <a:ext uri="{FF2B5EF4-FFF2-40B4-BE49-F238E27FC236}">
                <a16:creationId xmlns:a16="http://schemas.microsoft.com/office/drawing/2014/main" id="{61210676-52F2-4728-904D-E95B1292701A}"/>
              </a:ext>
            </a:extLst>
          </p:cNvPr>
          <p:cNvSpPr txBox="1"/>
          <p:nvPr/>
        </p:nvSpPr>
        <p:spPr>
          <a:xfrm>
            <a:off x="9553178" y="3916660"/>
            <a:ext cx="2448272" cy="923330"/>
          </a:xfrm>
          <a:prstGeom prst="rect">
            <a:avLst/>
          </a:prstGeom>
          <a:solidFill>
            <a:srgbClr val="F7941D"/>
          </a:solidFill>
        </p:spPr>
        <p:txBody>
          <a:bodyPr wrap="square" rtlCol="0">
            <a:spAutoFit/>
          </a:bodyPr>
          <a:lstStyle/>
          <a:p>
            <a:r>
              <a:rPr lang="nl-NL" dirty="0"/>
              <a:t>Vragen?</a:t>
            </a:r>
          </a:p>
          <a:p>
            <a:endParaRPr lang="nl-NL" dirty="0">
              <a:solidFill>
                <a:srgbClr val="21428D"/>
              </a:solidFill>
            </a:endParaRPr>
          </a:p>
          <a:p>
            <a:r>
              <a:rPr lang="nl-NL" dirty="0"/>
              <a:t>SPL@ubboemmius.nl</a:t>
            </a:r>
          </a:p>
        </p:txBody>
      </p:sp>
    </p:spTree>
    <p:custDataLst>
      <p:tags r:id="rId1"/>
    </p:custDataLst>
    <p:extLst>
      <p:ext uri="{BB962C8B-B14F-4D97-AF65-F5344CB8AC3E}">
        <p14:creationId xmlns:p14="http://schemas.microsoft.com/office/powerpoint/2010/main" val="1119252742"/>
      </p:ext>
    </p:extLst>
  </p:cSld>
  <p:clrMapOvr>
    <a:masterClrMapping/>
  </p:clrMapOvr>
  <mc:AlternateContent xmlns:mc="http://schemas.openxmlformats.org/markup-compatibility/2006" xmlns:p14="http://schemas.microsoft.com/office/powerpoint/2010/main">
    <mc:Choice Requires="p14">
      <p:transition spd="slow" p14:dur="2000" advTm="57977"/>
    </mc:Choice>
    <mc:Fallback xmlns="">
      <p:transition spd="slow" advTm="57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a:xfrm>
            <a:off x="431427" y="780110"/>
            <a:ext cx="9314248" cy="632666"/>
          </a:xfrm>
        </p:spPr>
        <p:txBody>
          <a:bodyPr anchor="t">
            <a:normAutofit/>
          </a:bodyPr>
          <a:lstStyle/>
          <a:p>
            <a:pPr>
              <a:lnSpc>
                <a:spcPct val="90000"/>
              </a:lnSpc>
            </a:pPr>
            <a:r>
              <a:rPr lang="nl-NL" sz="3900"/>
              <a:t>Ouderraad</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20</a:t>
            </a:fld>
            <a:endParaRPr lang="nl-NL" sz="1200"/>
          </a:p>
        </p:txBody>
      </p:sp>
      <p:pic>
        <p:nvPicPr>
          <p:cNvPr id="1026" name="Picture 2" descr="Join de ouderraad! - Opo de Zeester">
            <a:extLst>
              <a:ext uri="{FF2B5EF4-FFF2-40B4-BE49-F238E27FC236}">
                <a16:creationId xmlns:a16="http://schemas.microsoft.com/office/drawing/2014/main" id="{2DB29BB0-D17A-483B-A8A1-7152ADB96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78" y="1946354"/>
            <a:ext cx="417195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tekst 3">
            <a:extLst>
              <a:ext uri="{FF2B5EF4-FFF2-40B4-BE49-F238E27FC236}">
                <a16:creationId xmlns:a16="http://schemas.microsoft.com/office/drawing/2014/main" id="{33910BAD-6141-4C6F-8923-D492E86BB9ED}"/>
              </a:ext>
            </a:extLst>
          </p:cNvPr>
          <p:cNvSpPr txBox="1">
            <a:spLocks/>
          </p:cNvSpPr>
          <p:nvPr/>
        </p:nvSpPr>
        <p:spPr>
          <a:xfrm>
            <a:off x="5376714" y="1844824"/>
            <a:ext cx="5380518" cy="5400154"/>
          </a:xfrm>
          <a:prstGeom prst="rect">
            <a:avLst/>
          </a:prstGeom>
        </p:spPr>
        <p:txBody>
          <a:bodyPr/>
          <a:lstStyle>
            <a:lvl1pPr marL="0" indent="0" algn="l" defTabSz="1219352" rtl="0" eaLnBrk="1" latinLnBrk="0" hangingPunct="1">
              <a:spcBef>
                <a:spcPct val="20000"/>
              </a:spcBef>
              <a:buFont typeface="Arial" panose="020B0604020202020204" pitchFamily="34" charset="0"/>
              <a:buNone/>
              <a:defRPr sz="1467" kern="1200" baseline="0">
                <a:solidFill>
                  <a:schemeClr val="tx1"/>
                </a:solidFill>
                <a:latin typeface="+mn-lt"/>
                <a:ea typeface="+mn-ea"/>
                <a:cs typeface="+mn-cs"/>
              </a:defRPr>
            </a:lvl1pPr>
            <a:lvl2pPr marL="990724" indent="-381048" algn="l" defTabSz="1219352"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191" indent="-304838" algn="l" defTabSz="12193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543"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nl-NL" sz="3200" dirty="0"/>
              <a:t>We noemen dit ook wel een ‘klankbordgroep’. De ouder(s)/verzorger(s) in de ouderraad praten zo’n 5 à 6 keer per jaar met de vestigingsdirecteur over allerlei zaken die de school aangaan. </a:t>
            </a:r>
          </a:p>
        </p:txBody>
      </p:sp>
    </p:spTree>
    <p:extLst>
      <p:ext uri="{BB962C8B-B14F-4D97-AF65-F5344CB8AC3E}">
        <p14:creationId xmlns:p14="http://schemas.microsoft.com/office/powerpoint/2010/main" val="1719999957"/>
      </p:ext>
    </p:extLst>
  </p:cSld>
  <p:clrMapOvr>
    <a:masterClrMapping/>
  </p:clrMapOvr>
  <mc:AlternateContent xmlns:mc="http://schemas.openxmlformats.org/markup-compatibility/2006" xmlns:p14="http://schemas.microsoft.com/office/powerpoint/2010/main">
    <mc:Choice Requires="p14">
      <p:transition spd="slow" p14:dur="2000" advTm="92368"/>
    </mc:Choice>
    <mc:Fallback xmlns="">
      <p:transition spd="slow" advTm="923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a:xfrm>
            <a:off x="431427" y="780110"/>
            <a:ext cx="9314248" cy="632666"/>
          </a:xfrm>
        </p:spPr>
        <p:txBody>
          <a:bodyPr anchor="t">
            <a:normAutofit/>
          </a:bodyPr>
          <a:lstStyle/>
          <a:p>
            <a:pPr>
              <a:lnSpc>
                <a:spcPct val="90000"/>
              </a:lnSpc>
            </a:pPr>
            <a:r>
              <a:rPr lang="nl-NL" sz="3900"/>
              <a:t>Vragen</a:t>
            </a:r>
          </a:p>
        </p:txBody>
      </p:sp>
      <p:pic>
        <p:nvPicPr>
          <p:cNvPr id="5" name="Tijdelijke aanduiding voor afbeelding 4">
            <a:extLst>
              <a:ext uri="{FF2B5EF4-FFF2-40B4-BE49-F238E27FC236}">
                <a16:creationId xmlns:a16="http://schemas.microsoft.com/office/drawing/2014/main" id="{567AF597-4B9E-42C0-9BE1-A13AB6221722}"/>
              </a:ext>
            </a:extLst>
          </p:cNvPr>
          <p:cNvPicPr>
            <a:picLocks noGrp="1" noChangeAspect="1"/>
          </p:cNvPicPr>
          <p:nvPr>
            <p:ph type="pic" sz="quarter" idx="17"/>
          </p:nvPr>
        </p:nvPicPr>
        <p:blipFill>
          <a:blip r:embed="rId2"/>
          <a:srcRect l="13385" r="13385"/>
          <a:stretch>
            <a:fillRect/>
          </a:stretch>
        </p:blipFill>
        <p:spPr>
          <a:xfrm>
            <a:off x="7248922" y="1844824"/>
            <a:ext cx="3626879" cy="3384376"/>
          </a:xfrm>
          <a:prstGeom prst="rect">
            <a:avLst/>
          </a:prstGeom>
        </p:spPr>
      </p:pic>
      <p:sp>
        <p:nvSpPr>
          <p:cNvPr id="4" name="Tijdelijke aanduiding voor tekst 3">
            <a:extLst>
              <a:ext uri="{FF2B5EF4-FFF2-40B4-BE49-F238E27FC236}">
                <a16:creationId xmlns:a16="http://schemas.microsoft.com/office/drawing/2014/main" id="{0A55E5A2-229B-43C9-AC7D-3A3D1384BAFC}"/>
              </a:ext>
            </a:extLst>
          </p:cNvPr>
          <p:cNvSpPr>
            <a:spLocks noGrp="1"/>
          </p:cNvSpPr>
          <p:nvPr>
            <p:ph type="body" sz="quarter" idx="18"/>
          </p:nvPr>
        </p:nvSpPr>
        <p:spPr>
          <a:xfrm>
            <a:off x="431857" y="1628775"/>
            <a:ext cx="6626030" cy="4464050"/>
          </a:xfrm>
        </p:spPr>
        <p:txBody>
          <a:bodyPr>
            <a:normAutofit/>
          </a:bodyPr>
          <a:lstStyle/>
          <a:p>
            <a:pPr>
              <a:lnSpc>
                <a:spcPct val="90000"/>
              </a:lnSpc>
            </a:pPr>
            <a:r>
              <a:rPr lang="nl-NL" dirty="0"/>
              <a:t>Stel die gerust aan de mentor</a:t>
            </a:r>
          </a:p>
          <a:p>
            <a:pPr>
              <a:lnSpc>
                <a:spcPct val="90000"/>
              </a:lnSpc>
            </a:pPr>
            <a:r>
              <a:rPr lang="nl-NL" dirty="0"/>
              <a:t>Mocht u later nog iets te binnen schieten, stuur dan gerust een mail naar:</a:t>
            </a:r>
          </a:p>
          <a:p>
            <a:pPr marL="0" indent="0">
              <a:lnSpc>
                <a:spcPct val="90000"/>
              </a:lnSpc>
              <a:buNone/>
            </a:pPr>
            <a:endParaRPr lang="nl-NL" dirty="0"/>
          </a:p>
          <a:p>
            <a:pPr marL="0" indent="0">
              <a:lnSpc>
                <a:spcPct val="90000"/>
              </a:lnSpc>
              <a:buNone/>
            </a:pPr>
            <a:r>
              <a:rPr lang="nl-NL" dirty="0">
                <a:hlinkClick r:id="rId3"/>
              </a:rPr>
              <a:t>SPL@ubboemmius.nl</a:t>
            </a:r>
            <a:endParaRPr lang="nl-NL" dirty="0"/>
          </a:p>
          <a:p>
            <a:pPr marL="0" indent="0">
              <a:lnSpc>
                <a:spcPct val="90000"/>
              </a:lnSpc>
              <a:buNone/>
            </a:pPr>
            <a:endParaRPr lang="nl-NL" dirty="0"/>
          </a:p>
          <a:p>
            <a:pPr marL="0" indent="0">
              <a:lnSpc>
                <a:spcPct val="90000"/>
              </a:lnSpc>
              <a:buNone/>
            </a:pP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21</a:t>
            </a:fld>
            <a:endParaRPr lang="nl-NL" sz="1200"/>
          </a:p>
        </p:txBody>
      </p:sp>
    </p:spTree>
    <p:extLst>
      <p:ext uri="{BB962C8B-B14F-4D97-AF65-F5344CB8AC3E}">
        <p14:creationId xmlns:p14="http://schemas.microsoft.com/office/powerpoint/2010/main" val="1713682684"/>
      </p:ext>
    </p:extLst>
  </p:cSld>
  <p:clrMapOvr>
    <a:masterClrMapping/>
  </p:clrMapOvr>
  <mc:AlternateContent xmlns:mc="http://schemas.openxmlformats.org/markup-compatibility/2006" xmlns:p14="http://schemas.microsoft.com/office/powerpoint/2010/main">
    <mc:Choice Requires="p14">
      <p:transition spd="slow" p14:dur="2000" advTm="35064"/>
    </mc:Choice>
    <mc:Fallback xmlns="">
      <p:transition spd="slow" advTm="3506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a:xfrm>
            <a:off x="431427" y="780110"/>
            <a:ext cx="9314248" cy="632666"/>
          </a:xfrm>
        </p:spPr>
        <p:txBody>
          <a:bodyPr anchor="t">
            <a:normAutofit/>
          </a:bodyPr>
          <a:lstStyle/>
          <a:p>
            <a:pPr>
              <a:lnSpc>
                <a:spcPct val="90000"/>
              </a:lnSpc>
            </a:pPr>
            <a:r>
              <a:rPr lang="nl-NL" sz="3900" dirty="0"/>
              <a:t>Met de mentor naar de klas</a:t>
            </a:r>
          </a:p>
        </p:txBody>
      </p:sp>
      <p:sp>
        <p:nvSpPr>
          <p:cNvPr id="4" name="Tijdelijke aanduiding voor tekst 3">
            <a:extLst>
              <a:ext uri="{FF2B5EF4-FFF2-40B4-BE49-F238E27FC236}">
                <a16:creationId xmlns:a16="http://schemas.microsoft.com/office/drawing/2014/main" id="{0A55E5A2-229B-43C9-AC7D-3A3D1384BAFC}"/>
              </a:ext>
            </a:extLst>
          </p:cNvPr>
          <p:cNvSpPr>
            <a:spLocks noGrp="1"/>
          </p:cNvSpPr>
          <p:nvPr>
            <p:ph type="body" sz="quarter" idx="18"/>
          </p:nvPr>
        </p:nvSpPr>
        <p:spPr>
          <a:xfrm>
            <a:off x="431857" y="1628775"/>
            <a:ext cx="6626030" cy="4464050"/>
          </a:xfrm>
        </p:spPr>
        <p:txBody>
          <a:bodyPr>
            <a:normAutofit/>
          </a:bodyPr>
          <a:lstStyle/>
          <a:p>
            <a:pPr marL="0" indent="0">
              <a:lnSpc>
                <a:spcPct val="90000"/>
              </a:lnSpc>
              <a:buNone/>
            </a:pPr>
            <a:endParaRPr lang="nl-NL" dirty="0"/>
          </a:p>
          <a:p>
            <a:pPr marL="0" indent="0">
              <a:lnSpc>
                <a:spcPct val="90000"/>
              </a:lnSpc>
              <a:buNone/>
            </a:pP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22</a:t>
            </a:fld>
            <a:endParaRPr lang="nl-NL" sz="1200"/>
          </a:p>
        </p:txBody>
      </p:sp>
      <p:pic>
        <p:nvPicPr>
          <p:cNvPr id="8" name="Afbeelding 7">
            <a:extLst>
              <a:ext uri="{FF2B5EF4-FFF2-40B4-BE49-F238E27FC236}">
                <a16:creationId xmlns:a16="http://schemas.microsoft.com/office/drawing/2014/main" id="{4879A307-5F47-4535-92EB-9B8CF91A7C1A}"/>
              </a:ext>
            </a:extLst>
          </p:cNvPr>
          <p:cNvPicPr>
            <a:picLocks noChangeAspect="1"/>
          </p:cNvPicPr>
          <p:nvPr/>
        </p:nvPicPr>
        <p:blipFill>
          <a:blip r:embed="rId3"/>
          <a:stretch>
            <a:fillRect/>
          </a:stretch>
        </p:blipFill>
        <p:spPr>
          <a:xfrm>
            <a:off x="6182322" y="2276872"/>
            <a:ext cx="5675862" cy="3191644"/>
          </a:xfrm>
          <a:prstGeom prst="rect">
            <a:avLst/>
          </a:prstGeom>
        </p:spPr>
      </p:pic>
      <p:sp>
        <p:nvSpPr>
          <p:cNvPr id="12" name="Tijdelijke aanduiding voor tekst 3">
            <a:extLst>
              <a:ext uri="{FF2B5EF4-FFF2-40B4-BE49-F238E27FC236}">
                <a16:creationId xmlns:a16="http://schemas.microsoft.com/office/drawing/2014/main" id="{124087D9-2F81-46DA-90DB-5E63F559C555}"/>
              </a:ext>
            </a:extLst>
          </p:cNvPr>
          <p:cNvSpPr txBox="1">
            <a:spLocks/>
          </p:cNvSpPr>
          <p:nvPr/>
        </p:nvSpPr>
        <p:spPr>
          <a:xfrm>
            <a:off x="431641" y="2005787"/>
            <a:ext cx="5579626" cy="4072103"/>
          </a:xfrm>
          <a:prstGeom prst="rect">
            <a:avLst/>
          </a:prstGeom>
        </p:spPr>
        <p:txBody>
          <a:bodyPr/>
          <a:lstStyle>
            <a:lvl1pPr marL="457257" indent="-457257" algn="l" defTabSz="1219352"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724" indent="-381048" algn="l" defTabSz="1219352" rtl="0" eaLnBrk="1" latinLnBrk="0" hangingPunct="1">
              <a:spcBef>
                <a:spcPct val="20000"/>
              </a:spcBef>
              <a:buFont typeface="Arial" panose="020B0604020202020204" pitchFamily="34" charset="0"/>
              <a:buChar char="–"/>
              <a:defRPr sz="3734" kern="1200">
                <a:solidFill>
                  <a:schemeClr val="tx1"/>
                </a:solidFill>
                <a:latin typeface="+mn-lt"/>
                <a:ea typeface="+mn-ea"/>
                <a:cs typeface="+mn-cs"/>
              </a:defRPr>
            </a:lvl2pPr>
            <a:lvl3pPr marL="1524191" indent="-304838" algn="l" defTabSz="12193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867"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543"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nl-NL" sz="3200" dirty="0"/>
              <a:t>Kennismaken</a:t>
            </a:r>
          </a:p>
          <a:p>
            <a:r>
              <a:rPr lang="nl-NL" sz="3200" dirty="0"/>
              <a:t>Afspraken</a:t>
            </a:r>
          </a:p>
          <a:p>
            <a:r>
              <a:rPr lang="nl-NL" sz="3200" dirty="0"/>
              <a:t>Contact/communicatie</a:t>
            </a:r>
          </a:p>
          <a:p>
            <a:r>
              <a:rPr lang="nl-NL" sz="3200" dirty="0"/>
              <a:t>Terugkijken</a:t>
            </a:r>
          </a:p>
          <a:p>
            <a:r>
              <a:rPr lang="nl-NL" sz="3200" dirty="0"/>
              <a:t>Stamkaart</a:t>
            </a:r>
          </a:p>
          <a:p>
            <a:r>
              <a:rPr lang="nl-NL" sz="3200" dirty="0"/>
              <a:t>Handtekeningendocument</a:t>
            </a:r>
          </a:p>
          <a:p>
            <a:endParaRPr lang="nl-NL" dirty="0"/>
          </a:p>
        </p:txBody>
      </p:sp>
    </p:spTree>
    <p:extLst>
      <p:ext uri="{BB962C8B-B14F-4D97-AF65-F5344CB8AC3E}">
        <p14:creationId xmlns:p14="http://schemas.microsoft.com/office/powerpoint/2010/main" val="4163642610"/>
      </p:ext>
    </p:extLst>
  </p:cSld>
  <p:clrMapOvr>
    <a:masterClrMapping/>
  </p:clrMapOvr>
  <mc:AlternateContent xmlns:mc="http://schemas.openxmlformats.org/markup-compatibility/2006" xmlns:p14="http://schemas.microsoft.com/office/powerpoint/2010/main">
    <mc:Choice Requires="p14">
      <p:transition spd="slow" p14:dur="2000" advTm="35064"/>
    </mc:Choice>
    <mc:Fallback xmlns="">
      <p:transition spd="slow" advTm="35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9" presetClass="emph" presetSubtype="0" fill="hold" nodeType="withEffect">
                                  <p:stCondLst>
                                    <p:cond delay="0"/>
                                  </p:stCondLst>
                                  <p:childTnLst>
                                    <p:animClr clrSpc="rgb" dir="cw">
                                      <p:cBhvr override="childStyle">
                                        <p:cTn id="14" dur="500" fill="hold"/>
                                        <p:tgtEl>
                                          <p:spTgt spid="12">
                                            <p:txEl>
                                              <p:pRg st="4" end="4"/>
                                            </p:txEl>
                                          </p:spTgt>
                                        </p:tgtEl>
                                        <p:attrNameLst>
                                          <p:attrName>style.color</p:attrName>
                                        </p:attrNameLst>
                                      </p:cBhvr>
                                      <p:to>
                                        <a:schemeClr val="accent2"/>
                                      </p:to>
                                    </p:animClr>
                                    <p:animClr clrSpc="rgb" dir="cw">
                                      <p:cBhvr>
                                        <p:cTn id="15" dur="500" fill="hold"/>
                                        <p:tgtEl>
                                          <p:spTgt spid="12">
                                            <p:txEl>
                                              <p:pRg st="4" end="4"/>
                                            </p:txEl>
                                          </p:spTgt>
                                        </p:tgtEl>
                                        <p:attrNameLst>
                                          <p:attrName>fillcolor</p:attrName>
                                        </p:attrNameLst>
                                      </p:cBhvr>
                                      <p:to>
                                        <a:schemeClr val="accent2"/>
                                      </p:to>
                                    </p:animClr>
                                    <p:set>
                                      <p:cBhvr>
                                        <p:cTn id="16" dur="500" fill="hold"/>
                                        <p:tgtEl>
                                          <p:spTgt spid="12">
                                            <p:txEl>
                                              <p:pRg st="4" end="4"/>
                                            </p:txEl>
                                          </p:spTgt>
                                        </p:tgtEl>
                                        <p:attrNameLst>
                                          <p:attrName>fill.type</p:attrName>
                                        </p:attrNameLst>
                                      </p:cBhvr>
                                      <p:to>
                                        <p:strVal val="solid"/>
                                      </p:to>
                                    </p:set>
                                    <p:set>
                                      <p:cBhvr>
                                        <p:cTn id="17" dur="500" fill="hold"/>
                                        <p:tgtEl>
                                          <p:spTgt spid="12">
                                            <p:txEl>
                                              <p:pRg st="4" end="4"/>
                                            </p:txEl>
                                          </p:spTgt>
                                        </p:tgtEl>
                                        <p:attrNameLst>
                                          <p:attrName>fill.on</p:attrName>
                                        </p:attrNameLst>
                                      </p:cBhvr>
                                      <p:to>
                                        <p:strVal val="true"/>
                                      </p:to>
                                    </p:set>
                                  </p:childTnLst>
                                </p:cTn>
                              </p:par>
                              <p:par>
                                <p:cTn id="18" presetID="19" presetClass="emph" presetSubtype="0" fill="hold" nodeType="withEffect">
                                  <p:stCondLst>
                                    <p:cond delay="0"/>
                                  </p:stCondLst>
                                  <p:childTnLst>
                                    <p:animClr clrSpc="rgb" dir="cw">
                                      <p:cBhvr override="childStyle">
                                        <p:cTn id="19" dur="500" fill="hold"/>
                                        <p:tgtEl>
                                          <p:spTgt spid="12">
                                            <p:txEl>
                                              <p:pRg st="5" end="5"/>
                                            </p:txEl>
                                          </p:spTgt>
                                        </p:tgtEl>
                                        <p:attrNameLst>
                                          <p:attrName>style.color</p:attrName>
                                        </p:attrNameLst>
                                      </p:cBhvr>
                                      <p:to>
                                        <a:schemeClr val="accent2"/>
                                      </p:to>
                                    </p:animClr>
                                    <p:animClr clrSpc="rgb" dir="cw">
                                      <p:cBhvr>
                                        <p:cTn id="20" dur="500" fill="hold"/>
                                        <p:tgtEl>
                                          <p:spTgt spid="12">
                                            <p:txEl>
                                              <p:pRg st="5" end="5"/>
                                            </p:txEl>
                                          </p:spTgt>
                                        </p:tgtEl>
                                        <p:attrNameLst>
                                          <p:attrName>fillcolor</p:attrName>
                                        </p:attrNameLst>
                                      </p:cBhvr>
                                      <p:to>
                                        <a:schemeClr val="accent2"/>
                                      </p:to>
                                    </p:animClr>
                                    <p:set>
                                      <p:cBhvr>
                                        <p:cTn id="21" dur="500" fill="hold"/>
                                        <p:tgtEl>
                                          <p:spTgt spid="12">
                                            <p:txEl>
                                              <p:pRg st="5" end="5"/>
                                            </p:txEl>
                                          </p:spTgt>
                                        </p:tgtEl>
                                        <p:attrNameLst>
                                          <p:attrName>fill.type</p:attrName>
                                        </p:attrNameLst>
                                      </p:cBhvr>
                                      <p:to>
                                        <p:strVal val="solid"/>
                                      </p:to>
                                    </p:set>
                                    <p:set>
                                      <p:cBhvr>
                                        <p:cTn id="22" dur="500" fill="hold"/>
                                        <p:tgtEl>
                                          <p:spTgt spid="12">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7C4CEE-BCFA-4717-AAD2-A5629A302A15}"/>
              </a:ext>
            </a:extLst>
          </p:cNvPr>
          <p:cNvSpPr>
            <a:spLocks noGrp="1"/>
          </p:cNvSpPr>
          <p:nvPr>
            <p:ph type="ctrTitle"/>
          </p:nvPr>
        </p:nvSpPr>
        <p:spPr>
          <a:xfrm>
            <a:off x="431427" y="780110"/>
            <a:ext cx="9314248" cy="632666"/>
          </a:xfrm>
        </p:spPr>
        <p:txBody>
          <a:bodyPr>
            <a:normAutofit fontScale="90000"/>
          </a:bodyPr>
          <a:lstStyle/>
          <a:p>
            <a:r>
              <a:rPr lang="en-US" dirty="0"/>
              <a:t>Tot slot</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a:xfrm>
            <a:off x="11234711" y="6466382"/>
            <a:ext cx="623473" cy="257866"/>
          </a:xfrm>
        </p:spPr>
        <p:txBody>
          <a:bodyPr>
            <a:normAutofit/>
          </a:bodyPr>
          <a:lstStyle/>
          <a:p>
            <a:pPr>
              <a:lnSpc>
                <a:spcPct val="90000"/>
              </a:lnSpc>
              <a:spcAft>
                <a:spcPts val="600"/>
              </a:spcAft>
            </a:pPr>
            <a:fld id="{A8AA7EC8-FE29-421D-A88B-370786849ECC}" type="slidenum">
              <a:rPr lang="nl-NL" sz="1200" smtClean="0"/>
              <a:pPr>
                <a:lnSpc>
                  <a:spcPct val="90000"/>
                </a:lnSpc>
                <a:spcAft>
                  <a:spcPts val="600"/>
                </a:spcAft>
              </a:pPr>
              <a:t>23</a:t>
            </a:fld>
            <a:endParaRPr lang="nl-NL" sz="1200"/>
          </a:p>
        </p:txBody>
      </p:sp>
      <p:graphicFrame>
        <p:nvGraphicFramePr>
          <p:cNvPr id="6" name="Tijdelijke aanduiding voor tekst 3">
            <a:extLst>
              <a:ext uri="{FF2B5EF4-FFF2-40B4-BE49-F238E27FC236}">
                <a16:creationId xmlns:a16="http://schemas.microsoft.com/office/drawing/2014/main" id="{DFD1E533-98F2-44BB-8C5E-C183BE6B109E}"/>
              </a:ext>
            </a:extLst>
          </p:cNvPr>
          <p:cNvGraphicFramePr/>
          <p:nvPr>
            <p:extLst>
              <p:ext uri="{D42A27DB-BD31-4B8C-83A1-F6EECF244321}">
                <p14:modId xmlns:p14="http://schemas.microsoft.com/office/powerpoint/2010/main" val="3421149330"/>
              </p:ext>
            </p:extLst>
          </p:nvPr>
        </p:nvGraphicFramePr>
        <p:xfrm>
          <a:off x="431856" y="2060848"/>
          <a:ext cx="7753170" cy="374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Afbeelding 1">
            <a:extLst>
              <a:ext uri="{FF2B5EF4-FFF2-40B4-BE49-F238E27FC236}">
                <a16:creationId xmlns:a16="http://schemas.microsoft.com/office/drawing/2014/main" id="{A251D170-C6EF-43D1-BB21-6270C82EB24A}"/>
              </a:ext>
            </a:extLst>
          </p:cNvPr>
          <p:cNvPicPr>
            <a:picLocks noChangeAspect="1"/>
          </p:cNvPicPr>
          <p:nvPr/>
        </p:nvPicPr>
        <p:blipFill>
          <a:blip r:embed="rId7"/>
          <a:stretch>
            <a:fillRect/>
          </a:stretch>
        </p:blipFill>
        <p:spPr>
          <a:xfrm>
            <a:off x="8434149" y="2051298"/>
            <a:ext cx="3327583" cy="2385814"/>
          </a:xfrm>
          <a:prstGeom prst="rect">
            <a:avLst/>
          </a:prstGeom>
        </p:spPr>
      </p:pic>
    </p:spTree>
    <p:extLst>
      <p:ext uri="{BB962C8B-B14F-4D97-AF65-F5344CB8AC3E}">
        <p14:creationId xmlns:p14="http://schemas.microsoft.com/office/powerpoint/2010/main" val="1898724002"/>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3</a:t>
            </a:fld>
            <a:endParaRPr lang="nl-NL"/>
          </a:p>
        </p:txBody>
      </p:sp>
      <p:pic>
        <p:nvPicPr>
          <p:cNvPr id="5" name="picture">
            <a:extLst>
              <a:ext uri="{FF2B5EF4-FFF2-40B4-BE49-F238E27FC236}">
                <a16:creationId xmlns:a16="http://schemas.microsoft.com/office/drawing/2014/main" id="{ED907BA5-4CBA-4193-BBAF-9DA007E577DA}"/>
              </a:ext>
            </a:extLst>
          </p:cNvPr>
          <p:cNvPicPr/>
          <p:nvPr/>
        </p:nvPicPr>
        <p:blipFill rotWithShape="1">
          <a:blip r:embed="rId3">
            <a:extLst>
              <a:ext uri="{28A0092B-C50C-407E-A947-70E740481C1C}">
                <a14:useLocalDpi xmlns:a14="http://schemas.microsoft.com/office/drawing/2010/main" val="0"/>
              </a:ext>
            </a:extLst>
          </a:blip>
          <a:srcRect l="1280" t="1297"/>
          <a:stretch/>
        </p:blipFill>
        <p:spPr bwMode="auto">
          <a:xfrm>
            <a:off x="1775520" y="188640"/>
            <a:ext cx="2952328" cy="2880320"/>
          </a:xfrm>
          <a:prstGeom prst="rect">
            <a:avLst/>
          </a:prstGeom>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7EADDBCE-B468-45B9-AC1C-63293BBE01CF}"/>
              </a:ext>
            </a:extLst>
          </p:cNvPr>
          <p:cNvPicPr/>
          <p:nvPr/>
        </p:nvPicPr>
        <p:blipFill rotWithShape="1">
          <a:blip r:embed="rId4" cstate="print">
            <a:extLst>
              <a:ext uri="{28A0092B-C50C-407E-A947-70E740481C1C}">
                <a14:useLocalDpi xmlns:a14="http://schemas.microsoft.com/office/drawing/2010/main" val="0"/>
              </a:ext>
            </a:extLst>
          </a:blip>
          <a:srcRect l="50634" t="19474" r="11540" b="13344"/>
          <a:stretch/>
        </p:blipFill>
        <p:spPr bwMode="auto">
          <a:xfrm>
            <a:off x="5015880" y="200543"/>
            <a:ext cx="2952328" cy="2875522"/>
          </a:xfrm>
          <a:prstGeom prst="rect">
            <a:avLst/>
          </a:prstGeom>
          <a:ln>
            <a:noFill/>
          </a:ln>
          <a:extLst>
            <a:ext uri="{53640926-AAD7-44D8-BBD7-CCE9431645EC}">
              <a14:shadowObscured xmlns:a14="http://schemas.microsoft.com/office/drawing/2010/main"/>
            </a:ext>
          </a:extLst>
        </p:spPr>
      </p:pic>
      <p:pic>
        <p:nvPicPr>
          <p:cNvPr id="7" name="Afbeelding 6">
            <a:extLst>
              <a:ext uri="{FF2B5EF4-FFF2-40B4-BE49-F238E27FC236}">
                <a16:creationId xmlns:a16="http://schemas.microsoft.com/office/drawing/2014/main" id="{E0CDB1BB-8DFA-4EFA-B0AE-8EA6D791F788}"/>
              </a:ext>
            </a:extLst>
          </p:cNvPr>
          <p:cNvPicPr/>
          <p:nvPr/>
        </p:nvPicPr>
        <p:blipFill rotWithShape="1">
          <a:blip r:embed="rId5" cstate="print">
            <a:extLst>
              <a:ext uri="{28A0092B-C50C-407E-A947-70E740481C1C}">
                <a14:useLocalDpi xmlns:a14="http://schemas.microsoft.com/office/drawing/2010/main" val="0"/>
              </a:ext>
            </a:extLst>
          </a:blip>
          <a:srcRect l="50766" t="19928" r="11635" b="13457"/>
          <a:stretch/>
        </p:blipFill>
        <p:spPr bwMode="auto">
          <a:xfrm>
            <a:off x="1789018" y="3338945"/>
            <a:ext cx="2952328" cy="2664296"/>
          </a:xfrm>
          <a:prstGeom prst="rect">
            <a:avLst/>
          </a:prstGeom>
          <a:ln>
            <a:noFill/>
          </a:ln>
          <a:extLst>
            <a:ext uri="{53640926-AAD7-44D8-BBD7-CCE9431645EC}">
              <a14:shadowObscured xmlns:a14="http://schemas.microsoft.com/office/drawing/2010/main"/>
            </a:ext>
          </a:extLst>
        </p:spPr>
      </p:pic>
      <p:pic>
        <p:nvPicPr>
          <p:cNvPr id="8" name="Afbeelding 7">
            <a:extLst>
              <a:ext uri="{FF2B5EF4-FFF2-40B4-BE49-F238E27FC236}">
                <a16:creationId xmlns:a16="http://schemas.microsoft.com/office/drawing/2014/main" id="{DFA46B82-4EF1-474B-9C61-E402B6CCCCBE}"/>
              </a:ext>
            </a:extLst>
          </p:cNvPr>
          <p:cNvPicPr/>
          <p:nvPr/>
        </p:nvPicPr>
        <p:blipFill rotWithShape="1">
          <a:blip r:embed="rId6" cstate="print">
            <a:extLst>
              <a:ext uri="{28A0092B-C50C-407E-A947-70E740481C1C}">
                <a14:useLocalDpi xmlns:a14="http://schemas.microsoft.com/office/drawing/2010/main" val="0"/>
              </a:ext>
            </a:extLst>
          </a:blip>
          <a:srcRect l="51022" t="19440" r="11626" b="13536"/>
          <a:stretch/>
        </p:blipFill>
        <p:spPr bwMode="auto">
          <a:xfrm>
            <a:off x="5021172" y="3338945"/>
            <a:ext cx="2952328" cy="2664296"/>
          </a:xfrm>
          <a:prstGeom prst="rect">
            <a:avLst/>
          </a:prstGeom>
          <a:ln>
            <a:noFill/>
          </a:ln>
          <a:extLst>
            <a:ext uri="{53640926-AAD7-44D8-BBD7-CCE9431645EC}">
              <a14:shadowObscured xmlns:a14="http://schemas.microsoft.com/office/drawing/2010/main"/>
            </a:ext>
          </a:extLst>
        </p:spPr>
      </p:pic>
      <p:sp>
        <p:nvSpPr>
          <p:cNvPr id="9" name="Titel 1">
            <a:extLst>
              <a:ext uri="{FF2B5EF4-FFF2-40B4-BE49-F238E27FC236}">
                <a16:creationId xmlns:a16="http://schemas.microsoft.com/office/drawing/2014/main" id="{33A60449-C822-406E-8890-1A2E98C869C6}"/>
              </a:ext>
            </a:extLst>
          </p:cNvPr>
          <p:cNvSpPr>
            <a:spLocks noGrp="1"/>
          </p:cNvSpPr>
          <p:nvPr>
            <p:ph type="ctrTitle"/>
          </p:nvPr>
        </p:nvSpPr>
        <p:spPr>
          <a:xfrm>
            <a:off x="8256240" y="1689787"/>
            <a:ext cx="3865167" cy="1352746"/>
          </a:xfrm>
        </p:spPr>
        <p:txBody>
          <a:bodyPr>
            <a:normAutofit fontScale="90000"/>
          </a:bodyPr>
          <a:lstStyle/>
          <a:p>
            <a:r>
              <a:rPr lang="nl-NL" sz="4800" dirty="0"/>
              <a:t>Kernwaarden</a:t>
            </a:r>
            <a:br>
              <a:rPr lang="nl-NL" sz="4800" dirty="0"/>
            </a:br>
            <a:r>
              <a:rPr lang="nl-NL" sz="4800" dirty="0"/>
              <a:t>Ubbo Emmius</a:t>
            </a:r>
            <a:endParaRPr lang="nl-NL" dirty="0"/>
          </a:p>
        </p:txBody>
      </p:sp>
      <p:sp>
        <p:nvSpPr>
          <p:cNvPr id="2" name="Tekstvak 1">
            <a:extLst>
              <a:ext uri="{FF2B5EF4-FFF2-40B4-BE49-F238E27FC236}">
                <a16:creationId xmlns:a16="http://schemas.microsoft.com/office/drawing/2014/main" id="{14CE73FA-43C0-4402-8C6D-9A9907F5F21B}"/>
              </a:ext>
            </a:extLst>
          </p:cNvPr>
          <p:cNvSpPr txBox="1"/>
          <p:nvPr/>
        </p:nvSpPr>
        <p:spPr>
          <a:xfrm>
            <a:off x="8253326" y="3249850"/>
            <a:ext cx="3240360" cy="646331"/>
          </a:xfrm>
          <a:prstGeom prst="rect">
            <a:avLst/>
          </a:prstGeom>
          <a:noFill/>
        </p:spPr>
        <p:txBody>
          <a:bodyPr wrap="square" rtlCol="0">
            <a:spAutoFit/>
          </a:bodyPr>
          <a:lstStyle/>
          <a:p>
            <a:r>
              <a:rPr lang="nl-NL" dirty="0">
                <a:hlinkClick r:id="rId7"/>
              </a:rPr>
              <a:t>www.ubboemmius.nl</a:t>
            </a:r>
            <a:endParaRPr lang="nl-NL" dirty="0"/>
          </a:p>
          <a:p>
            <a:endParaRPr lang="nl-NL" dirty="0"/>
          </a:p>
        </p:txBody>
      </p:sp>
    </p:spTree>
    <p:extLst>
      <p:ext uri="{BB962C8B-B14F-4D97-AF65-F5344CB8AC3E}">
        <p14:creationId xmlns:p14="http://schemas.microsoft.com/office/powerpoint/2010/main" val="3350086942"/>
      </p:ext>
    </p:extLst>
  </p:cSld>
  <p:clrMapOvr>
    <a:masterClrMapping/>
  </p:clrMapOvr>
  <mc:AlternateContent xmlns:mc="http://schemas.openxmlformats.org/markup-compatibility/2006" xmlns:p14="http://schemas.microsoft.com/office/powerpoint/2010/main">
    <mc:Choice Requires="p14">
      <p:transition spd="slow" p14:dur="2000" advTm="32446"/>
    </mc:Choice>
    <mc:Fallback xmlns="">
      <p:transition spd="slow" advTm="324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3600" dirty="0"/>
              <a:t>Hoe bereikt de leerling zijn of haar doel</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4</a:t>
            </a:fld>
            <a:endParaRPr lang="nl-NL"/>
          </a:p>
        </p:txBody>
      </p:sp>
      <p:pic>
        <p:nvPicPr>
          <p:cNvPr id="5" name="Tijdelijke aanduiding voor inhoud 5">
            <a:extLst>
              <a:ext uri="{FF2B5EF4-FFF2-40B4-BE49-F238E27FC236}">
                <a16:creationId xmlns:a16="http://schemas.microsoft.com/office/drawing/2014/main" id="{E32797A5-B416-4F51-9822-DAAC74E0EBED}"/>
              </a:ext>
            </a:extLst>
          </p:cNvPr>
          <p:cNvPicPr>
            <a:picLocks noChangeAspect="1"/>
          </p:cNvPicPr>
          <p:nvPr/>
        </p:nvPicPr>
        <p:blipFill rotWithShape="1">
          <a:blip r:embed="rId3">
            <a:extLst>
              <a:ext uri="{28A0092B-C50C-407E-A947-70E740481C1C}">
                <a14:useLocalDpi xmlns:a14="http://schemas.microsoft.com/office/drawing/2010/main" val="0"/>
              </a:ext>
            </a:extLst>
          </a:blip>
          <a:srcRect t="6374"/>
          <a:stretch/>
        </p:blipFill>
        <p:spPr>
          <a:xfrm>
            <a:off x="2424386" y="1772816"/>
            <a:ext cx="4127175" cy="3881437"/>
          </a:xfrm>
          <a:prstGeom prst="rect">
            <a:avLst/>
          </a:prstGeom>
        </p:spPr>
      </p:pic>
    </p:spTree>
    <p:extLst>
      <p:ext uri="{BB962C8B-B14F-4D97-AF65-F5344CB8AC3E}">
        <p14:creationId xmlns:p14="http://schemas.microsoft.com/office/powerpoint/2010/main" val="1088484061"/>
      </p:ext>
    </p:extLst>
  </p:cSld>
  <p:clrMapOvr>
    <a:masterClrMapping/>
  </p:clrMapOvr>
  <mc:AlternateContent xmlns:mc="http://schemas.openxmlformats.org/markup-compatibility/2006" xmlns:p14="http://schemas.microsoft.com/office/powerpoint/2010/main">
    <mc:Choice Requires="p14">
      <p:transition spd="slow" p14:dur="2000" advTm="73522"/>
    </mc:Choice>
    <mc:Fallback xmlns="">
      <p:transition spd="slow" advTm="735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3600" dirty="0"/>
              <a:t>Hoe bereikt de leerling zijn of haar doel</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5</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0" indent="0">
              <a:buNone/>
            </a:pPr>
            <a:r>
              <a:rPr lang="nl-NL" sz="2300" dirty="0"/>
              <a:t>Wat is eigenlijk het doel van de leerling?</a:t>
            </a:r>
          </a:p>
          <a:p>
            <a:pPr marL="0" indent="0">
              <a:buNone/>
            </a:pPr>
            <a:r>
              <a:rPr lang="nl-NL" sz="2300" dirty="0"/>
              <a:t>Wat is het doel van ouder(s)/verzorger(s)? Wat is ons doel? </a:t>
            </a:r>
          </a:p>
          <a:p>
            <a:r>
              <a:rPr lang="nl-NL" sz="2300" dirty="0"/>
              <a:t>Ontwikkelen en leren</a:t>
            </a:r>
          </a:p>
          <a:p>
            <a:r>
              <a:rPr lang="nl-NL" sz="2300" dirty="0"/>
              <a:t>Leren kiezen (LOB)</a:t>
            </a:r>
          </a:p>
          <a:p>
            <a:r>
              <a:rPr lang="nl-NL" sz="2300" dirty="0"/>
              <a:t>Burgerschapsvorming</a:t>
            </a:r>
          </a:p>
          <a:p>
            <a:pPr marL="0" indent="0">
              <a:buNone/>
            </a:pPr>
            <a:r>
              <a:rPr lang="nl-NL" sz="2300" dirty="0"/>
              <a:t>“De school als bouwplaats van de </a:t>
            </a:r>
          </a:p>
          <a:p>
            <a:pPr marL="0" indent="0">
              <a:buNone/>
            </a:pPr>
            <a:r>
              <a:rPr lang="nl-NL" sz="2300" dirty="0"/>
              <a:t>samenleving”</a:t>
            </a:r>
          </a:p>
          <a:p>
            <a:r>
              <a:rPr lang="nl-NL" sz="2300" dirty="0"/>
              <a:t>Grenzen verleggen</a:t>
            </a:r>
          </a:p>
          <a:p>
            <a:r>
              <a:rPr lang="nl-NL" sz="2300" dirty="0"/>
              <a:t>Grenzen overschrijden </a:t>
            </a:r>
            <a:r>
              <a:rPr lang="nl-NL" sz="2300" dirty="0">
                <a:sym typeface="Wingdings" panose="05000000000000000000" pitchFamily="2" charset="2"/>
              </a:rPr>
              <a:t></a:t>
            </a:r>
            <a:endParaRPr lang="nl-NL" sz="2300" dirty="0"/>
          </a:p>
          <a:p>
            <a:r>
              <a:rPr lang="nl-NL" sz="2300" dirty="0"/>
              <a:t>Diploma / toegang tot het mbo</a:t>
            </a:r>
          </a:p>
          <a:p>
            <a:r>
              <a:rPr lang="nl-NL" sz="2300" dirty="0"/>
              <a:t>…..</a:t>
            </a:r>
          </a:p>
          <a:p>
            <a:endParaRPr lang="nl-NL" dirty="0"/>
          </a:p>
        </p:txBody>
      </p:sp>
      <p:pic>
        <p:nvPicPr>
          <p:cNvPr id="5" name="Picture 2" descr="Afbeeldingsresultaat voor persoonsvorming, kwalificatie, socialisatie">
            <a:extLst>
              <a:ext uri="{FF2B5EF4-FFF2-40B4-BE49-F238E27FC236}">
                <a16:creationId xmlns:a16="http://schemas.microsoft.com/office/drawing/2014/main" id="{C2457531-714C-4C21-AA1F-FA97BD27A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778" y="2420888"/>
            <a:ext cx="5474810" cy="365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66229"/>
      </p:ext>
    </p:extLst>
  </p:cSld>
  <p:clrMapOvr>
    <a:masterClrMapping/>
  </p:clrMapOvr>
  <mc:AlternateContent xmlns:mc="http://schemas.openxmlformats.org/markup-compatibility/2006" xmlns:p14="http://schemas.microsoft.com/office/powerpoint/2010/main">
    <mc:Choice Requires="p14">
      <p:transition spd="slow" p14:dur="2000" advTm="117364"/>
    </mc:Choice>
    <mc:Fallback xmlns="">
      <p:transition spd="slow" advTm="117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3600" dirty="0"/>
              <a:t>Hoe bereikt de leerling zijn of haar doel</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6</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0" lvl="0" indent="0" defTabSz="914400">
              <a:spcBef>
                <a:spcPts val="0"/>
              </a:spcBef>
              <a:buClrTx/>
              <a:buNone/>
            </a:pPr>
            <a:r>
              <a:rPr lang="nl-NL" sz="2200" dirty="0">
                <a:solidFill>
                  <a:prstClr val="black"/>
                </a:solidFill>
              </a:rPr>
              <a:t>Gelukkig zijn er mensen om je te helpen</a:t>
            </a:r>
          </a:p>
          <a:p>
            <a:endParaRPr lang="nl-NL" dirty="0"/>
          </a:p>
        </p:txBody>
      </p:sp>
      <p:pic>
        <p:nvPicPr>
          <p:cNvPr id="5" name="Tijdelijke aanduiding voor inhoud 3">
            <a:extLst>
              <a:ext uri="{FF2B5EF4-FFF2-40B4-BE49-F238E27FC236}">
                <a16:creationId xmlns:a16="http://schemas.microsoft.com/office/drawing/2014/main" id="{9539983F-E350-4A4A-94A0-415B8FF3F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8" y="2510643"/>
            <a:ext cx="3706561" cy="2700313"/>
          </a:xfrm>
          <a:prstGeom prst="rect">
            <a:avLst/>
          </a:prstGeom>
        </p:spPr>
      </p:pic>
      <p:sp>
        <p:nvSpPr>
          <p:cNvPr id="7" name="Tijdelijke aanduiding voor tekst 3">
            <a:extLst>
              <a:ext uri="{FF2B5EF4-FFF2-40B4-BE49-F238E27FC236}">
                <a16:creationId xmlns:a16="http://schemas.microsoft.com/office/drawing/2014/main" id="{0E4D0F10-4646-4B3E-9FAD-FA1866FCBFC5}"/>
              </a:ext>
            </a:extLst>
          </p:cNvPr>
          <p:cNvSpPr txBox="1">
            <a:spLocks/>
          </p:cNvSpPr>
          <p:nvPr/>
        </p:nvSpPr>
        <p:spPr>
          <a:xfrm>
            <a:off x="5663952" y="2168848"/>
            <a:ext cx="4760137" cy="4068465"/>
          </a:xfrm>
          <a:prstGeom prst="rect">
            <a:avLst/>
          </a:prstGeom>
        </p:spPr>
        <p:txBody>
          <a:bodyPr/>
          <a:lstStyle>
            <a:lvl1pPr marL="457257" indent="-457257" algn="l" defTabSz="1219352" rtl="0" eaLnBrk="1" latinLnBrk="0" hangingPunct="1">
              <a:spcBef>
                <a:spcPct val="20000"/>
              </a:spcBef>
              <a:buClr>
                <a:srgbClr val="21428D"/>
              </a:buClr>
              <a:buFont typeface="Arial" panose="020B0604020202020204" pitchFamily="34" charset="0"/>
              <a:buChar char="•"/>
              <a:defRPr sz="2934" kern="1200">
                <a:solidFill>
                  <a:schemeClr val="tx1"/>
                </a:solidFill>
                <a:latin typeface="+mn-lt"/>
                <a:ea typeface="+mn-ea"/>
                <a:cs typeface="+mn-cs"/>
              </a:defRPr>
            </a:lvl1pPr>
            <a:lvl2pPr marL="990724" indent="-381048" algn="l" defTabSz="1219352" rtl="0" eaLnBrk="1" latinLnBrk="0" hangingPunct="1">
              <a:spcBef>
                <a:spcPct val="20000"/>
              </a:spcBef>
              <a:buClr>
                <a:schemeClr val="accent2"/>
              </a:buClr>
              <a:buFont typeface="Arial" panose="020B0604020202020204" pitchFamily="34" charset="0"/>
              <a:buChar char="–"/>
              <a:defRPr sz="2934" kern="1200">
                <a:solidFill>
                  <a:schemeClr val="tx1"/>
                </a:solidFill>
                <a:latin typeface="+mn-lt"/>
                <a:ea typeface="+mn-ea"/>
                <a:cs typeface="+mn-cs"/>
              </a:defRPr>
            </a:lvl2pPr>
            <a:lvl3pPr marL="1524191" indent="-304838" algn="l" defTabSz="1219352" rtl="0" eaLnBrk="1" latinLnBrk="0" hangingPunct="1">
              <a:spcBef>
                <a:spcPct val="20000"/>
              </a:spcBef>
              <a:buClr>
                <a:schemeClr val="accent5"/>
              </a:buClr>
              <a:buFont typeface="Arial" panose="020B0604020202020204" pitchFamily="34" charset="0"/>
              <a:buChar char="•"/>
              <a:defRPr sz="2934" kern="1200">
                <a:solidFill>
                  <a:schemeClr val="tx1"/>
                </a:solidFill>
                <a:latin typeface="+mn-lt"/>
                <a:ea typeface="+mn-ea"/>
                <a:cs typeface="+mn-cs"/>
              </a:defRPr>
            </a:lvl3pPr>
            <a:lvl4pPr marL="2133867" indent="-304838" algn="l" defTabSz="1219352" rtl="0" eaLnBrk="1" latinLnBrk="0" hangingPunct="1">
              <a:spcBef>
                <a:spcPct val="20000"/>
              </a:spcBef>
              <a:buClr>
                <a:schemeClr val="accent3"/>
              </a:buClr>
              <a:buFont typeface="Arial" panose="020B0604020202020204" pitchFamily="34" charset="0"/>
              <a:buChar char="–"/>
              <a:defRPr sz="2934" kern="1200">
                <a:solidFill>
                  <a:schemeClr val="tx1"/>
                </a:solidFill>
                <a:latin typeface="+mn-lt"/>
                <a:ea typeface="+mn-ea"/>
                <a:cs typeface="+mn-cs"/>
              </a:defRPr>
            </a:lvl4pPr>
            <a:lvl5pPr marL="2743543" indent="-304838" algn="l" defTabSz="1219352" rtl="0" eaLnBrk="1" latinLnBrk="0" hangingPunct="1">
              <a:spcBef>
                <a:spcPct val="20000"/>
              </a:spcBef>
              <a:buClr>
                <a:srgbClr val="21428D"/>
              </a:buClr>
              <a:buFont typeface="Arial" panose="020B0604020202020204" pitchFamily="34" charset="0"/>
              <a:buChar char="»"/>
              <a:defRPr sz="2934" kern="1200">
                <a:solidFill>
                  <a:schemeClr val="tx1"/>
                </a:solidFill>
                <a:latin typeface="+mn-lt"/>
                <a:ea typeface="+mn-ea"/>
                <a:cs typeface="+mn-cs"/>
              </a:defRPr>
            </a:lvl5pPr>
            <a:lvl6pPr marL="3353219"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895"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572"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2248" indent="-304838" algn="l" defTabSz="1219352"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285750" indent="-285750"/>
            <a:endParaRPr lang="nl-NL" sz="2000" dirty="0"/>
          </a:p>
          <a:p>
            <a:pPr marL="285750" indent="-285750"/>
            <a:endParaRPr lang="nl-NL" sz="2000" dirty="0"/>
          </a:p>
          <a:p>
            <a:pPr marL="285750" indent="-285750"/>
            <a:r>
              <a:rPr lang="nl-NL" sz="2000" dirty="0"/>
              <a:t>Ouder(s)/verzorger(s)</a:t>
            </a:r>
          </a:p>
          <a:p>
            <a:pPr marL="285750" indent="-285750"/>
            <a:r>
              <a:rPr lang="nl-NL" sz="2000" dirty="0"/>
              <a:t>Klasgenoten</a:t>
            </a:r>
          </a:p>
          <a:p>
            <a:pPr marL="285750" indent="-285750"/>
            <a:r>
              <a:rPr lang="nl-NL" sz="2000" dirty="0"/>
              <a:t>Familie/Vrienden</a:t>
            </a:r>
          </a:p>
          <a:p>
            <a:pPr marL="285750" indent="-285750"/>
            <a:r>
              <a:rPr lang="nl-NL" sz="2000" dirty="0"/>
              <a:t>Docenten</a:t>
            </a:r>
          </a:p>
          <a:p>
            <a:pPr marL="285750" indent="-285750"/>
            <a:r>
              <a:rPr lang="nl-NL" sz="2000" dirty="0"/>
              <a:t>Ondersteuningsteam</a:t>
            </a:r>
          </a:p>
          <a:p>
            <a:pPr marL="285750" indent="-285750"/>
            <a:r>
              <a:rPr lang="nl-NL" sz="2000" dirty="0"/>
              <a:t>Vertrouwenspersonen</a:t>
            </a:r>
          </a:p>
          <a:p>
            <a:pPr marL="285750" indent="-285750"/>
            <a:r>
              <a:rPr lang="nl-NL" sz="2000" dirty="0"/>
              <a:t>Mentor</a:t>
            </a:r>
            <a:endParaRPr lang="nl-NL" dirty="0"/>
          </a:p>
        </p:txBody>
      </p:sp>
      <p:sp>
        <p:nvSpPr>
          <p:cNvPr id="8" name="Gekromde pijl-links 7">
            <a:extLst>
              <a:ext uri="{FF2B5EF4-FFF2-40B4-BE49-F238E27FC236}">
                <a16:creationId xmlns:a16="http://schemas.microsoft.com/office/drawing/2014/main" id="{8283982C-B208-4184-8285-F2FC903E43E3}"/>
              </a:ext>
            </a:extLst>
          </p:cNvPr>
          <p:cNvSpPr/>
          <p:nvPr/>
        </p:nvSpPr>
        <p:spPr>
          <a:xfrm>
            <a:off x="8616280" y="2970208"/>
            <a:ext cx="984106" cy="2465742"/>
          </a:xfrm>
          <a:prstGeom prst="curvedLeftArrow">
            <a:avLst>
              <a:gd name="adj1" fmla="val 11906"/>
              <a:gd name="adj2" fmla="val 33463"/>
              <a:gd name="adj3" fmla="val 4433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sp>
        <p:nvSpPr>
          <p:cNvPr id="9" name="Gekromde pijl-links 10">
            <a:extLst>
              <a:ext uri="{FF2B5EF4-FFF2-40B4-BE49-F238E27FC236}">
                <a16:creationId xmlns:a16="http://schemas.microsoft.com/office/drawing/2014/main" id="{43FDC9E1-CC89-476D-A04D-F805D3339DAD}"/>
              </a:ext>
            </a:extLst>
          </p:cNvPr>
          <p:cNvSpPr/>
          <p:nvPr/>
        </p:nvSpPr>
        <p:spPr>
          <a:xfrm flipV="1">
            <a:off x="9127837" y="2886165"/>
            <a:ext cx="1032113" cy="2478485"/>
          </a:xfrm>
          <a:prstGeom prst="curvedLeftArrow">
            <a:avLst>
              <a:gd name="adj1" fmla="val 11906"/>
              <a:gd name="adj2" fmla="val 33463"/>
              <a:gd name="adj3" fmla="val 4433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solidFill>
                <a:schemeClr val="tx1"/>
              </a:solidFill>
            </a:endParaRPr>
          </a:p>
        </p:txBody>
      </p:sp>
    </p:spTree>
    <p:extLst>
      <p:ext uri="{BB962C8B-B14F-4D97-AF65-F5344CB8AC3E}">
        <p14:creationId xmlns:p14="http://schemas.microsoft.com/office/powerpoint/2010/main" val="2095205648"/>
      </p:ext>
    </p:extLst>
  </p:cSld>
  <p:clrMapOvr>
    <a:masterClrMapping/>
  </p:clrMapOvr>
  <mc:AlternateContent xmlns:mc="http://schemas.openxmlformats.org/markup-compatibility/2006" xmlns:p14="http://schemas.microsoft.com/office/powerpoint/2010/main">
    <mc:Choice Requires="p14">
      <p:transition spd="slow" p14:dur="2000" advTm="67626"/>
    </mc:Choice>
    <mc:Fallback xmlns="">
      <p:transition spd="slow" advTm="67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Autofit/>
          </a:bodyPr>
          <a:lstStyle/>
          <a:p>
            <a:r>
              <a:rPr lang="nl-NL" sz="3600" dirty="0"/>
              <a:t>Hoe zijn we met de leerlingen begonnen?</a:t>
            </a:r>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7</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pPr marL="0" indent="0">
              <a:buNone/>
            </a:pPr>
            <a:r>
              <a:rPr lang="nl-NL" sz="2500" dirty="0"/>
              <a:t>Eerste week = kennismaken</a:t>
            </a:r>
          </a:p>
          <a:p>
            <a:pPr marL="0" indent="0">
              <a:buNone/>
            </a:pPr>
            <a:endParaRPr lang="nl-NL" sz="2500" dirty="0"/>
          </a:p>
          <a:p>
            <a:r>
              <a:rPr lang="nl-NL" sz="2500" dirty="0"/>
              <a:t>Met klasgenoten</a:t>
            </a:r>
          </a:p>
          <a:p>
            <a:r>
              <a:rPr lang="nl-NL" sz="2500" dirty="0"/>
              <a:t>Met de klas (groepsdynamica)</a:t>
            </a:r>
          </a:p>
          <a:p>
            <a:r>
              <a:rPr lang="nl-NL" sz="2500" dirty="0"/>
              <a:t>Met docenten</a:t>
            </a:r>
          </a:p>
          <a:p>
            <a:r>
              <a:rPr lang="nl-NL" sz="2500" dirty="0"/>
              <a:t>Met afspraken</a:t>
            </a:r>
          </a:p>
          <a:p>
            <a:r>
              <a:rPr lang="nl-NL" sz="2500" dirty="0"/>
              <a:t>Met werkwijze</a:t>
            </a:r>
          </a:p>
          <a:p>
            <a:pPr marL="0" indent="0">
              <a:buNone/>
            </a:pPr>
            <a:r>
              <a:rPr lang="nl-NL" sz="2500" dirty="0"/>
              <a:t>Door middel van allerlei verschillende werkvormen</a:t>
            </a:r>
          </a:p>
          <a:p>
            <a:pPr marL="0" indent="0">
              <a:buNone/>
            </a:pPr>
            <a:r>
              <a:rPr lang="nl-NL" sz="2500" dirty="0"/>
              <a:t>Werken aan gevoel van veiligheid!</a:t>
            </a:r>
          </a:p>
          <a:p>
            <a:endParaRPr lang="nl-NL" dirty="0"/>
          </a:p>
        </p:txBody>
      </p:sp>
    </p:spTree>
    <p:extLst>
      <p:ext uri="{BB962C8B-B14F-4D97-AF65-F5344CB8AC3E}">
        <p14:creationId xmlns:p14="http://schemas.microsoft.com/office/powerpoint/2010/main" val="1603773568"/>
      </p:ext>
    </p:extLst>
  </p:cSld>
  <p:clrMapOvr>
    <a:masterClrMapping/>
  </p:clrMapOvr>
  <mc:AlternateContent xmlns:mc="http://schemas.openxmlformats.org/markup-compatibility/2006" xmlns:p14="http://schemas.microsoft.com/office/powerpoint/2010/main">
    <mc:Choice Requires="p14">
      <p:transition spd="slow" p14:dur="2000" advTm="81397"/>
    </mc:Choice>
    <mc:Fallback xmlns="">
      <p:transition spd="slow" advTm="813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dirty="0"/>
              <a:t>Ubbo </a:t>
            </a:r>
            <a:r>
              <a:rPr lang="nl-NL" sz="4800" dirty="0" err="1"/>
              <a:t>Emmius</a:t>
            </a:r>
            <a:r>
              <a:rPr lang="nl-NL" sz="4800" dirty="0"/>
              <a:t> en Noorderpoort</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8</a:t>
            </a:fld>
            <a:endParaRPr lang="nl-NL"/>
          </a:p>
        </p:txBody>
      </p:sp>
      <p:sp>
        <p:nvSpPr>
          <p:cNvPr id="4" name="Tijdelijke aanduiding voor tekst 3">
            <a:extLst>
              <a:ext uri="{FF2B5EF4-FFF2-40B4-BE49-F238E27FC236}">
                <a16:creationId xmlns:a16="http://schemas.microsoft.com/office/drawing/2014/main" id="{C9D56FFD-BBB0-E543-B00F-38B48E694CB9}"/>
              </a:ext>
            </a:extLst>
          </p:cNvPr>
          <p:cNvSpPr>
            <a:spLocks noGrp="1"/>
          </p:cNvSpPr>
          <p:nvPr>
            <p:ph type="body" sz="quarter" idx="19"/>
          </p:nvPr>
        </p:nvSpPr>
        <p:spPr/>
        <p:txBody>
          <a:bodyPr/>
          <a:lstStyle/>
          <a:p>
            <a:r>
              <a:rPr lang="nl-NL" sz="3200" dirty="0"/>
              <a:t>Samen is meer!</a:t>
            </a:r>
          </a:p>
          <a:p>
            <a:r>
              <a:rPr lang="nl-NL" sz="3200" dirty="0"/>
              <a:t>Doorlopende leerroutes</a:t>
            </a:r>
          </a:p>
          <a:p>
            <a:r>
              <a:rPr lang="nl-NL" sz="3200" dirty="0"/>
              <a:t>Gezonde schoolplein</a:t>
            </a:r>
          </a:p>
          <a:p>
            <a:r>
              <a:rPr lang="nl-NL" sz="3200" dirty="0"/>
              <a:t>Parkeren</a:t>
            </a:r>
          </a:p>
          <a:p>
            <a:r>
              <a:rPr lang="nl-NL" sz="3200" dirty="0"/>
              <a:t>Doorstroomprogramma</a:t>
            </a:r>
          </a:p>
          <a:p>
            <a:endParaRPr lang="nl-NL" dirty="0"/>
          </a:p>
        </p:txBody>
      </p:sp>
    </p:spTree>
    <p:custDataLst>
      <p:tags r:id="rId1"/>
    </p:custDataLst>
    <p:extLst>
      <p:ext uri="{BB962C8B-B14F-4D97-AF65-F5344CB8AC3E}">
        <p14:creationId xmlns:p14="http://schemas.microsoft.com/office/powerpoint/2010/main" val="2582514805"/>
      </p:ext>
    </p:extLst>
  </p:cSld>
  <p:clrMapOvr>
    <a:masterClrMapping/>
  </p:clrMapOvr>
  <mc:AlternateContent xmlns:mc="http://schemas.openxmlformats.org/markup-compatibility/2006" xmlns:p14="http://schemas.microsoft.com/office/powerpoint/2010/main">
    <mc:Choice Requires="p14">
      <p:transition spd="slow" p14:dur="2000" advTm="179876"/>
    </mc:Choice>
    <mc:Fallback xmlns="">
      <p:transition spd="slow" advTm="179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9322F-561F-0C4A-B368-0A4DFF898E5E}"/>
              </a:ext>
            </a:extLst>
          </p:cNvPr>
          <p:cNvSpPr>
            <a:spLocks noGrp="1"/>
          </p:cNvSpPr>
          <p:nvPr>
            <p:ph type="ctrTitle"/>
          </p:nvPr>
        </p:nvSpPr>
        <p:spPr/>
        <p:txBody>
          <a:bodyPr>
            <a:normAutofit fontScale="90000"/>
          </a:bodyPr>
          <a:lstStyle/>
          <a:p>
            <a:r>
              <a:rPr lang="nl-NL" sz="4800" dirty="0"/>
              <a:t>Gebruiken Website en Magister</a:t>
            </a:r>
            <a:endParaRPr lang="nl-NL" dirty="0"/>
          </a:p>
        </p:txBody>
      </p:sp>
      <p:sp>
        <p:nvSpPr>
          <p:cNvPr id="3" name="Tijdelijke aanduiding voor dianummer 2">
            <a:extLst>
              <a:ext uri="{FF2B5EF4-FFF2-40B4-BE49-F238E27FC236}">
                <a16:creationId xmlns:a16="http://schemas.microsoft.com/office/drawing/2014/main" id="{8484D7C0-9280-B744-A58A-6E8312BFC3B2}"/>
              </a:ext>
            </a:extLst>
          </p:cNvPr>
          <p:cNvSpPr>
            <a:spLocks noGrp="1"/>
          </p:cNvSpPr>
          <p:nvPr>
            <p:ph type="sldNum" sz="quarter" idx="15"/>
          </p:nvPr>
        </p:nvSpPr>
        <p:spPr/>
        <p:txBody>
          <a:bodyPr/>
          <a:lstStyle/>
          <a:p>
            <a:fld id="{A8AA7EC8-FE29-421D-A88B-370786849ECC}" type="slidenum">
              <a:rPr lang="nl-NL" smtClean="0"/>
              <a:pPr/>
              <a:t>9</a:t>
            </a:fld>
            <a:endParaRPr lang="nl-NL"/>
          </a:p>
        </p:txBody>
      </p:sp>
      <p:pic>
        <p:nvPicPr>
          <p:cNvPr id="5" name="table">
            <a:extLst>
              <a:ext uri="{FF2B5EF4-FFF2-40B4-BE49-F238E27FC236}">
                <a16:creationId xmlns:a16="http://schemas.microsoft.com/office/drawing/2014/main" id="{C701A61A-81AB-48A9-90BC-47D58BB7C111}"/>
              </a:ext>
            </a:extLst>
          </p:cNvPr>
          <p:cNvPicPr>
            <a:picLocks noChangeAspect="1"/>
          </p:cNvPicPr>
          <p:nvPr/>
        </p:nvPicPr>
        <p:blipFill>
          <a:blip r:embed="rId3"/>
          <a:stretch>
            <a:fillRect/>
          </a:stretch>
        </p:blipFill>
        <p:spPr>
          <a:xfrm>
            <a:off x="433112" y="1844824"/>
            <a:ext cx="8764740" cy="4157542"/>
          </a:xfrm>
          <a:prstGeom prst="rect">
            <a:avLst/>
          </a:prstGeom>
        </p:spPr>
      </p:pic>
      <p:sp>
        <p:nvSpPr>
          <p:cNvPr id="6" name="Tekstvak 5">
            <a:extLst>
              <a:ext uri="{FF2B5EF4-FFF2-40B4-BE49-F238E27FC236}">
                <a16:creationId xmlns:a16="http://schemas.microsoft.com/office/drawing/2014/main" id="{6B03E86C-B1F7-40AD-9156-89DA61396C3D}"/>
              </a:ext>
            </a:extLst>
          </p:cNvPr>
          <p:cNvSpPr txBox="1"/>
          <p:nvPr/>
        </p:nvSpPr>
        <p:spPr>
          <a:xfrm>
            <a:off x="9337154" y="3789040"/>
            <a:ext cx="2640410" cy="1754326"/>
          </a:xfrm>
          <a:prstGeom prst="rect">
            <a:avLst/>
          </a:prstGeom>
          <a:solidFill>
            <a:srgbClr val="F7941D"/>
          </a:solidFill>
        </p:spPr>
        <p:txBody>
          <a:bodyPr wrap="square" rtlCol="0">
            <a:spAutoFit/>
          </a:bodyPr>
          <a:lstStyle/>
          <a:p>
            <a:r>
              <a:rPr lang="nl-NL" dirty="0"/>
              <a:t>Wachtwoord ouder/verzorger vergeten?</a:t>
            </a:r>
          </a:p>
          <a:p>
            <a:r>
              <a:rPr lang="nl-NL" dirty="0"/>
              <a:t>Inlognaam invullen en klikken op ‘wachtwoord vergeten’</a:t>
            </a:r>
          </a:p>
        </p:txBody>
      </p:sp>
      <p:cxnSp>
        <p:nvCxnSpPr>
          <p:cNvPr id="8" name="Verbindingslijn: gekromd 7">
            <a:extLst>
              <a:ext uri="{FF2B5EF4-FFF2-40B4-BE49-F238E27FC236}">
                <a16:creationId xmlns:a16="http://schemas.microsoft.com/office/drawing/2014/main" id="{0C7A4C8B-F99B-4356-BD3B-2180C26855B3}"/>
              </a:ext>
            </a:extLst>
          </p:cNvPr>
          <p:cNvCxnSpPr>
            <a:cxnSpLocks/>
          </p:cNvCxnSpPr>
          <p:nvPr/>
        </p:nvCxnSpPr>
        <p:spPr>
          <a:xfrm>
            <a:off x="6528842" y="2034714"/>
            <a:ext cx="4032448" cy="1754326"/>
          </a:xfrm>
          <a:prstGeom prst="curvedConnector3">
            <a:avLst>
              <a:gd name="adj1" fmla="val 99733"/>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10740175"/>
      </p:ext>
    </p:extLst>
  </p:cSld>
  <p:clrMapOvr>
    <a:masterClrMapping/>
  </p:clrMapOvr>
  <mc:AlternateContent xmlns:mc="http://schemas.openxmlformats.org/markup-compatibility/2006" xmlns:p14="http://schemas.microsoft.com/office/powerpoint/2010/main">
    <mc:Choice Requires="p14">
      <p:transition spd="slow" p14:dur="2000" advTm="75316"/>
    </mc:Choice>
    <mc:Fallback xmlns="">
      <p:transition spd="slow" advTm="753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6|3.2|3.3|4.9|4.7|3.7|7.2|10"/>
</p:tagLst>
</file>

<file path=ppt/tags/tag2.xml><?xml version="1.0" encoding="utf-8"?>
<p:tagLst xmlns:a="http://schemas.openxmlformats.org/drawingml/2006/main" xmlns:r="http://schemas.openxmlformats.org/officeDocument/2006/relationships" xmlns:p="http://schemas.openxmlformats.org/presentationml/2006/main">
  <p:tag name="TIMING" val="|5.1|31.1|21.3|23.6|26.9|19.8|34.5"/>
</p:tagLst>
</file>

<file path=ppt/theme/theme1.xml><?xml version="1.0" encoding="utf-8"?>
<a:theme xmlns:a="http://schemas.openxmlformats.org/drawingml/2006/main" name="20140930_ubbo_multimedia_powerpoint">
  <a:themeElements>
    <a:clrScheme name="Ubbo Emmius">
      <a:dk1>
        <a:sysClr val="windowText" lastClr="000000"/>
      </a:dk1>
      <a:lt1>
        <a:srgbClr val="FFFFFF"/>
      </a:lt1>
      <a:dk2>
        <a:srgbClr val="213582"/>
      </a:dk2>
      <a:lt2>
        <a:srgbClr val="FFFFFF"/>
      </a:lt2>
      <a:accent1>
        <a:srgbClr val="000000"/>
      </a:accent1>
      <a:accent2>
        <a:srgbClr val="F39100"/>
      </a:accent2>
      <a:accent3>
        <a:srgbClr val="009236"/>
      </a:accent3>
      <a:accent4>
        <a:srgbClr val="FFE500"/>
      </a:accent4>
      <a:accent5>
        <a:srgbClr val="E50040"/>
      </a:accent5>
      <a:accent6>
        <a:srgbClr val="B94794"/>
      </a:accent6>
      <a:hlink>
        <a:srgbClr val="F39100"/>
      </a:hlink>
      <a:folHlink>
        <a:srgbClr val="FFBF61"/>
      </a:folHlink>
    </a:clrScheme>
    <a:fontScheme name="Ubbo Emmiu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6EFF53A1307D419C6FDB49A92525A7" ma:contentTypeVersion="6" ma:contentTypeDescription="Een nieuw document maken." ma:contentTypeScope="" ma:versionID="ce05ab0bb4ed4d9221865c214f364ee0">
  <xsd:schema xmlns:xsd="http://www.w3.org/2001/XMLSchema" xmlns:xs="http://www.w3.org/2001/XMLSchema" xmlns:p="http://schemas.microsoft.com/office/2006/metadata/properties" xmlns:ns2="f2ef415d-afd9-43d0-a9dd-4ea2436ba964" xmlns:ns3="ece2f12d-98ee-4eab-9a29-47b62ef33b3c" targetNamespace="http://schemas.microsoft.com/office/2006/metadata/properties" ma:root="true" ma:fieldsID="29e8f3cde98f6e5e4df5171432a35aae" ns2:_="" ns3:_="">
    <xsd:import namespace="f2ef415d-afd9-43d0-a9dd-4ea2436ba964"/>
    <xsd:import namespace="ece2f12d-98ee-4eab-9a29-47b62ef33b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f415d-afd9-43d0-a9dd-4ea2436ba964"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e2f12d-98ee-4eab-9a29-47b62ef33b3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C49A7-F2B9-46D1-B54C-2B036001ED24}">
  <ds:schemaRef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 ds:uri="f2ef415d-afd9-43d0-a9dd-4ea2436ba964"/>
    <ds:schemaRef ds:uri="ece2f12d-98ee-4eab-9a29-47b62ef33b3c"/>
    <ds:schemaRef ds:uri="http://www.w3.org/XML/1998/namespace"/>
  </ds:schemaRefs>
</ds:datastoreItem>
</file>

<file path=customXml/itemProps2.xml><?xml version="1.0" encoding="utf-8"?>
<ds:datastoreItem xmlns:ds="http://schemas.openxmlformats.org/officeDocument/2006/customXml" ds:itemID="{A2118369-2A5F-4D06-949D-3D9300CD11F8}">
  <ds:schemaRefs>
    <ds:schemaRef ds:uri="http://schemas.microsoft.com/sharepoint/v3/contenttype/forms"/>
  </ds:schemaRefs>
</ds:datastoreItem>
</file>

<file path=customXml/itemProps3.xml><?xml version="1.0" encoding="utf-8"?>
<ds:datastoreItem xmlns:ds="http://schemas.openxmlformats.org/officeDocument/2006/customXml" ds:itemID="{C39E5C3B-CC0E-423F-8380-AFCBADBF0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f415d-afd9-43d0-a9dd-4ea2436ba964"/>
    <ds:schemaRef ds:uri="ece2f12d-98ee-4eab-9a29-47b62ef33b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2871</TotalTime>
  <Words>1218</Words>
  <Application>Microsoft Office PowerPoint</Application>
  <PresentationFormat>Aangepast</PresentationFormat>
  <Paragraphs>191</Paragraphs>
  <Slides>23</Slides>
  <Notes>10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20140930_ubbo_multimedia_powerpoint</vt:lpstr>
      <vt:lpstr>Welkom op de Sportparklaan</vt:lpstr>
      <vt:lpstr>Agenda van de avond</vt:lpstr>
      <vt:lpstr>Kernwaarden Ubbo Emmius</vt:lpstr>
      <vt:lpstr>Hoe bereikt de leerling zijn of haar doel</vt:lpstr>
      <vt:lpstr>Hoe bereikt de leerling zijn of haar doel</vt:lpstr>
      <vt:lpstr>Hoe bereikt de leerling zijn of haar doel</vt:lpstr>
      <vt:lpstr>Hoe zijn we met de leerlingen begonnen?</vt:lpstr>
      <vt:lpstr>Ubbo Emmius en Noorderpoort</vt:lpstr>
      <vt:lpstr>Gebruiken Website en Magister</vt:lpstr>
      <vt:lpstr>Facebook</vt:lpstr>
      <vt:lpstr>INTERNATIONALISERING</vt:lpstr>
      <vt:lpstr>INTERNATIONALISERING</vt:lpstr>
      <vt:lpstr>INTERNATIONALISERING</vt:lpstr>
      <vt:lpstr>INTERNATIONALISERING</vt:lpstr>
      <vt:lpstr>Buurtsportcoaches Welstad  </vt:lpstr>
      <vt:lpstr>Buurtsportcoaches Welstad</vt:lpstr>
      <vt:lpstr>Stichting Welstad - </vt:lpstr>
      <vt:lpstr>Schoolkosten</vt:lpstr>
      <vt:lpstr>PowerPoint-presentatie</vt:lpstr>
      <vt:lpstr>Ouderraad</vt:lpstr>
      <vt:lpstr>Vragen</vt:lpstr>
      <vt:lpstr>Met de mentor naar de klas</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op de Sportparklaan</dc:title>
  <dc:creator>Marcel Leegte</dc:creator>
  <cp:lastModifiedBy>Alice Prummel</cp:lastModifiedBy>
  <cp:revision>14</cp:revision>
  <dcterms:created xsi:type="dcterms:W3CDTF">2020-08-24T14:42:05Z</dcterms:created>
  <dcterms:modified xsi:type="dcterms:W3CDTF">2022-09-07T07:40:37Z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0x010100416EFF53A1307D419C6FDB49A92525A7</vt:lpwstr>
  </property>
</Properties>
</file>