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2" r:id="rId2"/>
    <p:sldId id="289" r:id="rId3"/>
    <p:sldId id="263" r:id="rId4"/>
    <p:sldId id="291" r:id="rId5"/>
    <p:sldId id="290" r:id="rId6"/>
    <p:sldId id="266" r:id="rId7"/>
    <p:sldId id="267" r:id="rId8"/>
    <p:sldId id="270" r:id="rId9"/>
    <p:sldId id="272" r:id="rId10"/>
    <p:sldId id="280" r:id="rId11"/>
    <p:sldId id="278" r:id="rId12"/>
    <p:sldId id="285" r:id="rId13"/>
    <p:sldId id="316" r:id="rId14"/>
    <p:sldId id="273" r:id="rId15"/>
    <p:sldId id="274" r:id="rId16"/>
    <p:sldId id="284" r:id="rId17"/>
    <p:sldId id="313" r:id="rId18"/>
    <p:sldId id="294" r:id="rId19"/>
    <p:sldId id="317" r:id="rId20"/>
    <p:sldId id="318" r:id="rId21"/>
    <p:sldId id="319" r:id="rId22"/>
    <p:sldId id="320" r:id="rId23"/>
    <p:sldId id="321" r:id="rId24"/>
    <p:sldId id="303" r:id="rId25"/>
  </p:sldIdLst>
  <p:sldSz cx="9144000" cy="6858000" type="screen4x3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5D88A3-1C9E-41AF-8F28-4682AD29C295}" v="23" dt="2021-12-21T14:56:02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5" autoAdjust="0"/>
    <p:restoredTop sz="94660"/>
  </p:normalViewPr>
  <p:slideViewPr>
    <p:cSldViewPr>
      <p:cViewPr varScale="1">
        <p:scale>
          <a:sx n="81" d="100"/>
          <a:sy n="81" d="100"/>
        </p:scale>
        <p:origin x="175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kke Drijfhout" userId="085d4f46-8022-487e-beb1-3e664659190a" providerId="ADAL" clId="{445D88A3-1C9E-41AF-8F28-4682AD29C295}"/>
    <pc:docChg chg="undo custSel delSld modSld">
      <pc:chgData name="Fokke Drijfhout" userId="085d4f46-8022-487e-beb1-3e664659190a" providerId="ADAL" clId="{445D88A3-1C9E-41AF-8F28-4682AD29C295}" dt="2021-12-21T14:56:02.964" v="58"/>
      <pc:docMkLst>
        <pc:docMk/>
      </pc:docMkLst>
      <pc:sldChg chg="modSp mod">
        <pc:chgData name="Fokke Drijfhout" userId="085d4f46-8022-487e-beb1-3e664659190a" providerId="ADAL" clId="{445D88A3-1C9E-41AF-8F28-4682AD29C295}" dt="2021-12-21T14:17:34.750" v="30" actId="1076"/>
        <pc:sldMkLst>
          <pc:docMk/>
          <pc:sldMk cId="1073533007" sldId="266"/>
        </pc:sldMkLst>
        <pc:spChg chg="mod">
          <ac:chgData name="Fokke Drijfhout" userId="085d4f46-8022-487e-beb1-3e664659190a" providerId="ADAL" clId="{445D88A3-1C9E-41AF-8F28-4682AD29C295}" dt="2021-12-21T14:17:34.750" v="30" actId="1076"/>
          <ac:spMkLst>
            <pc:docMk/>
            <pc:sldMk cId="1073533007" sldId="266"/>
            <ac:spMk id="4" creationId="{00000000-0000-0000-0000-000000000000}"/>
          </ac:spMkLst>
        </pc:spChg>
      </pc:sldChg>
      <pc:sldChg chg="addSp delSp modSp mod delAnim">
        <pc:chgData name="Fokke Drijfhout" userId="085d4f46-8022-487e-beb1-3e664659190a" providerId="ADAL" clId="{445D88A3-1C9E-41AF-8F28-4682AD29C295}" dt="2021-12-21T14:31:32.377" v="43"/>
        <pc:sldMkLst>
          <pc:docMk/>
          <pc:sldMk cId="3007026778" sldId="270"/>
        </pc:sldMkLst>
        <pc:picChg chg="add mod">
          <ac:chgData name="Fokke Drijfhout" userId="085d4f46-8022-487e-beb1-3e664659190a" providerId="ADAL" clId="{445D88A3-1C9E-41AF-8F28-4682AD29C295}" dt="2021-12-21T14:31:32.377" v="43"/>
          <ac:picMkLst>
            <pc:docMk/>
            <pc:sldMk cId="3007026778" sldId="270"/>
            <ac:picMk id="2" creationId="{FF62D136-24CE-466A-BA3E-8599D430E22D}"/>
          </ac:picMkLst>
        </pc:picChg>
        <pc:picChg chg="del">
          <ac:chgData name="Fokke Drijfhout" userId="085d4f46-8022-487e-beb1-3e664659190a" providerId="ADAL" clId="{445D88A3-1C9E-41AF-8F28-4682AD29C295}" dt="2021-12-21T14:30:21.365" v="42" actId="478"/>
          <ac:picMkLst>
            <pc:docMk/>
            <pc:sldMk cId="3007026778" sldId="270"/>
            <ac:picMk id="6" creationId="{32FE3406-1B2B-4457-9802-B48C874E07CF}"/>
          </ac:picMkLst>
        </pc:picChg>
      </pc:sldChg>
      <pc:sldChg chg="delSp mod delAnim">
        <pc:chgData name="Fokke Drijfhout" userId="085d4f46-8022-487e-beb1-3e664659190a" providerId="ADAL" clId="{445D88A3-1C9E-41AF-8F28-4682AD29C295}" dt="2021-12-21T14:55:21.548" v="57" actId="478"/>
        <pc:sldMkLst>
          <pc:docMk/>
          <pc:sldMk cId="3757917248" sldId="273"/>
        </pc:sldMkLst>
        <pc:picChg chg="del">
          <ac:chgData name="Fokke Drijfhout" userId="085d4f46-8022-487e-beb1-3e664659190a" providerId="ADAL" clId="{445D88A3-1C9E-41AF-8F28-4682AD29C295}" dt="2021-12-21T14:55:21.548" v="57" actId="478"/>
          <ac:picMkLst>
            <pc:docMk/>
            <pc:sldMk cId="3757917248" sldId="273"/>
            <ac:picMk id="20" creationId="{0F98B84C-0566-4F19-8D8D-7C08CBEC0722}"/>
          </ac:picMkLst>
        </pc:picChg>
      </pc:sldChg>
      <pc:sldChg chg="addSp delSp modSp mod modTransition addAnim delAnim">
        <pc:chgData name="Fokke Drijfhout" userId="085d4f46-8022-487e-beb1-3e664659190a" providerId="ADAL" clId="{445D88A3-1C9E-41AF-8F28-4682AD29C295}" dt="2021-12-21T14:22:50.190" v="41"/>
        <pc:sldMkLst>
          <pc:docMk/>
          <pc:sldMk cId="44661376" sldId="290"/>
        </pc:sldMkLst>
        <pc:spChg chg="mod">
          <ac:chgData name="Fokke Drijfhout" userId="085d4f46-8022-487e-beb1-3e664659190a" providerId="ADAL" clId="{445D88A3-1C9E-41AF-8F28-4682AD29C295}" dt="2021-12-21T14:10:47.684" v="21" actId="20577"/>
          <ac:spMkLst>
            <pc:docMk/>
            <pc:sldMk cId="44661376" sldId="290"/>
            <ac:spMk id="2" creationId="{00000000-0000-0000-0000-000000000000}"/>
          </ac:spMkLst>
        </pc:spChg>
        <pc:picChg chg="add del mod">
          <ac:chgData name="Fokke Drijfhout" userId="085d4f46-8022-487e-beb1-3e664659190a" providerId="ADAL" clId="{445D88A3-1C9E-41AF-8F28-4682AD29C295}" dt="2021-12-21T14:17:42.701" v="31" actId="478"/>
          <ac:picMkLst>
            <pc:docMk/>
            <pc:sldMk cId="44661376" sldId="290"/>
            <ac:picMk id="6" creationId="{54319148-E158-44F8-9163-7EED88A7C277}"/>
          </ac:picMkLst>
        </pc:picChg>
        <pc:picChg chg="add del mod">
          <ac:chgData name="Fokke Drijfhout" userId="085d4f46-8022-487e-beb1-3e664659190a" providerId="ADAL" clId="{445D88A3-1C9E-41AF-8F28-4682AD29C295}" dt="2021-12-21T14:12:10.071" v="27" actId="478"/>
          <ac:picMkLst>
            <pc:docMk/>
            <pc:sldMk cId="44661376" sldId="290"/>
            <ac:picMk id="7" creationId="{3109C2D9-BA44-44D9-8E20-B83A25058071}"/>
          </ac:picMkLst>
        </pc:picChg>
        <pc:picChg chg="add del mod">
          <ac:chgData name="Fokke Drijfhout" userId="085d4f46-8022-487e-beb1-3e664659190a" providerId="ADAL" clId="{445D88A3-1C9E-41AF-8F28-4682AD29C295}" dt="2021-12-21T14:18:58.175" v="33"/>
          <ac:picMkLst>
            <pc:docMk/>
            <pc:sldMk cId="44661376" sldId="290"/>
            <ac:picMk id="8" creationId="{E5BD811A-A750-408E-AD7D-35542EA26016}"/>
          </ac:picMkLst>
        </pc:picChg>
        <pc:picChg chg="mod">
          <ac:chgData name="Fokke Drijfhout" userId="085d4f46-8022-487e-beb1-3e664659190a" providerId="ADAL" clId="{445D88A3-1C9E-41AF-8F28-4682AD29C295}" dt="2021-12-21T14:11:59.050" v="25" actId="1076"/>
          <ac:picMkLst>
            <pc:docMk/>
            <pc:sldMk cId="44661376" sldId="290"/>
            <ac:picMk id="9" creationId="{00000000-0000-0000-0000-000000000000}"/>
          </ac:picMkLst>
        </pc:picChg>
        <pc:picChg chg="add del mod">
          <ac:chgData name="Fokke Drijfhout" userId="085d4f46-8022-487e-beb1-3e664659190a" providerId="ADAL" clId="{445D88A3-1C9E-41AF-8F28-4682AD29C295}" dt="2021-12-21T14:19:07.573" v="34" actId="478"/>
          <ac:picMkLst>
            <pc:docMk/>
            <pc:sldMk cId="44661376" sldId="290"/>
            <ac:picMk id="10" creationId="{1D890DDC-AE48-4360-8450-739DB1754799}"/>
          </ac:picMkLst>
        </pc:picChg>
        <pc:picChg chg="add del mod">
          <ac:chgData name="Fokke Drijfhout" userId="085d4f46-8022-487e-beb1-3e664659190a" providerId="ADAL" clId="{445D88A3-1C9E-41AF-8F28-4682AD29C295}" dt="2021-12-21T14:20:08.599" v="36" actId="478"/>
          <ac:picMkLst>
            <pc:docMk/>
            <pc:sldMk cId="44661376" sldId="290"/>
            <ac:picMk id="11" creationId="{7FBBB66A-02AA-4AA7-9256-DC816351F3D0}"/>
          </ac:picMkLst>
        </pc:picChg>
        <pc:picChg chg="add del mod">
          <ac:chgData name="Fokke Drijfhout" userId="085d4f46-8022-487e-beb1-3e664659190a" providerId="ADAL" clId="{445D88A3-1C9E-41AF-8F28-4682AD29C295}" dt="2021-12-21T14:20:59.531" v="38" actId="478"/>
          <ac:picMkLst>
            <pc:docMk/>
            <pc:sldMk cId="44661376" sldId="290"/>
            <ac:picMk id="12" creationId="{4B1A7D47-9D9F-4E59-9EB3-14FCD05A0CB8}"/>
          </ac:picMkLst>
        </pc:picChg>
        <pc:picChg chg="add del mod">
          <ac:chgData name="Fokke Drijfhout" userId="085d4f46-8022-487e-beb1-3e664659190a" providerId="ADAL" clId="{445D88A3-1C9E-41AF-8F28-4682AD29C295}" dt="2021-12-21T14:21:49.871" v="40" actId="478"/>
          <ac:picMkLst>
            <pc:docMk/>
            <pc:sldMk cId="44661376" sldId="290"/>
            <ac:picMk id="13" creationId="{9A55C04C-64D6-486B-866B-0E19AB9B1F7D}"/>
          </ac:picMkLst>
        </pc:picChg>
        <pc:picChg chg="add mod">
          <ac:chgData name="Fokke Drijfhout" userId="085d4f46-8022-487e-beb1-3e664659190a" providerId="ADAL" clId="{445D88A3-1C9E-41AF-8F28-4682AD29C295}" dt="2021-12-21T14:22:50.190" v="41"/>
          <ac:picMkLst>
            <pc:docMk/>
            <pc:sldMk cId="44661376" sldId="290"/>
            <ac:picMk id="14" creationId="{53EB7FE1-CE77-4078-A099-AE6018BFB5B2}"/>
          </ac:picMkLst>
        </pc:picChg>
      </pc:sldChg>
      <pc:sldChg chg="del">
        <pc:chgData name="Fokke Drijfhout" userId="085d4f46-8022-487e-beb1-3e664659190a" providerId="ADAL" clId="{445D88A3-1C9E-41AF-8F28-4682AD29C295}" dt="2021-12-21T14:37:34.339" v="44" actId="47"/>
        <pc:sldMkLst>
          <pc:docMk/>
          <pc:sldMk cId="58928013" sldId="295"/>
        </pc:sldMkLst>
      </pc:sldChg>
      <pc:sldChg chg="addSp delSp modSp mod delAnim">
        <pc:chgData name="Fokke Drijfhout" userId="085d4f46-8022-487e-beb1-3e664659190a" providerId="ADAL" clId="{445D88A3-1C9E-41AF-8F28-4682AD29C295}" dt="2021-12-21T14:56:02.964" v="58"/>
        <pc:sldMkLst>
          <pc:docMk/>
          <pc:sldMk cId="325133510" sldId="316"/>
        </pc:sldMkLst>
        <pc:picChg chg="add del mod">
          <ac:chgData name="Fokke Drijfhout" userId="085d4f46-8022-487e-beb1-3e664659190a" providerId="ADAL" clId="{445D88A3-1C9E-41AF-8F28-4682AD29C295}" dt="2021-12-21T14:56:02.964" v="58"/>
          <ac:picMkLst>
            <pc:docMk/>
            <pc:sldMk cId="325133510" sldId="316"/>
            <ac:picMk id="5" creationId="{565C0679-88C2-493D-9764-645E5FBFAE4E}"/>
          </ac:picMkLst>
        </pc:picChg>
        <pc:picChg chg="del">
          <ac:chgData name="Fokke Drijfhout" userId="085d4f46-8022-487e-beb1-3e664659190a" providerId="ADAL" clId="{445D88A3-1C9E-41AF-8F28-4682AD29C295}" dt="2021-12-21T14:54:28.087" v="55" actId="478"/>
          <ac:picMkLst>
            <pc:docMk/>
            <pc:sldMk cId="325133510" sldId="316"/>
            <ac:picMk id="6" creationId="{5DF45A49-89BA-4B2D-9F3D-34D7E7B4BBA8}"/>
          </ac:picMkLst>
        </pc:picChg>
        <pc:picChg chg="add mod">
          <ac:chgData name="Fokke Drijfhout" userId="085d4f46-8022-487e-beb1-3e664659190a" providerId="ADAL" clId="{445D88A3-1C9E-41AF-8F28-4682AD29C295}" dt="2021-12-21T14:56:02.964" v="58"/>
          <ac:picMkLst>
            <pc:docMk/>
            <pc:sldMk cId="325133510" sldId="316"/>
            <ac:picMk id="7" creationId="{3913E021-6566-45FE-9D29-02ED705F65AE}"/>
          </ac:picMkLst>
        </pc:picChg>
      </pc:sldChg>
      <pc:sldChg chg="modTransition">
        <pc:chgData name="Fokke Drijfhout" userId="085d4f46-8022-487e-beb1-3e664659190a" providerId="ADAL" clId="{445D88A3-1C9E-41AF-8F28-4682AD29C295}" dt="2021-12-21T14:48:28.080" v="50"/>
        <pc:sldMkLst>
          <pc:docMk/>
          <pc:sldMk cId="1193425863" sldId="317"/>
        </pc:sldMkLst>
      </pc:sldChg>
      <pc:sldChg chg="modTransition">
        <pc:chgData name="Fokke Drijfhout" userId="085d4f46-8022-487e-beb1-3e664659190a" providerId="ADAL" clId="{445D88A3-1C9E-41AF-8F28-4682AD29C295}" dt="2021-12-21T14:49:15.864" v="51"/>
        <pc:sldMkLst>
          <pc:docMk/>
          <pc:sldMk cId="1406666822" sldId="318"/>
        </pc:sldMkLst>
      </pc:sldChg>
      <pc:sldChg chg="modTransition">
        <pc:chgData name="Fokke Drijfhout" userId="085d4f46-8022-487e-beb1-3e664659190a" providerId="ADAL" clId="{445D88A3-1C9E-41AF-8F28-4682AD29C295}" dt="2021-12-21T14:49:25.335" v="52"/>
        <pc:sldMkLst>
          <pc:docMk/>
          <pc:sldMk cId="2778304300" sldId="319"/>
        </pc:sldMkLst>
      </pc:sldChg>
      <pc:sldChg chg="modTransition">
        <pc:chgData name="Fokke Drijfhout" userId="085d4f46-8022-487e-beb1-3e664659190a" providerId="ADAL" clId="{445D88A3-1C9E-41AF-8F28-4682AD29C295}" dt="2021-12-21T14:49:33.556" v="53"/>
        <pc:sldMkLst>
          <pc:docMk/>
          <pc:sldMk cId="2439367225" sldId="320"/>
        </pc:sldMkLst>
      </pc:sldChg>
      <pc:sldChg chg="modTransition">
        <pc:chgData name="Fokke Drijfhout" userId="085d4f46-8022-487e-beb1-3e664659190a" providerId="ADAL" clId="{445D88A3-1C9E-41AF-8F28-4682AD29C295}" dt="2021-12-21T14:49:43.892" v="54"/>
        <pc:sldMkLst>
          <pc:docMk/>
          <pc:sldMk cId="3747715441" sldId="3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372B7-BD81-43A8-9FD8-DAC8D417D1DB}" type="datetimeFigureOut">
              <a:rPr lang="nl-NL" smtClean="0"/>
              <a:t>21-12-2021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56F7B-8ACD-4423-AAB0-E36002026F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73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260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260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2130425"/>
            <a:ext cx="8496944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3717032"/>
            <a:ext cx="849694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1C658-0824-4E40-9186-24EE8A987AD9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44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232D7633-C465-46FF-B88F-8054C155DB60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1628800"/>
            <a:ext cx="4104455" cy="4176464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16016" y="1628800"/>
            <a:ext cx="4104456" cy="4176464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20" hasCustomPrompt="1"/>
          </p:nvPr>
        </p:nvSpPr>
        <p:spPr>
          <a:xfrm>
            <a:off x="4716016" y="5877272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</p:spTree>
    <p:extLst>
      <p:ext uri="{BB962C8B-B14F-4D97-AF65-F5344CB8AC3E}">
        <p14:creationId xmlns:p14="http://schemas.microsoft.com/office/powerpoint/2010/main" val="290810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A91F05C3-641D-4F1F-B8A2-44C826A06513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8" hasCustomPrompt="1"/>
          </p:nvPr>
        </p:nvSpPr>
        <p:spPr>
          <a:xfrm>
            <a:off x="323528" y="1628801"/>
            <a:ext cx="8496622" cy="417646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r>
              <a:rPr lang="nl-NL" noProof="0" dirty="0"/>
              <a:t>Klik op het pictogram om een tabel toe te toevoegen aan deze slide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</p:spTree>
    <p:extLst>
      <p:ext uri="{BB962C8B-B14F-4D97-AF65-F5344CB8AC3E}">
        <p14:creationId xmlns:p14="http://schemas.microsoft.com/office/powerpoint/2010/main" val="1164620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75E05FDD-79A3-4AD3-9341-92036CC68A61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  <p:sp>
        <p:nvSpPr>
          <p:cNvPr id="13" name="Tijdelijke aanduiding voor media 2"/>
          <p:cNvSpPr>
            <a:spLocks noGrp="1"/>
          </p:cNvSpPr>
          <p:nvPr>
            <p:ph type="media" sz="quarter" idx="20" hasCustomPrompt="1"/>
          </p:nvPr>
        </p:nvSpPr>
        <p:spPr>
          <a:xfrm>
            <a:off x="323850" y="1628775"/>
            <a:ext cx="8496300" cy="4176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media toe te toevoegen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2750131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3C0E-B35D-449D-80B2-3E41E653D2F0}" type="datetimeFigureOut">
              <a:rPr lang="nl-NL" smtClean="0"/>
              <a:t>21-12-2021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8B38-4244-430C-A9D5-A0EF9E595F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93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ia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7092280" y="0"/>
            <a:ext cx="2051720" cy="206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Afgeronde rechthoek 23"/>
          <p:cNvSpPr/>
          <p:nvPr userDrawn="1"/>
        </p:nvSpPr>
        <p:spPr>
          <a:xfrm>
            <a:off x="117446" y="123825"/>
            <a:ext cx="8900720" cy="6176307"/>
          </a:xfrm>
          <a:prstGeom prst="roundRect">
            <a:avLst>
              <a:gd name="adj" fmla="val 44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5884" y="2130425"/>
            <a:ext cx="8566596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3717032"/>
            <a:ext cx="8571516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36" name="Tijdelijke aanduiding voor datum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505D2-965B-4F06-990E-4761D7DC6F7F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37" name="Tijdelijke aanduiding voor voettekst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38" name="Tijdelijke aanduiding voor dianumm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64" y="34504"/>
            <a:ext cx="1450280" cy="14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3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09057" y="2708920"/>
            <a:ext cx="4318927" cy="3583633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5857"/>
              <a:gd name="connsiteX1" fmla="*/ 4514850 w 4514850"/>
              <a:gd name="connsiteY1" fmla="*/ 0 h 3625857"/>
              <a:gd name="connsiteX2" fmla="*/ 4514850 w 4514850"/>
              <a:gd name="connsiteY2" fmla="*/ 0 h 3625857"/>
              <a:gd name="connsiteX3" fmla="*/ 4514850 w 4514850"/>
              <a:gd name="connsiteY3" fmla="*/ 3616914 h 3625857"/>
              <a:gd name="connsiteX4" fmla="*/ 4477568 w 4514850"/>
              <a:gd name="connsiteY4" fmla="*/ 3616096 h 3625857"/>
              <a:gd name="connsiteX5" fmla="*/ 37282 w 4514850"/>
              <a:gd name="connsiteY5" fmla="*/ 3616096 h 3625857"/>
              <a:gd name="connsiteX6" fmla="*/ 0 w 4514850"/>
              <a:gd name="connsiteY6" fmla="*/ 3578814 h 3625857"/>
              <a:gd name="connsiteX7" fmla="*/ 0 w 4514850"/>
              <a:gd name="connsiteY7" fmla="*/ 0 h 3625857"/>
              <a:gd name="connsiteX8" fmla="*/ 0 w 4514850"/>
              <a:gd name="connsiteY8" fmla="*/ 0 h 3625857"/>
              <a:gd name="connsiteX0" fmla="*/ 0 w 4514850"/>
              <a:gd name="connsiteY0" fmla="*/ 0 h 3885975"/>
              <a:gd name="connsiteX1" fmla="*/ 4514850 w 4514850"/>
              <a:gd name="connsiteY1" fmla="*/ 0 h 3885975"/>
              <a:gd name="connsiteX2" fmla="*/ 4514850 w 4514850"/>
              <a:gd name="connsiteY2" fmla="*/ 0 h 3885975"/>
              <a:gd name="connsiteX3" fmla="*/ 4514850 w 4514850"/>
              <a:gd name="connsiteY3" fmla="*/ 3616914 h 3885975"/>
              <a:gd name="connsiteX4" fmla="*/ 37282 w 4514850"/>
              <a:gd name="connsiteY4" fmla="*/ 3616096 h 3885975"/>
              <a:gd name="connsiteX5" fmla="*/ 0 w 4514850"/>
              <a:gd name="connsiteY5" fmla="*/ 3578814 h 3885975"/>
              <a:gd name="connsiteX6" fmla="*/ 0 w 4514850"/>
              <a:gd name="connsiteY6" fmla="*/ 0 h 3885975"/>
              <a:gd name="connsiteX7" fmla="*/ 0 w 4514850"/>
              <a:gd name="connsiteY7" fmla="*/ 0 h 3885975"/>
              <a:gd name="connsiteX0" fmla="*/ 0 w 4514850"/>
              <a:gd name="connsiteY0" fmla="*/ 0 h 3616914"/>
              <a:gd name="connsiteX1" fmla="*/ 4514850 w 4514850"/>
              <a:gd name="connsiteY1" fmla="*/ 0 h 3616914"/>
              <a:gd name="connsiteX2" fmla="*/ 4514850 w 4514850"/>
              <a:gd name="connsiteY2" fmla="*/ 0 h 3616914"/>
              <a:gd name="connsiteX3" fmla="*/ 4514850 w 4514850"/>
              <a:gd name="connsiteY3" fmla="*/ 3616914 h 3616914"/>
              <a:gd name="connsiteX4" fmla="*/ 37282 w 4514850"/>
              <a:gd name="connsiteY4" fmla="*/ 3616096 h 3616914"/>
              <a:gd name="connsiteX5" fmla="*/ 0 w 4514850"/>
              <a:gd name="connsiteY5" fmla="*/ 3578814 h 3616914"/>
              <a:gd name="connsiteX6" fmla="*/ 0 w 4514850"/>
              <a:gd name="connsiteY6" fmla="*/ 0 h 3616914"/>
              <a:gd name="connsiteX7" fmla="*/ 0 w 4514850"/>
              <a:gd name="connsiteY7" fmla="*/ 0 h 361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914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616914"/>
                </a:lnTo>
                <a:lnTo>
                  <a:pt x="37282" y="3616096"/>
                </a:lnTo>
                <a:cubicBezTo>
                  <a:pt x="16692" y="3616096"/>
                  <a:pt x="0" y="3599404"/>
                  <a:pt x="0" y="3578814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0" name="Picture Placeholder 2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716016" y="2708919"/>
            <a:ext cx="4302149" cy="3582823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901A8F2-3343-46B8-ACA1-E43F1D4D5566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570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1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7092280" y="0"/>
            <a:ext cx="2051720" cy="206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Afgeronde rechthoek 20"/>
          <p:cNvSpPr/>
          <p:nvPr userDrawn="1"/>
        </p:nvSpPr>
        <p:spPr>
          <a:xfrm>
            <a:off x="117446" y="123825"/>
            <a:ext cx="8900720" cy="2585095"/>
          </a:xfrm>
          <a:prstGeom prst="roundRect">
            <a:avLst>
              <a:gd name="adj" fmla="val 174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“Typ hier eventueel een ondertitel”</a:t>
            </a:r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17446" y="2780928"/>
            <a:ext cx="8900720" cy="3510814"/>
          </a:xfrm>
          <a:prstGeom prst="round2SameRect">
            <a:avLst>
              <a:gd name="adj1" fmla="val 0"/>
              <a:gd name="adj2" fmla="val 1031"/>
            </a:avLst>
          </a:pr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21379B-98D9-44CD-85B6-AA1C5555D860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64" y="34504"/>
            <a:ext cx="1450280" cy="14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528" y="1628775"/>
            <a:ext cx="8496622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dirty="0"/>
              <a:t>Klik om de modelstijlen te bewerken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8893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2C9C26B-2126-454B-88DC-831F9DCD4F12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1" y="1628775"/>
            <a:ext cx="4032126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4716016" y="1628775"/>
            <a:ext cx="4104134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5993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2262695F-C65A-41C0-89E1-0EB7862870E5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80113" y="4005064"/>
            <a:ext cx="3240359" cy="2088232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1628800"/>
            <a:ext cx="3240359" cy="216024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6795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1 staa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30B3AB87-B59F-4911-968D-A76A5F9D330F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1629397"/>
            <a:ext cx="3240359" cy="4463899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3445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“Typ hier de titel”</a:t>
            </a:r>
          </a:p>
        </p:txBody>
      </p:sp>
      <p:sp>
        <p:nvSpPr>
          <p:cNvPr id="10" name="Tijdelijke aanduiding voor datum 12"/>
          <p:cNvSpPr>
            <a:spLocks noGrp="1"/>
          </p:cNvSpPr>
          <p:nvPr>
            <p:ph type="dt" sz="half" idx="13"/>
          </p:nvPr>
        </p:nvSpPr>
        <p:spPr>
          <a:xfrm>
            <a:off x="6876256" y="6400174"/>
            <a:ext cx="1656184" cy="365125"/>
          </a:xfrm>
        </p:spPr>
        <p:txBody>
          <a:bodyPr/>
          <a:lstStyle/>
          <a:p>
            <a:fld id="{604B69AF-4614-4B74-9C40-FA6CC982B9D1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11" name="Tijdelijke aanduiding voor voettekst 13"/>
          <p:cNvSpPr>
            <a:spLocks noGrp="1"/>
          </p:cNvSpPr>
          <p:nvPr>
            <p:ph type="ftr" sz="quarter" idx="14"/>
          </p:nvPr>
        </p:nvSpPr>
        <p:spPr>
          <a:xfrm>
            <a:off x="3491880" y="6408802"/>
            <a:ext cx="2895600" cy="365125"/>
          </a:xfrm>
        </p:spPr>
        <p:txBody>
          <a:bodyPr/>
          <a:lstStyle/>
          <a:p>
            <a:r>
              <a:rPr lang="nl-NL"/>
              <a:t>Versie 1.0 Definitief</a:t>
            </a:r>
            <a:endParaRPr lang="nl-NL" dirty="0"/>
          </a:p>
        </p:txBody>
      </p:sp>
      <p:sp>
        <p:nvSpPr>
          <p:cNvPr id="16" name="Tijdelijke aanduiding voor dianummer 14"/>
          <p:cNvSpPr>
            <a:spLocks noGrp="1"/>
          </p:cNvSpPr>
          <p:nvPr>
            <p:ph type="sldNum" sz="quarter" idx="15"/>
          </p:nvPr>
        </p:nvSpPr>
        <p:spPr>
          <a:xfrm>
            <a:off x="8676456" y="6400174"/>
            <a:ext cx="467544" cy="361353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1628800"/>
            <a:ext cx="8496943" cy="4176464"/>
          </a:xfrm>
          <a:prstGeom prst="rect">
            <a:avLst/>
          </a:pr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 dirty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 dirty="0"/>
              <a:t>Typ hier een toelichting</a:t>
            </a:r>
          </a:p>
        </p:txBody>
      </p:sp>
    </p:spTree>
    <p:extLst>
      <p:ext uri="{BB962C8B-B14F-4D97-AF65-F5344CB8AC3E}">
        <p14:creationId xmlns:p14="http://schemas.microsoft.com/office/powerpoint/2010/main" val="104703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" y="39728"/>
            <a:ext cx="9027260" cy="6250319"/>
          </a:xfrm>
          <a:prstGeom prst="rect">
            <a:avLst/>
          </a:prstGeom>
        </p:spPr>
      </p:pic>
      <p:sp>
        <p:nvSpPr>
          <p:cNvPr id="1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491880" y="6459137"/>
            <a:ext cx="2895600" cy="2605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Versie 1.0 Definitief</a:t>
            </a:r>
          </a:p>
        </p:txBody>
      </p:sp>
      <p:sp>
        <p:nvSpPr>
          <p:cNvPr id="17" name="Tijdelijke aanduiding voor datum 4"/>
          <p:cNvSpPr>
            <a:spLocks noGrp="1"/>
          </p:cNvSpPr>
          <p:nvPr>
            <p:ph type="dt" sz="half" idx="2"/>
          </p:nvPr>
        </p:nvSpPr>
        <p:spPr>
          <a:xfrm>
            <a:off x="6876256" y="6450509"/>
            <a:ext cx="1656184" cy="2605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4C705AB-1925-42C8-8554-5C0A28D4A6D9}" type="datetime1">
              <a:rPr lang="nl-NL" smtClean="0"/>
              <a:pPr/>
              <a:t>21-12-2021</a:t>
            </a:fld>
            <a:endParaRPr lang="nl-NL" dirty="0"/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76456" y="6450509"/>
            <a:ext cx="467544" cy="25786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55" y="39728"/>
            <a:ext cx="1439422" cy="14450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48"/>
          <a:stretch/>
        </p:blipFill>
        <p:spPr>
          <a:xfrm>
            <a:off x="60382" y="6315925"/>
            <a:ext cx="3415475" cy="5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8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2" r:id="rId3"/>
    <p:sldLayoutId id="2147483661" r:id="rId4"/>
    <p:sldLayoutId id="2147483660" r:id="rId5"/>
    <p:sldLayoutId id="2147483664" r:id="rId6"/>
    <p:sldLayoutId id="2147483665" r:id="rId7"/>
    <p:sldLayoutId id="2147483666" r:id="rId8"/>
    <p:sldLayoutId id="2147483667" r:id="rId9"/>
    <p:sldLayoutId id="2147483669" r:id="rId10"/>
    <p:sldLayoutId id="2147483668" r:id="rId11"/>
    <p:sldLayoutId id="2147483670" r:id="rId12"/>
    <p:sldLayoutId id="2147483671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5884" y="2130425"/>
            <a:ext cx="8566596" cy="1154559"/>
          </a:xfrm>
        </p:spPr>
        <p:txBody>
          <a:bodyPr>
            <a:normAutofit/>
          </a:bodyPr>
          <a:lstStyle/>
          <a:p>
            <a:r>
              <a:rPr lang="nl-NL" dirty="0"/>
              <a:t>Profielkeuze havo 3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684169" y="8237910"/>
            <a:ext cx="8571516" cy="17526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505D2-965B-4F06-990E-4761D7DC6F7F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9324528" y="6865257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2050" name="Picture 2" descr="Vraagteken Stock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85620"/>
            <a:ext cx="2172072" cy="21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9EEB24C-485C-44F1-86C0-1BFB2130E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2"/>
    </mc:Choice>
    <mc:Fallback xmlns="">
      <p:transition spd="slow" advTm="2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 dirty="0">
                <a:solidFill>
                  <a:schemeClr val="tx1"/>
                </a:solidFill>
              </a:rPr>
              <a:t>Wiskunde A &amp; B, het verschil: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628775"/>
            <a:ext cx="8496622" cy="3384401"/>
          </a:xfrm>
        </p:spPr>
        <p:txBody>
          <a:bodyPr/>
          <a:lstStyle/>
          <a:p>
            <a:pPr marL="0" indent="0">
              <a:buNone/>
            </a:pPr>
            <a:r>
              <a:rPr lang="nl-NL" sz="3200" dirty="0"/>
              <a:t>Wiskunde A: </a:t>
            </a:r>
          </a:p>
          <a:p>
            <a:pPr marL="0" indent="0">
              <a:buNone/>
            </a:pPr>
            <a:r>
              <a:rPr lang="nl-NL" sz="3200" dirty="0"/>
              <a:t>Ondersteuning bij Economische beroepen.</a:t>
            </a:r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dirty="0"/>
              <a:t>Wiskunde B:</a:t>
            </a:r>
          </a:p>
          <a:p>
            <a:pPr marL="0" indent="0">
              <a:buNone/>
            </a:pPr>
            <a:r>
              <a:rPr lang="nl-NL" sz="3200" dirty="0"/>
              <a:t>Ondersteuning bij Natuurkundige vakken en informatica.</a:t>
            </a:r>
          </a:p>
          <a:p>
            <a:pPr marL="0" indent="0">
              <a:buNone/>
            </a:pPr>
            <a:endParaRPr lang="nl-NL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56A06F-783A-4563-9178-19E79EDA4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732">
        <p14:gallery dir="l"/>
      </p:transition>
    </mc:Choice>
    <mc:Fallback xmlns="">
      <p:transition spd="slow" advTm="57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 dirty="0" err="1">
                <a:solidFill>
                  <a:schemeClr val="tx1"/>
                </a:solidFill>
              </a:rPr>
              <a:t>Technasium</a:t>
            </a: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3200" dirty="0"/>
              <a:t>Profielkeuze NT-NG</a:t>
            </a:r>
          </a:p>
          <a:p>
            <a:r>
              <a:rPr lang="nl-NL" sz="3200" dirty="0"/>
              <a:t>O&amp;O: onderzoeken en ontwerpen</a:t>
            </a:r>
          </a:p>
          <a:p>
            <a:r>
              <a:rPr lang="nl-NL" sz="3200" dirty="0"/>
              <a:t>Projectwerk, groepswerk</a:t>
            </a:r>
          </a:p>
          <a:p>
            <a:r>
              <a:rPr lang="nl-NL" sz="3200" dirty="0"/>
              <a:t>De “beroepsbeoefenaars” krijgen opdrachten van buiten de school</a:t>
            </a:r>
          </a:p>
          <a:p>
            <a:r>
              <a:rPr lang="nl-NL" sz="1700" dirty="0"/>
              <a:t>(niet samen te kiezen met BSM)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C4DA57-FC9E-4A9F-ADA6-A46861848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206">
        <p14:gallery dir="l"/>
      </p:transition>
    </mc:Choice>
    <mc:Fallback xmlns="">
      <p:transition spd="slow" advTm="32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BSM</a:t>
            </a:r>
            <a:r>
              <a:rPr lang="nl-NL" sz="2800" dirty="0">
                <a:solidFill>
                  <a:schemeClr val="tx1"/>
                </a:solidFill>
              </a:rPr>
              <a:t> (= bewegen, sport en maatschappij)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2800" dirty="0"/>
              <a:t>Sporten en het organiseren voor anderen</a:t>
            </a:r>
          </a:p>
          <a:p>
            <a:r>
              <a:rPr lang="nl-NL" sz="2800" dirty="0"/>
              <a:t>Meer takken van sport dan bij LO</a:t>
            </a:r>
          </a:p>
          <a:p>
            <a:pPr marL="0" indent="0">
              <a:buNone/>
            </a:pPr>
            <a:r>
              <a:rPr lang="nl-NL" sz="2400" dirty="0"/>
              <a:t>    (atletiek, zelfverdediging, turnen, bewegen op muziek enz.)</a:t>
            </a:r>
          </a:p>
          <a:p>
            <a:r>
              <a:rPr lang="nl-NL" sz="2800" dirty="0"/>
              <a:t>Lesgeven</a:t>
            </a:r>
          </a:p>
          <a:p>
            <a:r>
              <a:rPr lang="nl-NL" sz="2800" dirty="0"/>
              <a:t>4 lessen per week, naast LO</a:t>
            </a:r>
          </a:p>
          <a:p>
            <a:r>
              <a:rPr lang="nl-NL" sz="2800" dirty="0"/>
              <a:t>Theorie </a:t>
            </a:r>
            <a:r>
              <a:rPr lang="nl-NL" sz="2400" dirty="0"/>
              <a:t>(toetsen, geen examen)</a:t>
            </a:r>
          </a:p>
          <a:p>
            <a:pPr marL="0" indent="0">
              <a:buNone/>
            </a:pPr>
            <a:r>
              <a:rPr lang="nl-NL" sz="2400" dirty="0"/>
              <a:t>    </a:t>
            </a:r>
            <a:r>
              <a:rPr lang="nl-NL" sz="2800" dirty="0"/>
              <a:t>Toekomstige werkvelden:</a:t>
            </a:r>
          </a:p>
          <a:p>
            <a:pPr marL="0" indent="0">
              <a:buNone/>
            </a:pPr>
            <a:r>
              <a:rPr lang="nl-NL" sz="2400" dirty="0"/>
              <a:t>     ALO, PABO, Defensie, Brandweer</a:t>
            </a:r>
          </a:p>
          <a:p>
            <a:pPr marL="0" indent="0">
              <a:buNone/>
            </a:pPr>
            <a:r>
              <a:rPr lang="nl-NL" sz="1400" dirty="0"/>
              <a:t>        (niet samen te kiezen met O&amp;O)</a:t>
            </a:r>
          </a:p>
          <a:p>
            <a:pPr marL="0" indent="0">
              <a:buNone/>
            </a:pPr>
            <a:endParaRPr lang="nl-NL" sz="1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00AC6D6-69F1-469F-81FF-7B08BEB30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179">
        <p14:gallery dir="l"/>
      </p:transition>
    </mc:Choice>
    <mc:Fallback xmlns="">
      <p:transition spd="slow" advTm="41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0861" y="1742951"/>
            <a:ext cx="8566596" cy="1470025"/>
          </a:xfrm>
        </p:spPr>
        <p:txBody>
          <a:bodyPr>
            <a:normAutofit fontScale="90000"/>
          </a:bodyPr>
          <a:lstStyle/>
          <a:p>
            <a:r>
              <a:rPr lang="nl-NL" sz="9800" dirty="0"/>
              <a:t>UBS</a:t>
            </a:r>
            <a:br>
              <a:rPr lang="nl-NL" dirty="0"/>
            </a:br>
            <a:r>
              <a:rPr lang="nl-NL" dirty="0"/>
              <a:t>(Ubbo Business School)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b="1" i="1" dirty="0"/>
              <a:t>Ondernemend leren</a:t>
            </a:r>
          </a:p>
          <a:p>
            <a:endParaRPr lang="nl-NL" b="1" i="1" dirty="0"/>
          </a:p>
          <a:p>
            <a:r>
              <a:rPr lang="nl-NL" b="1" i="1" dirty="0"/>
              <a:t>Presentatie </a:t>
            </a:r>
            <a:r>
              <a:rPr lang="nl-NL" b="1" i="1" dirty="0" err="1"/>
              <a:t>dhr.Luis</a:t>
            </a:r>
            <a:endParaRPr lang="nl-NL" b="1" i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645024"/>
            <a:ext cx="3481938" cy="253963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13E021-6566-45FE-9D29-02ED705F6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3516">
        <p14:prism/>
      </p:transition>
    </mc:Choice>
    <mc:Fallback>
      <p:transition spd="slow" advTm="235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Profielkeuzeformulier: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3200" b="1" u="sng" dirty="0"/>
              <a:t>gemeenschappelijk deel</a:t>
            </a:r>
          </a:p>
          <a:p>
            <a:pPr marL="0" indent="0">
              <a:buNone/>
            </a:pPr>
            <a:endParaRPr lang="nl-NL" sz="3200" dirty="0"/>
          </a:p>
          <a:p>
            <a:endParaRPr lang="nl-NL" sz="3200" b="1" u="sng" dirty="0"/>
          </a:p>
          <a:p>
            <a:r>
              <a:rPr lang="nl-NL" sz="3200" b="1" u="sng" dirty="0"/>
              <a:t>Profieldeel (verplicht)</a:t>
            </a:r>
          </a:p>
          <a:p>
            <a:pPr marL="0" indent="0">
              <a:buNone/>
            </a:pPr>
            <a:endParaRPr lang="nl-NL" sz="3200" dirty="0"/>
          </a:p>
          <a:p>
            <a:endParaRPr lang="nl-NL" sz="3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C6D8D4-4824-4E08-969F-E130EF965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0" y="2193416"/>
            <a:ext cx="8407494" cy="1019560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558DF4E6-5452-4A77-B84B-AE0FE9228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0" y="3891928"/>
            <a:ext cx="8407494" cy="23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6834">
        <p14:prism/>
      </p:transition>
    </mc:Choice>
    <mc:Fallback xmlns="">
      <p:transition spd="slow" advTm="76834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sz="3200" b="1" u="sng" dirty="0"/>
              <a:t>Profieldeel (kiezen)</a:t>
            </a:r>
            <a:endParaRPr lang="nl-NL" sz="3200" u="sng" dirty="0"/>
          </a:p>
          <a:p>
            <a:pPr marL="0" indent="0">
              <a:buNone/>
            </a:pPr>
            <a:endParaRPr lang="nl-NL" sz="3200" dirty="0"/>
          </a:p>
          <a:p>
            <a:endParaRPr lang="nl-NL" sz="3200" dirty="0"/>
          </a:p>
          <a:p>
            <a:r>
              <a:rPr lang="nl-NL" sz="3200" b="1" u="sng" dirty="0"/>
              <a:t>vrije deel</a:t>
            </a:r>
          </a:p>
          <a:p>
            <a:pPr marL="0" indent="0">
              <a:buNone/>
            </a:pPr>
            <a:endParaRPr lang="nl-NL" sz="3200" dirty="0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323528" y="780110"/>
            <a:ext cx="6984776" cy="632666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Profielkeuzeformulier: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3285DD3-8C89-409C-8D3E-21313BA9C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8275"/>
            <a:ext cx="8280598" cy="1295087"/>
          </a:xfrm>
          <a:prstGeom prst="rect">
            <a:avLst/>
          </a:prstGeom>
        </p:spPr>
      </p:pic>
      <p:pic>
        <p:nvPicPr>
          <p:cNvPr id="11" name="Afbeelding 10" descr="Afbeelding met tekst, ontvangstbewijs, schermafbeelding&#10;&#10;Automatisch gegenereerde beschrijving">
            <a:extLst>
              <a:ext uri="{FF2B5EF4-FFF2-40B4-BE49-F238E27FC236}">
                <a16:creationId xmlns:a16="http://schemas.microsoft.com/office/drawing/2014/main" id="{80446E45-00A4-44E7-A611-B6EE6F052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06553"/>
            <a:ext cx="8280598" cy="2127426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EC2D714-6F23-4900-AB68-CD1E6DCCA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8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2409">
        <p14:gallery dir="l"/>
      </p:transition>
    </mc:Choice>
    <mc:Fallback xmlns="">
      <p:transition spd="slow" advTm="52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780110"/>
            <a:ext cx="6984776" cy="632666"/>
          </a:xfrm>
        </p:spPr>
        <p:txBody>
          <a:bodyPr>
            <a:noAutofit/>
          </a:bodyPr>
          <a:lstStyle/>
          <a:p>
            <a:r>
              <a:rPr lang="nl-NL" sz="3600" dirty="0">
                <a:solidFill>
                  <a:schemeClr val="tx1"/>
                </a:solidFill>
              </a:rPr>
              <a:t>Meelopen met een ………….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628775"/>
            <a:ext cx="8640960" cy="4464050"/>
          </a:xfrm>
        </p:spPr>
        <p:txBody>
          <a:bodyPr/>
          <a:lstStyle/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79512" y="1572198"/>
            <a:ext cx="8856984" cy="63266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1"/>
                </a:solidFill>
              </a:rPr>
              <a:t>Twijfels over </a:t>
            </a:r>
            <a:r>
              <a:rPr lang="nl-NL" sz="3600" dirty="0" err="1">
                <a:solidFill>
                  <a:schemeClr val="tx1"/>
                </a:solidFill>
              </a:rPr>
              <a:t>vakinhouden</a:t>
            </a:r>
            <a:r>
              <a:rPr lang="nl-NL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179512" y="2292278"/>
            <a:ext cx="8856984" cy="63266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1"/>
                </a:solidFill>
              </a:rPr>
              <a:t>Maak dit kenbaar bij</a:t>
            </a:r>
            <a:r>
              <a:rPr lang="nl-NL" sz="3600">
                <a:solidFill>
                  <a:schemeClr val="tx1"/>
                </a:solidFill>
              </a:rPr>
              <a:t>: mentor / decaan</a:t>
            </a:r>
            <a:r>
              <a:rPr lang="nl-NL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79512" y="3084366"/>
            <a:ext cx="8856984" cy="128073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1"/>
                </a:solidFill>
              </a:rPr>
              <a:t>Kijk mee met een les</a:t>
            </a:r>
          </a:p>
          <a:p>
            <a:r>
              <a:rPr lang="nl-NL" sz="3600" dirty="0">
                <a:solidFill>
                  <a:schemeClr val="tx1"/>
                </a:solidFill>
              </a:rPr>
              <a:t>Praat met de vakdocent of leerling(en)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79512" y="4660839"/>
            <a:ext cx="8856984" cy="64036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1"/>
                </a:solidFill>
              </a:rPr>
              <a:t>Het is zo geregeld !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4D9B7C7-1C70-4E6F-B8F8-9D7CB62AD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9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297">
        <p14:gallery dir="l"/>
      </p:transition>
    </mc:Choice>
    <mc:Fallback xmlns="">
      <p:transition spd="slow" advTm="28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 dirty="0"/>
              <a:t>Exameneisen Havo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628775"/>
            <a:ext cx="8640960" cy="4464050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/>
              <a:t>   Geslaagd met:</a:t>
            </a:r>
          </a:p>
          <a:p>
            <a:pPr>
              <a:buFontTx/>
              <a:buChar char="-"/>
            </a:pPr>
            <a:r>
              <a:rPr lang="nl-NL" sz="2400" dirty="0"/>
              <a:t>Allemaal voldoendes (combinatiecijfer maat / ckv / </a:t>
            </a:r>
            <a:r>
              <a:rPr lang="nl-NL" sz="2400" dirty="0" err="1"/>
              <a:t>pws</a:t>
            </a:r>
            <a:r>
              <a:rPr lang="nl-NL" sz="2400" dirty="0"/>
              <a:t> )</a:t>
            </a:r>
          </a:p>
          <a:p>
            <a:pPr>
              <a:buFontTx/>
              <a:buChar char="-"/>
            </a:pPr>
            <a:r>
              <a:rPr lang="nl-NL" sz="2400" dirty="0"/>
              <a:t>één 5 en de rest hoger</a:t>
            </a:r>
          </a:p>
          <a:p>
            <a:pPr>
              <a:buFontTx/>
              <a:buChar char="-"/>
            </a:pPr>
            <a:r>
              <a:rPr lang="nl-NL" sz="2400" dirty="0"/>
              <a:t>twee x 5 of één 4 en één 5 met genoeg compensatiepunten</a:t>
            </a:r>
          </a:p>
          <a:p>
            <a:pPr>
              <a:buFontTx/>
              <a:buChar char="-"/>
            </a:pPr>
            <a:r>
              <a:rPr lang="nl-NL" sz="2400" dirty="0"/>
              <a:t>Nederlands, Engels en wiskunde niet meer dan één 5</a:t>
            </a:r>
          </a:p>
          <a:p>
            <a:pPr marL="0" indent="0">
              <a:buNone/>
            </a:pPr>
            <a:r>
              <a:rPr lang="nl-NL" sz="2400" dirty="0"/>
              <a:t>        </a:t>
            </a:r>
          </a:p>
          <a:p>
            <a:pPr marL="0" indent="0">
              <a:buNone/>
            </a:pPr>
            <a:r>
              <a:rPr lang="nl-NL" sz="2400" dirty="0"/>
              <a:t>Extra exameneis:</a:t>
            </a:r>
          </a:p>
          <a:p>
            <a:pPr marL="0" indent="0">
              <a:buNone/>
            </a:pPr>
            <a:r>
              <a:rPr lang="nl-NL" sz="2400" dirty="0"/>
              <a:t>Tenminste 5,5 gemiddeld voor de examenvakken bij het CE</a:t>
            </a: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246" y="0"/>
            <a:ext cx="2143125" cy="21431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F7C10B1-5C17-4837-BEB8-99C73456E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7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3011">
        <p14:gallery dir="l"/>
      </p:transition>
    </mc:Choice>
    <mc:Fallback xmlns="">
      <p:transition spd="slow" advTm="53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628775"/>
            <a:ext cx="8640960" cy="1800225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/>
              <a:t>Informatie profielen.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www.studiekeuze123.nl/wegwijzers/profiel-kiezen</a:t>
            </a:r>
            <a:endParaRPr lang="nl-NL" sz="2400" dirty="0"/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246" y="0"/>
            <a:ext cx="2143125" cy="2143125"/>
          </a:xfrm>
          <a:prstGeom prst="rect">
            <a:avLst/>
          </a:prstGeom>
        </p:spPr>
      </p:pic>
      <p:sp>
        <p:nvSpPr>
          <p:cNvPr id="6" name="Tijdelijke aanduiding voor tekst 4"/>
          <p:cNvSpPr txBox="1">
            <a:spLocks/>
          </p:cNvSpPr>
          <p:nvPr/>
        </p:nvSpPr>
        <p:spPr>
          <a:xfrm>
            <a:off x="323528" y="3500983"/>
            <a:ext cx="8640960" cy="6480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1428D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21428D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800" dirty="0"/>
              <a:t>Wat kan ik met mijn profiel ?</a:t>
            </a:r>
            <a:endParaRPr lang="nl-NL" sz="2400" dirty="0"/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E9E411-E6EF-4480-8091-C4EBF7A99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908">
        <p14:gallery dir="l"/>
      </p:transition>
    </mc:Choice>
    <mc:Fallback xmlns="">
      <p:transition spd="slow" advTm="18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DD509-C3A6-4907-BB3D-E3ACAE2BC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Cambridge English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8D92BF-0AA3-4047-9F1D-0228AB680A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9D3C7E-1ADB-4410-974F-580343986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527292C-086F-4FC6-8D1B-1539EDAF06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Cambridge English wordt volgend jaar op de havo aangeboden. </a:t>
            </a:r>
          </a:p>
          <a:p>
            <a:r>
              <a:rPr lang="nl-NL" dirty="0"/>
              <a:t>Door stemproblemen wordt de uitleg alleen in tekst weergegeven.</a:t>
            </a:r>
          </a:p>
          <a:p>
            <a:r>
              <a:rPr lang="nl-NL" dirty="0"/>
              <a:t>Excuus hiervoor.</a:t>
            </a:r>
          </a:p>
        </p:txBody>
      </p:sp>
    </p:spTree>
    <p:extLst>
      <p:ext uri="{BB962C8B-B14F-4D97-AF65-F5344CB8AC3E}">
        <p14:creationId xmlns:p14="http://schemas.microsoft.com/office/powerpoint/2010/main" val="119342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77800"/>
            <a:ext cx="1524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620689"/>
            <a:ext cx="8229600" cy="2376264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nl-NL" altLang="nl-NL" sz="5400" dirty="0"/>
              <a:t>LOB in klas …….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altLang="nl-NL" sz="1500" u="sng"/>
              <a:t>L</a:t>
            </a:r>
            <a:r>
              <a:rPr lang="nl-NL" altLang="nl-NL" sz="1500"/>
              <a:t>oopbaan </a:t>
            </a:r>
            <a:r>
              <a:rPr lang="nl-NL" altLang="nl-NL" sz="1500" u="sng"/>
              <a:t>O</a:t>
            </a:r>
            <a:r>
              <a:rPr lang="nl-NL" altLang="nl-NL" sz="1500"/>
              <a:t>riëntatie </a:t>
            </a:r>
            <a:r>
              <a:rPr lang="nl-NL" altLang="nl-NL" sz="1500" dirty="0"/>
              <a:t>en </a:t>
            </a:r>
            <a:r>
              <a:rPr lang="nl-NL" altLang="nl-NL" sz="1500" u="sng" dirty="0"/>
              <a:t>B</a:t>
            </a:r>
            <a:r>
              <a:rPr lang="nl-NL" altLang="nl-NL" sz="1500" dirty="0"/>
              <a:t>egeleiding</a:t>
            </a:r>
          </a:p>
        </p:txBody>
      </p:sp>
      <p:pic>
        <p:nvPicPr>
          <p:cNvPr id="6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88840"/>
            <a:ext cx="365601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9DEEABB-5F7A-471A-9BC1-008FD9D4F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690">
        <p14:prism/>
      </p:transition>
    </mc:Choice>
    <mc:Fallback xmlns="">
      <p:transition spd="slow" advTm="43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DD509-C3A6-4907-BB3D-E3ACAE2BC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Cambridge English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8D92BF-0AA3-4047-9F1D-0228AB680A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9D3C7E-1ADB-4410-974F-580343986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527292C-086F-4FC6-8D1B-1539EDAF06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Cambridge English is een unieke ervaring van het lesgeven, leren en beoordelen van het Engels.</a:t>
            </a:r>
          </a:p>
          <a:p>
            <a:r>
              <a:rPr lang="nl-NL" dirty="0"/>
              <a:t>Iedereen spreekt talen op een ander niveau.</a:t>
            </a:r>
          </a:p>
          <a:p>
            <a:r>
              <a:rPr lang="nl-NL" dirty="0"/>
              <a:t>Europese taalniveaus bestaan uit een schaal van zes niveaus voor de verschillende onderdelen van taalverwerving: begrijpen, spreken en schrijven. </a:t>
            </a:r>
          </a:p>
          <a:p>
            <a:r>
              <a:rPr lang="nl-NL" dirty="0"/>
              <a:t>Deze niveaus worden gebruikt op middelbare scholen.</a:t>
            </a:r>
          </a:p>
        </p:txBody>
      </p:sp>
    </p:spTree>
    <p:extLst>
      <p:ext uri="{BB962C8B-B14F-4D97-AF65-F5344CB8AC3E}">
        <p14:creationId xmlns:p14="http://schemas.microsoft.com/office/powerpoint/2010/main" val="1406666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5000">
        <p15:prstTrans prst="fallOver"/>
      </p:transition>
    </mc:Choice>
    <mc:Fallback>
      <p:transition spd="slow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DD509-C3A6-4907-BB3D-E3ACAE2BC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Cambridge English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8D92BF-0AA3-4047-9F1D-0228AB680A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9D3C7E-1ADB-4410-974F-580343986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527292C-086F-4FC6-8D1B-1539EDAF06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A1: Beginner</a:t>
            </a:r>
          </a:p>
          <a:p>
            <a:r>
              <a:rPr lang="nl-NL" dirty="0"/>
              <a:t>A2: Beginner +</a:t>
            </a:r>
          </a:p>
          <a:p>
            <a:r>
              <a:rPr lang="nl-NL" dirty="0"/>
              <a:t>B1: </a:t>
            </a:r>
            <a:r>
              <a:rPr lang="nl-NL" dirty="0" err="1"/>
              <a:t>Halfgevorderden</a:t>
            </a:r>
            <a:endParaRPr lang="nl-NL" dirty="0"/>
          </a:p>
          <a:p>
            <a:r>
              <a:rPr lang="nl-NL" dirty="0"/>
              <a:t>B2: Gevorderden</a:t>
            </a:r>
          </a:p>
          <a:p>
            <a:r>
              <a:rPr lang="nl-NL" dirty="0"/>
              <a:t>C1: </a:t>
            </a:r>
            <a:r>
              <a:rPr lang="nl-NL" dirty="0" err="1"/>
              <a:t>Vergevorderden</a:t>
            </a:r>
            <a:endParaRPr lang="nl-NL" dirty="0"/>
          </a:p>
          <a:p>
            <a:r>
              <a:rPr lang="nl-NL" dirty="0"/>
              <a:t>C2: Bijna moedertaalniveau</a:t>
            </a:r>
          </a:p>
          <a:p>
            <a:endParaRPr lang="nl-NL" dirty="0"/>
          </a:p>
          <a:p>
            <a:r>
              <a:rPr lang="nl-NL" dirty="0"/>
              <a:t>Cambridge English wordt aangeboden op C1 / C2 niveau.</a:t>
            </a:r>
          </a:p>
        </p:txBody>
      </p:sp>
    </p:spTree>
    <p:extLst>
      <p:ext uri="{BB962C8B-B14F-4D97-AF65-F5344CB8AC3E}">
        <p14:creationId xmlns:p14="http://schemas.microsoft.com/office/powerpoint/2010/main" val="2778304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5000">
        <p15:prstTrans prst="fallOver"/>
      </p:transition>
    </mc:Choice>
    <mc:Fallback>
      <p:transition spd="slow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DD509-C3A6-4907-BB3D-E3ACAE2BC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Cambridge English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8D92BF-0AA3-4047-9F1D-0228AB680A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9D3C7E-1ADB-4410-974F-580343986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527292C-086F-4FC6-8D1B-1539EDAF06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In tegenstelling tot de Vwo-afdeling kan de havo-afdeling niet voor deelname aan Cambridge English kiezen.</a:t>
            </a:r>
          </a:p>
          <a:p>
            <a:r>
              <a:rPr lang="nl-NL" dirty="0"/>
              <a:t>Voor deelname moet je uitgenodigd worden door de docent van de vaksectie Engels.</a:t>
            </a:r>
          </a:p>
          <a:p>
            <a:r>
              <a:rPr lang="nl-NL" dirty="0"/>
              <a:t>Je doet examen in Groningen (Martine </a:t>
            </a:r>
            <a:r>
              <a:rPr lang="nl-NL" dirty="0" err="1"/>
              <a:t>Plaza</a:t>
            </a:r>
            <a:r>
              <a:rPr lang="nl-NL" dirty="0"/>
              <a:t>)</a:t>
            </a:r>
          </a:p>
          <a:p>
            <a:r>
              <a:rPr lang="nl-NL" dirty="0"/>
              <a:t>Geslaagd!!!!!!   Je ontvangt een Cambridge certificaat.</a:t>
            </a:r>
          </a:p>
          <a:p>
            <a:r>
              <a:rPr lang="nl-NL" dirty="0"/>
              <a:t>Dit certificaat wordt in heel Europa erkend.</a:t>
            </a:r>
          </a:p>
        </p:txBody>
      </p:sp>
    </p:spTree>
    <p:extLst>
      <p:ext uri="{BB962C8B-B14F-4D97-AF65-F5344CB8AC3E}">
        <p14:creationId xmlns:p14="http://schemas.microsoft.com/office/powerpoint/2010/main" val="2439367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5000">
        <p15:prstTrans prst="fallOver"/>
      </p:transition>
    </mc:Choice>
    <mc:Fallback>
      <p:transition spd="slow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DD509-C3A6-4907-BB3D-E3ACAE2BC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Cambridge English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88D92BF-0AA3-4047-9F1D-0228AB680AC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9D3C7E-1ADB-4410-974F-580343986A6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527292C-086F-4FC6-8D1B-1539EDAF06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/>
              <a:t>Je toont aan dat je Engels op een zeker niveau beheerst.</a:t>
            </a:r>
          </a:p>
          <a:p>
            <a:r>
              <a:rPr lang="nl-NL" dirty="0"/>
              <a:t>Dit kan een eis zijn bij een nog te kiezen vervolgopleiding</a:t>
            </a:r>
          </a:p>
          <a:p>
            <a:r>
              <a:rPr lang="nl-NL" dirty="0"/>
              <a:t>Of om bij een internationaal bedrijf te mogen solliciteren.</a:t>
            </a:r>
          </a:p>
        </p:txBody>
      </p:sp>
    </p:spTree>
    <p:extLst>
      <p:ext uri="{BB962C8B-B14F-4D97-AF65-F5344CB8AC3E}">
        <p14:creationId xmlns:p14="http://schemas.microsoft.com/office/powerpoint/2010/main" val="3747715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fallOver"/>
      </p:transition>
    </mc:Choice>
    <mc:Fallback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5884" y="1628800"/>
            <a:ext cx="8566596" cy="3240359"/>
          </a:xfrm>
        </p:spPr>
        <p:txBody>
          <a:bodyPr>
            <a:normAutofit fontScale="90000"/>
          </a:bodyPr>
          <a:lstStyle/>
          <a:p>
            <a:r>
              <a:rPr lang="nl-NL" sz="9800" dirty="0"/>
              <a:t>Vragen ?</a:t>
            </a:r>
            <a:br>
              <a:rPr lang="nl-NL" dirty="0"/>
            </a:br>
            <a:r>
              <a:rPr lang="nl-NL" dirty="0"/>
              <a:t>Presentatie op de website.</a:t>
            </a:r>
            <a:br>
              <a:rPr lang="nl-NL" dirty="0"/>
            </a:br>
            <a:r>
              <a:rPr lang="nl-NL" dirty="0"/>
              <a:t>Mail of bel ons:</a:t>
            </a:r>
            <a:br>
              <a:rPr lang="nl-NL" dirty="0"/>
            </a:br>
            <a:br>
              <a:rPr lang="nl-NL" dirty="0"/>
            </a:br>
            <a:r>
              <a:rPr lang="nl-NL" dirty="0"/>
              <a:t>ahaerkens@ubboemmius.nl</a:t>
            </a:r>
            <a:br>
              <a:rPr lang="nl-NL" dirty="0"/>
            </a:br>
            <a:r>
              <a:rPr lang="nl-NL" dirty="0"/>
              <a:t>fdrijfhout@ubboemmius.nl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36D6E4-AB33-4227-A5AB-94FAD2E0A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811">
        <p14:prism/>
      </p:transition>
    </mc:Choice>
    <mc:Fallback xmlns="">
      <p:transition spd="slow" advTm="318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4000" dirty="0">
                <a:solidFill>
                  <a:schemeClr val="tx1"/>
                </a:solidFill>
              </a:rPr>
              <a:t>Taakverdeling decanen: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A21C658-0824-4E40-9186-24EE8A987AD9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323528" y="1484784"/>
            <a:ext cx="8496622" cy="4896543"/>
          </a:xfrm>
        </p:spPr>
        <p:txBody>
          <a:bodyPr/>
          <a:lstStyle/>
          <a:p>
            <a:r>
              <a:rPr lang="nl-NL" sz="3200" b="1" u="sng" dirty="0"/>
              <a:t>Dhr. F.Drijfhout (DRF):</a:t>
            </a:r>
            <a:endParaRPr lang="nl-NL" sz="3200" dirty="0"/>
          </a:p>
          <a:p>
            <a:r>
              <a:rPr lang="nl-NL" sz="3200" dirty="0"/>
              <a:t>havo bovenbouw klas 4 + 5</a:t>
            </a:r>
          </a:p>
          <a:p>
            <a:pPr marL="0" indent="0">
              <a:buNone/>
            </a:pPr>
            <a:endParaRPr lang="nl-NL" sz="3200" dirty="0"/>
          </a:p>
          <a:p>
            <a:r>
              <a:rPr lang="nl-NL" sz="3200" b="1" u="sng" dirty="0"/>
              <a:t>Mevr. </a:t>
            </a:r>
            <a:r>
              <a:rPr lang="nl-NL" sz="3200" b="1" u="sng" dirty="0" err="1"/>
              <a:t>A.Haerkens</a:t>
            </a:r>
            <a:r>
              <a:rPr lang="nl-NL" sz="3200" b="1" u="sng" dirty="0"/>
              <a:t> (HRR):</a:t>
            </a:r>
          </a:p>
          <a:p>
            <a:r>
              <a:rPr lang="nl-NL" sz="3200" dirty="0"/>
              <a:t>havo 3 + vwo 3 </a:t>
            </a:r>
          </a:p>
          <a:p>
            <a:r>
              <a:rPr lang="nl-NL" sz="3200" dirty="0"/>
              <a:t>bovenbouw vwo 4,5 &amp; 6</a:t>
            </a:r>
          </a:p>
          <a:p>
            <a:pPr marL="0" indent="0">
              <a:buNone/>
            </a:pPr>
            <a:endParaRPr lang="nl-NL" sz="3200" b="1" u="sng" dirty="0"/>
          </a:p>
        </p:txBody>
      </p:sp>
      <p:sp>
        <p:nvSpPr>
          <p:cNvPr id="2" name="AutoShape 2" descr="data:image/jpeg;base64,/9j/4AAQSkZJRgABAQAAAQABAAD/2wBDAAkGBwgHBgkIBwgKCgkLDRYPDQwMDRsUFRAWIB0iIiAdHx8kKDQsJCYxJx8fLT0tMTU3Ojo6Iys/RD84QzQ5Ojf/2wBDAQoKCg0MDRoPDxo3JR8lNzc3Nzc3Nzc3Nzc3Nzc3Nzc3Nzc3Nzc3Nzc3Nzc3Nzc3Nzc3Nzc3Nzc3Nzc3Nzc3Nzf/wAARCAC4ARIDASIAAhEBAxEB/8QAGwAAAgMBAQEAAAAAAAAAAAAAAgMAAQUGBAf/xAA8EAABBAIBAwIEAwYEBAcAAAABAAIDBAUREgYhMRNBFCJRYRVxgQcjMpGhwRZCUuElNNHxJDM1VpKTsf/EABkBAQADAQEAAAAAAAAAAAAAAAABAgMEBf/EAC0RAAIBAwIEAwkBAQAAAAAAAAABAgMRIRIxQVFx8CJhoQQTMoGRscHR4TPx/9oADAMBAAIRAxEAPwD6IAjAVtCMNQFAIg1EGow1ACGog1EGow1AAGog1GGog1AAGog1GGouKAWGq+KYGq+KAXxV8Uzir4oBfFTimcVfFAK4qcU3ipxQCuKnFN4qcUAnipxTeKrigFcUJancVXFAJLUJanlqEtQCS1CWp5ahLUAgtQFqeWoS1AILUBanlqEtQCCEBCeWoCEAjSiZpRANaEwBRoRgICAIwFYCMBAUAiDVYCMBACAiARAIgEAICINRAKwEAICvSPSvSADSvSLSvSADSvSPSmkAGlNI9KaQAaU0i7HxpXpAL0q0maU0gF6QkJulWkAotVFqaQhIQCiEJCcQhIQCS1AQnEISEAkhAQnEISEAghLITyEBCARpRM0ogGtCY0KmhG0ICwEYCgCMBAQBEAoAjAQFAIgFYCIBAUAlVbUFsSGvI2QRvLH69nDyE9YfSzmv/ES1oafi3bboAj81ZK6bKuVmlzNwBXpWr0qlitLOp3p5srcpyQARwBpbID539VprIxw/4/kzyBOo+2j27K0bWZSTd11NZTStQg6OvOlUueepcr3PU+GkD/Tdwfr2P0SYMjHPblrsilBiB29zdN2PZePpYtbTtFzgS2zJzO9gHa8uBdG7OX3RcnNc5zg7mHAgn2/qtdCz5GPvH4fM9PSzT8JZkcDt9l5337jf3W1pcxirr4XwxQemI57srXju4nX0+i6nSiovFctSa02B0q0iUWZoDpVpHpUgFkKiFjdTWrFZ1T4e0IGueeex/EPzWx6jWwte94aCB3cdDurOLSTKqScmuRRCohczj7eVdl/h5p43Rmfk55nYRxG/la0d/p5XUEJOGkiE9fAWQgITSEJCqXFEICE0hC4IBJCWQnEICEAnSiPSiAY0JgCFqMBAEAjAVAIwEBYCIBUEQQFgIgqC8+SuChUdYLeWiBonXk/VSld2Ibsrnq8e21h9LFro8g8R+m82n8m9tg/okYPqZ+U6gvYs1WxtrDYkD98v0Xt6ciMTbzXA8nWXFx48d/ktHFwTT8jJTjNpx5sxcZ1TZgx7jfhErmwOljl9Tu/95x0Rrt7L0XOrJ60ETvw8eo6GSV7XycdBrg3tsd97WvHgMTXjm4UYg2SMtkGt7bvev591hZNuAvVYYXTuhiiB0TCXOLd99OPceFonTlL4TCSrQjbVkff6jmkZlIK0LozXhfxnHfi8NB79te/ZRmfJfdhZVdyirn1LLOzi8Rh2z28d+y2W4nG2BJO2u0i1FxkPcB7SNdx9daXP5q9SxvU9TGtxkb/j4xHJLzI+U/L3Hg9uyQ0SelImfvILVKWLlyZ+5LPSggaWRtlgbLMXgufzaXEa/l3RN6osV6cBFUzh0Jlke+XTmj1OP07rd/AcZ8RHP8HH6sfHi/3HEab/ACC51lqhJ1Y/pw4qL0mwlvq8zvj/ABa1+amLhPaO2SJqpDLlvhd2PRi8uIcm/GwVB6ctiVvqukBc5zWhxJb+qfiInR5qR8NWJjX8uTgSO3vxH56Xtb0/WbmvxPY5jlpjWBuyRokn37BZ1GterWpPh8YyrG+V49RjG8uPtvv43vuq3i14eRZRmmtXPHQ8kPqGSn6rNFuSk+Zg329j2W8/qHGsc5rpXhzXFpHpnyF4KYzcZgYYNteAJnvADgQ3ZPb6ka/VVA3NRkNdXDw+Qb5sBDG8B2H67SSUt/uTGTjsvQ2qGRr3w41nOPEDe2kL1rm6pztctAiJa+RpcHNGmN4eBo/VamFfkHwSfibA2QO+XQ1saH99rOcLZTNYVG7Jo0FSJUszU5jqyFnrVZHTyRlzta0S0EeCAPdbVuOSeg5sTYnyloLBOPl37bCxOqvnuVmmSw4NIIhjh5AH6k6/7LpWj5Bv6LWWIRMYZqSOCw8jH5aFkzsW2yJH+q6tVdzce/bl4H5rpOmf/TD873j1X6L3EnW/uudx9mvbzMUbYqkBhfIxrG3iX9t9ywDRP/4tTpa2WFlMDbXmSTkXb0QfAW1VNrvzOehJJ/X8HREISEwoNgjYII+y5DuAIQEJhCEhAKcEtwTXBA4IBWlEWlEAbUwIGpjUAQCMIQjCAqQubE9zRtwaSB9SvmWBt289kJXWOorNHJCbTK57MLd9wPv7L6e48Wl2idDeh5K+TdTz1MzJ/wCGw9ypnPW1xYzQeN+T9/uur2VXbXryOH212Sd/lnP048jp/wBoOVv1JMZi6Fh0DrbtPmb2d5A/unYvpzNV7MtK9kn28XI0ObI9+5GPB32B9lk9cUchDX6fyEsT53U2NFksGyHfKf7FbXT3U97PZ4sqUzHiWR7fJKwh3LXsfHlXs1SWi3G/f2M9Sdd678LL5Z/pzeKgyVjrLN1sTPHWkftr53DZjbv/ACj6rS/Z/lb7JM1Wv2n2W0tuaZDs7BIOvt2TOkYJmde5uR8MjWO3pzmEA9/Yrz9EUp35bqWOSKSMTFzWOe0gHbneNrSbTjJPkjOnFqpFq/xSMqtLnczhsh1F+M2IHVnHhAxxDdDvr+q3bvU9g/s9iygZGLkrvQL+I87IJ/oubo5GbC9O5Pp23Rs/GzvIj4sJB3ofqty705fH7NIKYhcbUcnruiHnRJ7fnoq1RRutVrXVuhSlKdnpbvpd+t/uZ9iTNdMQ4jKuy01hltw9WB5JaB51/JafVjufX2Af/qDT/VY2RvzdUVMLiKVGwJ6zgJi5hAb21/ut3qmtN/jrAlkUjmRhoc9rSQO/uUeJLVv4v4FmElHK8P14i+qLOUyXXUGGo5CWnG1gcHRkjR1skj3SMOy3H+04x5CSOWw2HTpIxoP+UaOvYq+p5pcJ+0ODKvqzTQPjAAjbsu+XRA+6LDOuWv2km7Zoy1hJESGuBPEcRrZ8bURxTxtp9SZZqu97619CrV6xnepcrXsZqXG1qO2wNjkDObh7n6+FrdO9R25eibmQsuE1mlzZz/1kDsT/ADXO3I6uB6tyUufxJuU7Ty+GT0+YGzvt/PS6ioyDM9H5GHE4x1Bsoe2OJzOPM67HX3VKijoWMY/ppSc/eSznOM/LyOdwVLqjL49mdo5mR1l0xHoSPIYWg9/+y6/qepctVa7/AMZOLgZ/zJYdb7ex/NcRgep72GwTMNRx8rsq2Y6bJGS3RPdaX7QnWm3MJNk675sewA2Y4gS0v9wf7KZwk6qWEs2276FadSEaDeW7K++/e4HSWYmg6u/Cq+WlyeOlYeMkpJIIG+xT+qKstSW1YyHVs1eXZdVrxHjoewIC8NGSR/X9HIsxk9WlO0xwbj4jXHWyPZeShNJXyubgyGLsW8xYLmwHhy0Dv3PgeO6s4+LUuXl31KqdoaJc3be2316G/iM7fvfs8vXZp3C5Ax7RM3s468H81gyT9R3Oi25V+WeyCBx0GuPqS/Nrbnfb2C9nTkU8fQGcoy15mTxF4LXMOySPYe6zmQ2R0UyAV7AcY3lzfTd3PPspSipO1viIcpSjHU38L+tzoYrVm/hMVPafLzmjBdK14HIjYP8AT3XQPdJBlsZXrySPgMTvUDpCe3sT9VzcMRHSOCjlkZA9oJIljJI7nvr7Lob4kqT08jbkBrVYj60wOt7134hc9RK9l5nXSb03fJGPgX125X0m3bjHixIBWfTHB3c/5+Pj9U3CRvly0BmLQWsmDRG/wOX2Xhwlo2s5E6PLQyc5HlxFtznTN76aIyNN/P7L1YhrTKeDi1whnDfIJ+bzv2UzVr9P2VpO9uv6No9PU9a9W1/97kylhatKVkkL5yWb0HSEjv8AZX04+aTC1n2Xh0jm7JH+60SuaUpJtXOyMYNKVgCgKYUBVDQW5LcmuSygFqK1EAbUbUDUbUAwIghajCAILJz07o+DI/io3gF5mgjDtAeQVrBEFMXZ3Ikrqxx0dm7LJzFvIln+UmuNEH7e69WP+Ps2/RdbvRMdsgugDWkff6LRt8j1Lj9OYA2GTbSfm/QLZC2lUxsYRp3bzsYEuNsV4yTmZuTI3HiAN/c691WLvsrWI4ZLU07Z6/rNMgA4NH1+5Q5FoOemc2QDVF4cOJOj9d/2Xnx9OZgxchZ8TGyk9r5wOw34U7xz3uRtLw97HRVLVe7VZbiG2PG2lw0V4JOo6cNKG3MyVkcxeG9vBaPH66WNjHknEcB8zYpA5jvl4/fSVxx7+nqcNyOSSKS36jRE8fKWu+p8/kEVKN897kOrLTdd7Htv5OI5PjFctVOTWteWxAsY8t5gE/XSTVz8UDW2p7d2RrXMaYXQDk8P3wcAO+ivLkLVCxaluMrziYu36T3gROIbxDyPy7aV1IsdH6bIYL00gss4PLxs+m0kDv8A5R3+60UY6coxc56sNevyNWHPvfkHRWQxkTbMjG/uyTxbGHdzvsVdnqYmCharVJhDYn4ESR/O9nEuBZ3+yy458bcsOtwMs7+Ie9/PXFxfGRr8tN2vTiK2OdA2OSe0G0OEzTM/emlpA0P9OtqrhFZaLRnNuye9+/uNn6mdJJI+GuRT/D/imSyR7LT9xv8AovezqSq27HSfFPzJawyCP5A5zOQ/osl8XTvpNgOQmY1lU1D3P7xju/08/dH62AD/AIo2pg4TMk4ke7W8B2+mkcYPgyVOon8SNOjn6+QdOKlWX1mQmZnqMDeY2QNH76WHTy3V+RqNsw08QI37IbJI4Ed/BG/Kd0/WoQT5CcXGPh+G4+kxzjwjBcd7Pjz4CwIMT0/LXuTyYO7CyGt8VH6lo7lZvz57fqrRjBN45d7opOdRpZ58bfhna9S37OO6YsXGBjbTIhojuGuOhsLi23ck66zGP6sriJ0Xrm40DkD49Pf0913Nx2Mf036l9o/DvQa5zX9/l0NBcJ+J9EHu3p+05nnkIO2vr5SgsNafRfke0vMXqt83+DsOi79nJYD1LUzZZ2SPiMzR2fxOg5P/AA/MabvLM+Xv/wCQO/5peEu4evg4Z8NC74KR5AZEwktcfOx7LzZK/TtuZLI3ItDW6DGMIa8ee6yabm7K3yN4tKmru76kzdTJGOmwl1vUxc5zGAcR7LowA6MBwBBHcELj/icb6TXxS5dwB23jvR+y1bOapTwmKWvb4aDt8C0aB+qSjJpIQnFNu5k4e1c/ExFK30miR4ETca5jNDev3nt+aDDB1rIMjLmMZLFOzcPYj5u616uOxUTBmG/FtABkPOaQgb8/LvS81PKYSq4vh9V7ow4iR0ZJ0TsgK7le+lFIxatqa7sbmPqCjShqiR0gjbxDneSnFZtLP0Ls0cMT3iWTfFrmEeBtaRXPJNPJ1QcWvCCUBRlCVUsLKAoygKABRRRAE1GEtqYEAYRhAEYQBBGEARBAIfRikvxXSXCWJpaAD2IP1Xg/xLQ28am5tt/CFnDv6n/T7rYC5CTAWz12y6Gf8O/5hx329YNLR/Za01GV9T2RjVc42cFu+2bMfUOPlyLaD2WGPke6Nj5YC1kjh5AJ8rNw/UvAWo8h8xGRNSrHDH3I0Pb7fVZkeJzljMVLd2tJJJWvOe+V0/ymI7DQxvga3+aqthMrSyD8rFUc+WLJPcIeQ/eQvGi4fcLZU6aVrnO6tZ5tx5cD3zZiCPMZSXLM5xUJo4qojZ8+3gdte+9rUuZrD1bkdGeI7jcwkiHbIXO/h5HwCVz+TwWTflMlk6tYulitRT1mOcNTANAcNfXymX8JblztmxLj7NirddFJxisCMMcNbDx76TTTdrvh+v6Q51Y3suPLr/DUyXUPT9CzZrXIT6lYtLwIOXnwf0XqlzGJr5KOsyB8liTi9zoYC7hy7NLiPG1h5XDZCax1Q6Kq5wuQRtrnY+cgdwFeWxOTdfoz4ylLDcYyJrrjJgGFo1ybI3317KFCm7Z9fJFnUqq+PTzZrZLL4OC47E2GP5u4tkMUR4xl3Zu3DwTtZdPqWnjMllauRDGQw2GQQiOLZDNduR+n3KaaeZxvUmRsUqMdmPIOiIlc8BsXEadyHn8tLPyGJvTM6kgiha6e1aikiYHDbmjWz9grQjDZvdLj0KznVvdLKb4eTt1vg6LJdQ4bHXPhbDTyAaZHMh5NiDvBcfbamV6gw2LstgtNLnFge8xw8hG0+HOI8BYGfw2VNrLx1qjZYcrFCwTGQNEJb55f7I85hMqy1fZSqCzHkKMdb1A8D0nN7Enfsqxp08Xfr0LSq1VqsvTr9eBpx3xJ1Rcp+lE+kMe2UcIxycCT237jS4xzuly7m6v1B6B+X0iDwI32b58b9l1tLDWa2cmfOCyqMUyubAOhyHnS5oto/CNx8nXDDQYRqIRDegdj5lrS0p4fLa/4Ma2prK5728ubWDrZ/gusOmLNSg98A7R8ZGFpic3RAI/ks1kPXcMTYWnEljG8Q7R8fyW26J2Kp38nj45MhPZc2VsY7Fw0AAP07rHd1T1A5pH+FLPca/i/2WUdTuopNeZtPSrObaflfb1NHoWpFUwZbFbjtPfM98skX8PMnuB+S6L20ua/Z/UtU8AY7td9eV08j/TeNEAna6VY1v8ARm9D/KOCgABoAAD2CpwBGiAQfZWVFmbFaGta7IBGxo01jQPoAjQlAA6Nhc1xY3k3wdeFCiKEoASgKIoSgAKByIoHIAVFSiAtpRtSmlMBQDAUYSwUYKAYEQSwUYQBhWhBVhAErVK0BatCrQFrHmxFx87pY8vYjBJLWBo00H2WurUqTWxWUVLc57JV7eOxty1LlJpHcGgEtA49/bSVNzGSuyxyuZIcfya5xGgddjtbGahlsY2aKAOMjgOPHW/P37LxZXHwsrz3pJHiRtUxkE/L49x+a1jK6yZSg08HkgqZa1FHN8TyY+CLQD9jYILt/X37pdalnHzycp5RGyyCSXa5t79xv2+y3sOd4qodg/um9x48L2I6jTasFSTSd2YmPo34YLsd6UT+sw8GPfsb77H2HhcxQxufpU46zcFhpGx7DXSPBOt+591u9VWq1G7SsT0slZkDJGs+DBLQCNHkPr9FxpZhgNfhPVH83f8AVb0k2r8++aOWu4xko8vzbyZ9Tr8hXjD2tY/iOTW+AfoExJpcRTg4B7W+m3Qf/EBr3+6cuN7noR2IoqUUEkVKKkBChKslCUBCUJUKElAUSgJREoCUAJKBxREpbigKUQ7UQEaUwFJaUYKAcCjBSQUwFANBRApQKMFAMBRApYKIFAGrBQAq9oA9q0O1NoAlaHam0AS8eZkZHirbpf4BE7ff7L17Qva2RhY9oc1w0QR2KlbkPY8uEeH4em5oIBhaQCd67L3JcbGRsayNoaxo0GgdgESN3dxFWSQFkONeUMBc4tOgDok6+vsuJxFzq7G1XwSYuO5p5c181scmtPgE/b6rs7bZJKszIHcJXMIY76HXZfN4qGZrxW6tfp+0JbVYQSyvn5NMm+8m1vQSaadvn/1HL7S2pRavx2/4z6ZC574WOlYGPLQXNB3o/RGvPSjfBTgildyeyNrXO+pATtrB7nUti1W1NqtqCS0JKm1RKAhKElQlCSgLJQEqEoSUBCUBKhKAlAQlLcVZKAlAVtRDtRAU0pgKQ0owUA8FGCkAowUA4FGCkgogUA4FEClAogUA0FWClAogUAzavaWCr2gGbU2g2r2gD2ptBtXtAEoh2ptABbMvws3w2vW4H09/6tdl80hu3oI7ldsObluWqojPqcvkn2dlp8Afku4zmOvZB0Ro5aegGA8hE0Hn+e1lHpzN/wDuq7/8GrooyjFZa9TkrxnOS0p46fs6aiJWUoG2DuYRtDz99d07aVC10cLGPeXua0AvPlx+qLawe51JWQW1NododqCQiVRKElUSgLJVEoSUJKAslCSqJQkoCEoCVCUBKAslLJUJQEoCbUQbUQFNKMFIDkYKAeCjBSAUQcgHhyIOSQ5EHIB4ciDkgORByAeHKw5JDkQcgG7RckkOVhyAbtXySuSvkgG8lNpXJXyQDNqbS+SnJAM2ptL5KckAfJTaXyVckAzkqLkvkq5IAy5UXIC5CXIAy5CXIS5CXIAi5CXIS5CXICyUJKEuQEoAiUBKouQEoC9qJe1EAIKMFRRAEHIw5RRAEHIg5RRAGHKw5RRAEHIg5RRAWHK+SiiAvkr5KKICclfJRRATkpyUUQE5KclFEBXJVyUUQE5IS5RRAUXKi5RRACXIS5RRACXIS5RRACSgLlFEAJKAlRRABtRRR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BDAAkGBwgHBgkIBwgKCgkLDRYPDQwMDRsUFRAWIB0iIiAdHx8kKDQsJCYxJx8fLT0tMTU3Ojo6Iys/RD84QzQ5Ojf/2wBDAQoKCg0MDRoPDxo3JR8lNzc3Nzc3Nzc3Nzc3Nzc3Nzc3Nzc3Nzc3Nzc3Nzc3Nzc3Nzc3Nzc3Nzc3Nzc3Nzc3Nzf/wAARCAC4ARIDASIAAhEBAxEB/8QAGwAAAgMBAQEAAAAAAAAAAAAAAgMAAQUGBAf/xAA8EAABBAIBAwIEAwYEBAcAAAABAAIDBAUREgYhMRNBFCJRYRVxgQcjMpGhwRZCUuElNNHxJDM1VpKTsf/EABkBAQADAQEAAAAAAAAAAAAAAAABAgMEBf/EAC0RAAIBAwIEAwkBAQAAAAAAAAABAgMRIRIxQVFx8CJhoQQTMoGRscHR4TPx/9oADAMBAAIRAxEAPwD6IAjAVtCMNQFAIg1EGow1ACGog1EGow1AAGog1GGog1AAGog1GGouKAWGq+KYGq+KAXxV8Uzir4oBfFTimcVfFAK4qcU3ipxQCuKnFN4qcUAnipxTeKrigFcUJancVXFAJLUJanlqEtQCS1CWp5ahLUAgtQFqeWoS1AILUBanlqEtQCCEBCeWoCEAjSiZpRANaEwBRoRgICAIwFYCMBAUAiDVYCMBACAiARAIgEAICINRAKwEAICvSPSvSADSvSLSvSADSvSPSmkAGlNI9KaQAaU0i7HxpXpAL0q0maU0gF6QkJulWkAotVFqaQhIQCiEJCcQhIQCS1AQnEISEAkhAQnEISEAghLITyEBCARpRM0ogGtCY0KmhG0ICwEYCgCMBAQBEAoAjAQFAIgFYCIBAUAlVbUFsSGvI2QRvLH69nDyE9YfSzmv/ES1oafi3bboAj81ZK6bKuVmlzNwBXpWr0qlitLOp3p5srcpyQARwBpbID539VprIxw/4/kzyBOo+2j27K0bWZSTd11NZTStQg6OvOlUueepcr3PU+GkD/Tdwfr2P0SYMjHPblrsilBiB29zdN2PZePpYtbTtFzgS2zJzO9gHa8uBdG7OX3RcnNc5zg7mHAgn2/qtdCz5GPvH4fM9PSzT8JZkcDt9l5337jf3W1pcxirr4XwxQemI57srXju4nX0+i6nSiovFctSa02B0q0iUWZoDpVpHpUgFkKiFjdTWrFZ1T4e0IGueeex/EPzWx6jWwte94aCB3cdDurOLSTKqScmuRRCohczj7eVdl/h5p43Rmfk55nYRxG/la0d/p5XUEJOGkiE9fAWQgITSEJCqXFEICE0hC4IBJCWQnEICEAnSiPSiAY0JgCFqMBAEAjAVAIwEBYCIBUEQQFgIgqC8+SuChUdYLeWiBonXk/VSld2Ibsrnq8e21h9LFro8g8R+m82n8m9tg/okYPqZ+U6gvYs1WxtrDYkD98v0Xt6ciMTbzXA8nWXFx48d/ktHFwTT8jJTjNpx5sxcZ1TZgx7jfhErmwOljl9Tu/95x0Rrt7L0XOrJ60ETvw8eo6GSV7XycdBrg3tsd97WvHgMTXjm4UYg2SMtkGt7bvev591hZNuAvVYYXTuhiiB0TCXOLd99OPceFonTlL4TCSrQjbVkff6jmkZlIK0LozXhfxnHfi8NB79te/ZRmfJfdhZVdyirn1LLOzi8Rh2z28d+y2W4nG2BJO2u0i1FxkPcB7SNdx9daXP5q9SxvU9TGtxkb/j4xHJLzI+U/L3Hg9uyQ0SelImfvILVKWLlyZ+5LPSggaWRtlgbLMXgufzaXEa/l3RN6osV6cBFUzh0Jlke+XTmj1OP07rd/AcZ8RHP8HH6sfHi/3HEab/ACC51lqhJ1Y/pw4qL0mwlvq8zvj/ABa1+amLhPaO2SJqpDLlvhd2PRi8uIcm/GwVB6ctiVvqukBc5zWhxJb+qfiInR5qR8NWJjX8uTgSO3vxH56Xtb0/WbmvxPY5jlpjWBuyRokn37BZ1GterWpPh8YyrG+V49RjG8uPtvv43vuq3i14eRZRmmtXPHQ8kPqGSn6rNFuSk+Zg329j2W8/qHGsc5rpXhzXFpHpnyF4KYzcZgYYNteAJnvADgQ3ZPb6ka/VVA3NRkNdXDw+Qb5sBDG8B2H67SSUt/uTGTjsvQ2qGRr3w41nOPEDe2kL1rm6pztctAiJa+RpcHNGmN4eBo/VamFfkHwSfibA2QO+XQ1saH99rOcLZTNYVG7Jo0FSJUszU5jqyFnrVZHTyRlzta0S0EeCAPdbVuOSeg5sTYnyloLBOPl37bCxOqvnuVmmSw4NIIhjh5AH6k6/7LpWj5Bv6LWWIRMYZqSOCw8jH5aFkzsW2yJH+q6tVdzce/bl4H5rpOmf/TD873j1X6L3EnW/uudx9mvbzMUbYqkBhfIxrG3iX9t9ywDRP/4tTpa2WFlMDbXmSTkXb0QfAW1VNrvzOehJJ/X8HREISEwoNgjYII+y5DuAIQEJhCEhAKcEtwTXBA4IBWlEWlEAbUwIGpjUAQCMIQjCAqQubE9zRtwaSB9SvmWBt289kJXWOorNHJCbTK57MLd9wPv7L6e48Wl2idDeh5K+TdTz1MzJ/wCGw9ypnPW1xYzQeN+T9/uur2VXbXryOH212Sd/lnP048jp/wBoOVv1JMZi6Fh0DrbtPmb2d5A/unYvpzNV7MtK9kn28XI0ObI9+5GPB32B9lk9cUchDX6fyEsT53U2NFksGyHfKf7FbXT3U97PZ4sqUzHiWR7fJKwh3LXsfHlXs1SWi3G/f2M9Sdd678LL5Z/pzeKgyVjrLN1sTPHWkftr53DZjbv/ACj6rS/Z/lb7JM1Wv2n2W0tuaZDs7BIOvt2TOkYJmde5uR8MjWO3pzmEA9/Yrz9EUp35bqWOSKSMTFzWOe0gHbneNrSbTjJPkjOnFqpFq/xSMqtLnczhsh1F+M2IHVnHhAxxDdDvr+q3bvU9g/s9iygZGLkrvQL+I87IJ/oubo5GbC9O5Pp23Rs/GzvIj4sJB3ofqty705fH7NIKYhcbUcnruiHnRJ7fnoq1RRutVrXVuhSlKdnpbvpd+t/uZ9iTNdMQ4jKuy01hltw9WB5JaB51/JafVjufX2Af/qDT/VY2RvzdUVMLiKVGwJ6zgJi5hAb21/ut3qmtN/jrAlkUjmRhoc9rSQO/uUeJLVv4v4FmElHK8P14i+qLOUyXXUGGo5CWnG1gcHRkjR1skj3SMOy3H+04x5CSOWw2HTpIxoP+UaOvYq+p5pcJ+0ODKvqzTQPjAAjbsu+XRA+6LDOuWv2km7Zoy1hJESGuBPEcRrZ8bURxTxtp9SZZqu97619CrV6xnepcrXsZqXG1qO2wNjkDObh7n6+FrdO9R25eibmQsuE1mlzZz/1kDsT/ADXO3I6uB6tyUufxJuU7Ty+GT0+YGzvt/PS6ioyDM9H5GHE4x1Bsoe2OJzOPM67HX3VKijoWMY/ppSc/eSznOM/LyOdwVLqjL49mdo5mR1l0xHoSPIYWg9/+y6/qepctVa7/AMZOLgZ/zJYdb7ex/NcRgep72GwTMNRx8rsq2Y6bJGS3RPdaX7QnWm3MJNk675sewA2Y4gS0v9wf7KZwk6qWEs2276FadSEaDeW7K++/e4HSWYmg6u/Cq+WlyeOlYeMkpJIIG+xT+qKstSW1YyHVs1eXZdVrxHjoewIC8NGSR/X9HIsxk9WlO0xwbj4jXHWyPZeShNJXyubgyGLsW8xYLmwHhy0Dv3PgeO6s4+LUuXl31KqdoaJc3be2316G/iM7fvfs8vXZp3C5Ax7RM3s468H81gyT9R3Oi25V+WeyCBx0GuPqS/Nrbnfb2C9nTkU8fQGcoy15mTxF4LXMOySPYe6zmQ2R0UyAV7AcY3lzfTd3PPspSipO1viIcpSjHU38L+tzoYrVm/hMVPafLzmjBdK14HIjYP8AT3XQPdJBlsZXrySPgMTvUDpCe3sT9VzcMRHSOCjlkZA9oJIljJI7nvr7Lob4kqT08jbkBrVYj60wOt7134hc9RK9l5nXSb03fJGPgX125X0m3bjHixIBWfTHB3c/5+Pj9U3CRvly0BmLQWsmDRG/wOX2Xhwlo2s5E6PLQyc5HlxFtznTN76aIyNN/P7L1YhrTKeDi1whnDfIJ+bzv2UzVr9P2VpO9uv6No9PU9a9W1/97kylhatKVkkL5yWb0HSEjv8AZX04+aTC1n2Xh0jm7JH+60SuaUpJtXOyMYNKVgCgKYUBVDQW5LcmuSygFqK1EAbUbUDUbUAwIghajCAILJz07o+DI/io3gF5mgjDtAeQVrBEFMXZ3Ikrqxx0dm7LJzFvIln+UmuNEH7e69WP+Ps2/RdbvRMdsgugDWkff6LRt8j1Lj9OYA2GTbSfm/QLZC2lUxsYRp3bzsYEuNsV4yTmZuTI3HiAN/c691WLvsrWI4ZLU07Z6/rNMgA4NH1+5Q5FoOemc2QDVF4cOJOj9d/2Xnx9OZgxchZ8TGyk9r5wOw34U7xz3uRtLw97HRVLVe7VZbiG2PG2lw0V4JOo6cNKG3MyVkcxeG9vBaPH66WNjHknEcB8zYpA5jvl4/fSVxx7+nqcNyOSSKS36jRE8fKWu+p8/kEVKN897kOrLTdd7Htv5OI5PjFctVOTWteWxAsY8t5gE/XSTVz8UDW2p7d2RrXMaYXQDk8P3wcAO+ivLkLVCxaluMrziYu36T3gROIbxDyPy7aV1IsdH6bIYL00gss4PLxs+m0kDv8A5R3+60UY6coxc56sNevyNWHPvfkHRWQxkTbMjG/uyTxbGHdzvsVdnqYmCharVJhDYn4ESR/O9nEuBZ3+yy458bcsOtwMs7+Ie9/PXFxfGRr8tN2vTiK2OdA2OSe0G0OEzTM/emlpA0P9OtqrhFZaLRnNuye9+/uNn6mdJJI+GuRT/D/imSyR7LT9xv8AovezqSq27HSfFPzJawyCP5A5zOQ/osl8XTvpNgOQmY1lU1D3P7xju/08/dH62AD/AIo2pg4TMk4ke7W8B2+mkcYPgyVOon8SNOjn6+QdOKlWX1mQmZnqMDeY2QNH76WHTy3V+RqNsw08QI37IbJI4Ed/BG/Kd0/WoQT5CcXGPh+G4+kxzjwjBcd7Pjz4CwIMT0/LXuTyYO7CyGt8VH6lo7lZvz57fqrRjBN45d7opOdRpZ58bfhna9S37OO6YsXGBjbTIhojuGuOhsLi23ck66zGP6sriJ0Xrm40DkD49Pf0913Nx2Mf036l9o/DvQa5zX9/l0NBcJ+J9EHu3p+05nnkIO2vr5SgsNafRfke0vMXqt83+DsOi79nJYD1LUzZZ2SPiMzR2fxOg5P/AA/MabvLM+Xv/wCQO/5peEu4evg4Z8NC74KR5AZEwktcfOx7LzZK/TtuZLI3ItDW6DGMIa8ee6yabm7K3yN4tKmru76kzdTJGOmwl1vUxc5zGAcR7LowA6MBwBBHcELj/icb6TXxS5dwB23jvR+y1bOapTwmKWvb4aDt8C0aB+qSjJpIQnFNu5k4e1c/ExFK30miR4ETca5jNDev3nt+aDDB1rIMjLmMZLFOzcPYj5u616uOxUTBmG/FtABkPOaQgb8/LvS81PKYSq4vh9V7ow4iR0ZJ0TsgK7le+lFIxatqa7sbmPqCjShqiR0gjbxDneSnFZtLP0Ls0cMT3iWTfFrmEeBtaRXPJNPJ1QcWvCCUBRlCVUsLKAoygKABRRRAE1GEtqYEAYRhAEYQBBGEARBAIfRikvxXSXCWJpaAD2IP1Xg/xLQ28am5tt/CFnDv6n/T7rYC5CTAWz12y6Gf8O/5hx329YNLR/Za01GV9T2RjVc42cFu+2bMfUOPlyLaD2WGPke6Nj5YC1kjh5AJ8rNw/UvAWo8h8xGRNSrHDH3I0Pb7fVZkeJzljMVLd2tJJJWvOe+V0/ymI7DQxvga3+aqthMrSyD8rFUc+WLJPcIeQ/eQvGi4fcLZU6aVrnO6tZ5tx5cD3zZiCPMZSXLM5xUJo4qojZ8+3gdte+9rUuZrD1bkdGeI7jcwkiHbIXO/h5HwCVz+TwWTflMlk6tYulitRT1mOcNTANAcNfXymX8JblztmxLj7NirddFJxisCMMcNbDx76TTTdrvh+v6Q51Y3suPLr/DUyXUPT9CzZrXIT6lYtLwIOXnwf0XqlzGJr5KOsyB8liTi9zoYC7hy7NLiPG1h5XDZCax1Q6Kq5wuQRtrnY+cgdwFeWxOTdfoz4ylLDcYyJrrjJgGFo1ybI3317KFCm7Z9fJFnUqq+PTzZrZLL4OC47E2GP5u4tkMUR4xl3Zu3DwTtZdPqWnjMllauRDGQw2GQQiOLZDNduR+n3KaaeZxvUmRsUqMdmPIOiIlc8BsXEadyHn8tLPyGJvTM6kgiha6e1aikiYHDbmjWz9grQjDZvdLj0KznVvdLKb4eTt1vg6LJdQ4bHXPhbDTyAaZHMh5NiDvBcfbamV6gw2LstgtNLnFge8xw8hG0+HOI8BYGfw2VNrLx1qjZYcrFCwTGQNEJb55f7I85hMqy1fZSqCzHkKMdb1A8D0nN7Enfsqxp08Xfr0LSq1VqsvTr9eBpx3xJ1Rcp+lE+kMe2UcIxycCT237jS4xzuly7m6v1B6B+X0iDwI32b58b9l1tLDWa2cmfOCyqMUyubAOhyHnS5oto/CNx8nXDDQYRqIRDegdj5lrS0p4fLa/4Ma2prK5728ubWDrZ/gusOmLNSg98A7R8ZGFpic3RAI/ks1kPXcMTYWnEljG8Q7R8fyW26J2Kp38nj45MhPZc2VsY7Fw0AAP07rHd1T1A5pH+FLPca/i/2WUdTuopNeZtPSrObaflfb1NHoWpFUwZbFbjtPfM98skX8PMnuB+S6L20ua/Z/UtU8AY7td9eV08j/TeNEAna6VY1v8ARm9D/KOCgABoAAD2CpwBGiAQfZWVFmbFaGta7IBGxo01jQPoAjQlAA6Nhc1xY3k3wdeFCiKEoASgKIoSgAKByIoHIAVFSiAtpRtSmlMBQDAUYSwUYKAYEQSwUYQBhWhBVhAErVK0BatCrQFrHmxFx87pY8vYjBJLWBo00H2WurUqTWxWUVLc57JV7eOxty1LlJpHcGgEtA49/bSVNzGSuyxyuZIcfya5xGgddjtbGahlsY2aKAOMjgOPHW/P37LxZXHwsrz3pJHiRtUxkE/L49x+a1jK6yZSg08HkgqZa1FHN8TyY+CLQD9jYILt/X37pdalnHzycp5RGyyCSXa5t79xv2+y3sOd4qodg/um9x48L2I6jTasFSTSd2YmPo34YLsd6UT+sw8GPfsb77H2HhcxQxufpU46zcFhpGx7DXSPBOt+591u9VWq1G7SsT0slZkDJGs+DBLQCNHkPr9FxpZhgNfhPVH83f8AVb0k2r8++aOWu4xko8vzbyZ9Tr8hXjD2tY/iOTW+AfoExJpcRTg4B7W+m3Qf/EBr3+6cuN7noR2IoqUUEkVKKkBChKslCUBCUJUKElAUSgJREoCUAJKBxREpbigKUQ7UQEaUwFJaUYKAcCjBSQUwFANBRApQKMFAMBRApYKIFAGrBQAq9oA9q0O1NoAlaHam0AS8eZkZHirbpf4BE7ff7L17Qva2RhY9oc1w0QR2KlbkPY8uEeH4em5oIBhaQCd67L3JcbGRsayNoaxo0GgdgESN3dxFWSQFkONeUMBc4tOgDok6+vsuJxFzq7G1XwSYuO5p5c181scmtPgE/b6rs7bZJKszIHcJXMIY76HXZfN4qGZrxW6tfp+0JbVYQSyvn5NMm+8m1vQSaadvn/1HL7S2pRavx2/4z6ZC574WOlYGPLQXNB3o/RGvPSjfBTgildyeyNrXO+pATtrB7nUti1W1NqtqCS0JKm1RKAhKElQlCSgLJQEqEoSUBCUBKhKAlAQlLcVZKAlAVtRDtRAU0pgKQ0owUA8FGCkAowUA4FGCkgogUA4FEClAogUA0FWClAogUAzavaWCr2gGbU2g2r2gD2ptBtXtAEoh2ptABbMvws3w2vW4H09/6tdl80hu3oI7ldsObluWqojPqcvkn2dlp8Afku4zmOvZB0Ro5aegGA8hE0Hn+e1lHpzN/wDuq7/8GrooyjFZa9TkrxnOS0p46fs6aiJWUoG2DuYRtDz99d07aVC10cLGPeXua0AvPlx+qLawe51JWQW1NododqCQiVRKElUSgLJVEoSUJKAslCSqJQkoCEoCVCUBKAslLJUJQEoCbUQbUQFNKMFIDkYKAeCjBSAUQcgHhyIOSQ5EHIB4ciDkgORByAeHKw5JDkQcgG7RckkOVhyAbtXySuSvkgG8lNpXJXyQDNqbS+SnJAM2ptL5KckAfJTaXyVckAzkqLkvkq5IAy5UXIC5CXIAy5CXIS5CXIAi5CXIS5CXICyUJKEuQEoAiUBKouQEoC9qJe1EAIKMFRRAEHIw5RRAEHIg5RRAGHKw5RRAEHIg5RRAWHK+SiiAvkr5KKICclfJRRATkpyUUQE5KclFEBXJVyUUQE5IS5RRAUXKi5RRACXIS5RRACXIS5RRACSgLlFEAJKAlRRABtRRR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6" descr="data:image/jpeg;base64,/9j/4AAQSkZJRgABAQAAAQABAAD/2wBDAAkGBwgHBgkIBwgKCgkLDRYPDQwMDRsUFRAWIB0iIiAdHx8kKDQsJCYxJx8fLT0tMTU3Ojo6Iys/RD84QzQ5Ojf/2wBDAQoKCg0MDRoPDxo3JR8lNzc3Nzc3Nzc3Nzc3Nzc3Nzc3Nzc3Nzc3Nzc3Nzc3Nzc3Nzc3Nzc3Nzc3Nzc3Nzc3Nzf/wAARCAC4ARIDASIAAhEBAxEB/8QAGwAAAgMBAQEAAAAAAAAAAAAAAgMAAQUGBAf/xAA8EAABBAIBAwIEAwYEBAcAAAABAAIDBAUREgYhMRNBFCJRYRVxgQcjMpGhwRZCUuElNNHxJDM1VpKTsf/EABkBAQADAQEAAAAAAAAAAAAAAAABAgMEBf/EAC0RAAIBAwIEAwkBAQAAAAAAAAABAgMRIRIxQVFx8CJhoQQTMoGRscHR4TPx/9oADAMBAAIRAxEAPwD6IAjAVtCMNQFAIg1EGow1ACGog1EGow1AAGog1GGog1AAGog1GGouKAWGq+KYGq+KAXxV8Uzir4oBfFTimcVfFAK4qcU3ipxQCuKnFN4qcUAnipxTeKrigFcUJancVXFAJLUJanlqEtQCS1CWp5ahLUAgtQFqeWoS1AILUBanlqEtQCCEBCeWoCEAjSiZpRANaEwBRoRgICAIwFYCMBAUAiDVYCMBACAiARAIgEAICINRAKwEAICvSPSvSADSvSLSvSADSvSPSmkAGlNI9KaQAaU0i7HxpXpAL0q0maU0gF6QkJulWkAotVFqaQhIQCiEJCcQhIQCS1AQnEISEAkhAQnEISEAghLITyEBCARpRM0ogGtCY0KmhG0ICwEYCgCMBAQBEAoAjAQFAIgFYCIBAUAlVbUFsSGvI2QRvLH69nDyE9YfSzmv/ES1oafi3bboAj81ZK6bKuVmlzNwBXpWr0qlitLOp3p5srcpyQARwBpbID539VprIxw/4/kzyBOo+2j27K0bWZSTd11NZTStQg6OvOlUueepcr3PU+GkD/Tdwfr2P0SYMjHPblrsilBiB29zdN2PZePpYtbTtFzgS2zJzO9gHa8uBdG7OX3RcnNc5zg7mHAgn2/qtdCz5GPvH4fM9PSzT8JZkcDt9l5337jf3W1pcxirr4XwxQemI57srXju4nX0+i6nSiovFctSa02B0q0iUWZoDpVpHpUgFkKiFjdTWrFZ1T4e0IGueeex/EPzWx6jWwte94aCB3cdDurOLSTKqScmuRRCohczj7eVdl/h5p43Rmfk55nYRxG/la0d/p5XUEJOGkiE9fAWQgITSEJCqXFEICE0hC4IBJCWQnEICEAnSiPSiAY0JgCFqMBAEAjAVAIwEBYCIBUEQQFgIgqC8+SuChUdYLeWiBonXk/VSld2Ibsrnq8e21h9LFro8g8R+m82n8m9tg/okYPqZ+U6gvYs1WxtrDYkD98v0Xt6ciMTbzXA8nWXFx48d/ktHFwTT8jJTjNpx5sxcZ1TZgx7jfhErmwOljl9Tu/95x0Rrt7L0XOrJ60ETvw8eo6GSV7XycdBrg3tsd97WvHgMTXjm4UYg2SMtkGt7bvev591hZNuAvVYYXTuhiiB0TCXOLd99OPceFonTlL4TCSrQjbVkff6jmkZlIK0LozXhfxnHfi8NB79te/ZRmfJfdhZVdyirn1LLOzi8Rh2z28d+y2W4nG2BJO2u0i1FxkPcB7SNdx9daXP5q9SxvU9TGtxkb/j4xHJLzI+U/L3Hg9uyQ0SelImfvILVKWLlyZ+5LPSggaWRtlgbLMXgufzaXEa/l3RN6osV6cBFUzh0Jlke+XTmj1OP07rd/AcZ8RHP8HH6sfHi/3HEab/ACC51lqhJ1Y/pw4qL0mwlvq8zvj/ABa1+amLhPaO2SJqpDLlvhd2PRi8uIcm/GwVB6ctiVvqukBc5zWhxJb+qfiInR5qR8NWJjX8uTgSO3vxH56Xtb0/WbmvxPY5jlpjWBuyRokn37BZ1GterWpPh8YyrG+V49RjG8uPtvv43vuq3i14eRZRmmtXPHQ8kPqGSn6rNFuSk+Zg329j2W8/qHGsc5rpXhzXFpHpnyF4KYzcZgYYNteAJnvADgQ3ZPb6ka/VVA3NRkNdXDw+Qb5sBDG8B2H67SSUt/uTGTjsvQ2qGRr3w41nOPEDe2kL1rm6pztctAiJa+RpcHNGmN4eBo/VamFfkHwSfibA2QO+XQ1saH99rOcLZTNYVG7Jo0FSJUszU5jqyFnrVZHTyRlzta0S0EeCAPdbVuOSeg5sTYnyloLBOPl37bCxOqvnuVmmSw4NIIhjh5AH6k6/7LpWj5Bv6LWWIRMYZqSOCw8jH5aFkzsW2yJH+q6tVdzce/bl4H5rpOmf/TD873j1X6L3EnW/uudx9mvbzMUbYqkBhfIxrG3iX9t9ywDRP/4tTpa2WFlMDbXmSTkXb0QfAW1VNrvzOehJJ/X8HREISEwoNgjYII+y5DuAIQEJhCEhAKcEtwTXBA4IBWlEWlEAbUwIGpjUAQCMIQjCAqQubE9zRtwaSB9SvmWBt289kJXWOorNHJCbTK57MLd9wPv7L6e48Wl2idDeh5K+TdTz1MzJ/wCGw9ypnPW1xYzQeN+T9/uur2VXbXryOH212Sd/lnP048jp/wBoOVv1JMZi6Fh0DrbtPmb2d5A/unYvpzNV7MtK9kn28XI0ObI9+5GPB32B9lk9cUchDX6fyEsT53U2NFksGyHfKf7FbXT3U97PZ4sqUzHiWR7fJKwh3LXsfHlXs1SWi3G/f2M9Sdd678LL5Z/pzeKgyVjrLN1sTPHWkftr53DZjbv/ACj6rS/Z/lb7JM1Wv2n2W0tuaZDs7BIOvt2TOkYJmde5uR8MjWO3pzmEA9/Yrz9EUp35bqWOSKSMTFzWOe0gHbneNrSbTjJPkjOnFqpFq/xSMqtLnczhsh1F+M2IHVnHhAxxDdDvr+q3bvU9g/s9iygZGLkrvQL+I87IJ/oubo5GbC9O5Pp23Rs/GzvIj4sJB3ofqty705fH7NIKYhcbUcnruiHnRJ7fnoq1RRutVrXVuhSlKdnpbvpd+t/uZ9iTNdMQ4jKuy01hltw9WB5JaB51/JafVjufX2Af/qDT/VY2RvzdUVMLiKVGwJ6zgJi5hAb21/ut3qmtN/jrAlkUjmRhoc9rSQO/uUeJLVv4v4FmElHK8P14i+qLOUyXXUGGo5CWnG1gcHRkjR1skj3SMOy3H+04x5CSOWw2HTpIxoP+UaOvYq+p5pcJ+0ODKvqzTQPjAAjbsu+XRA+6LDOuWv2km7Zoy1hJESGuBPEcRrZ8bURxTxtp9SZZqu97619CrV6xnepcrXsZqXG1qO2wNjkDObh7n6+FrdO9R25eibmQsuE1mlzZz/1kDsT/ADXO3I6uB6tyUufxJuU7Ty+GT0+YGzvt/PS6ioyDM9H5GHE4x1Bsoe2OJzOPM67HX3VKijoWMY/ppSc/eSznOM/LyOdwVLqjL49mdo5mR1l0xHoSPIYWg9/+y6/qepctVa7/AMZOLgZ/zJYdb7ex/NcRgep72GwTMNRx8rsq2Y6bJGS3RPdaX7QnWm3MJNk675sewA2Y4gS0v9wf7KZwk6qWEs2276FadSEaDeW7K++/e4HSWYmg6u/Cq+WlyeOlYeMkpJIIG+xT+qKstSW1YyHVs1eXZdVrxHjoewIC8NGSR/X9HIsxk9WlO0xwbj4jXHWyPZeShNJXyubgyGLsW8xYLmwHhy0Dv3PgeO6s4+LUuXl31KqdoaJc3be2316G/iM7fvfs8vXZp3C5Ax7RM3s468H81gyT9R3Oi25V+WeyCBx0GuPqS/Nrbnfb2C9nTkU8fQGcoy15mTxF4LXMOySPYe6zmQ2R0UyAV7AcY3lzfTd3PPspSipO1viIcpSjHU38L+tzoYrVm/hMVPafLzmjBdK14HIjYP8AT3XQPdJBlsZXrySPgMTvUDpCe3sT9VzcMRHSOCjlkZA9oJIljJI7nvr7Lob4kqT08jbkBrVYj60wOt7134hc9RK9l5nXSb03fJGPgX125X0m3bjHixIBWfTHB3c/5+Pj9U3CRvly0BmLQWsmDRG/wOX2Xhwlo2s5E6PLQyc5HlxFtznTN76aIyNN/P7L1YhrTKeDi1whnDfIJ+bzv2UzVr9P2VpO9uv6No9PU9a9W1/97kylhatKVkkL5yWb0HSEjv8AZX04+aTC1n2Xh0jm7JH+60SuaUpJtXOyMYNKVgCgKYUBVDQW5LcmuSygFqK1EAbUbUDUbUAwIghajCAILJz07o+DI/io3gF5mgjDtAeQVrBEFMXZ3Ikrqxx0dm7LJzFvIln+UmuNEH7e69WP+Ps2/RdbvRMdsgugDWkff6LRt8j1Lj9OYA2GTbSfm/QLZC2lUxsYRp3bzsYEuNsV4yTmZuTI3HiAN/c691WLvsrWI4ZLU07Z6/rNMgA4NH1+5Q5FoOemc2QDVF4cOJOj9d/2Xnx9OZgxchZ8TGyk9r5wOw34U7xz3uRtLw97HRVLVe7VZbiG2PG2lw0V4JOo6cNKG3MyVkcxeG9vBaPH66WNjHknEcB8zYpA5jvl4/fSVxx7+nqcNyOSSKS36jRE8fKWu+p8/kEVKN897kOrLTdd7Htv5OI5PjFctVOTWteWxAsY8t5gE/XSTVz8UDW2p7d2RrXMaYXQDk8P3wcAO+ivLkLVCxaluMrziYu36T3gROIbxDyPy7aV1IsdH6bIYL00gss4PLxs+m0kDv8A5R3+60UY6coxc56sNevyNWHPvfkHRWQxkTbMjG/uyTxbGHdzvsVdnqYmCharVJhDYn4ESR/O9nEuBZ3+yy458bcsOtwMs7+Ie9/PXFxfGRr8tN2vTiK2OdA2OSe0G0OEzTM/emlpA0P9OtqrhFZaLRnNuye9+/uNn6mdJJI+GuRT/D/imSyR7LT9xv8AovezqSq27HSfFPzJawyCP5A5zOQ/osl8XTvpNgOQmY1lU1D3P7xju/08/dH62AD/AIo2pg4TMk4ke7W8B2+mkcYPgyVOon8SNOjn6+QdOKlWX1mQmZnqMDeY2QNH76WHTy3V+RqNsw08QI37IbJI4Ed/BG/Kd0/WoQT5CcXGPh+G4+kxzjwjBcd7Pjz4CwIMT0/LXuTyYO7CyGt8VH6lo7lZvz57fqrRjBN45d7opOdRpZ58bfhna9S37OO6YsXGBjbTIhojuGuOhsLi23ck66zGP6sriJ0Xrm40DkD49Pf0913Nx2Mf036l9o/DvQa5zX9/l0NBcJ+J9EHu3p+05nnkIO2vr5SgsNafRfke0vMXqt83+DsOi79nJYD1LUzZZ2SPiMzR2fxOg5P/AA/MabvLM+Xv/wCQO/5peEu4evg4Z8NC74KR5AZEwktcfOx7LzZK/TtuZLI3ItDW6DGMIa8ee6yabm7K3yN4tKmru76kzdTJGOmwl1vUxc5zGAcR7LowA6MBwBBHcELj/icb6TXxS5dwB23jvR+y1bOapTwmKWvb4aDt8C0aB+qSjJpIQnFNu5k4e1c/ExFK30miR4ETca5jNDev3nt+aDDB1rIMjLmMZLFOzcPYj5u616uOxUTBmG/FtABkPOaQgb8/LvS81PKYSq4vh9V7ow4iR0ZJ0TsgK7le+lFIxatqa7sbmPqCjShqiR0gjbxDneSnFZtLP0Ls0cMT3iWTfFrmEeBtaRXPJNPJ1QcWvCCUBRlCVUsLKAoygKABRRRAE1GEtqYEAYRhAEYQBBGEARBAIfRikvxXSXCWJpaAD2IP1Xg/xLQ28am5tt/CFnDv6n/T7rYC5CTAWz12y6Gf8O/5hx329YNLR/Za01GV9T2RjVc42cFu+2bMfUOPlyLaD2WGPke6Nj5YC1kjh5AJ8rNw/UvAWo8h8xGRNSrHDH3I0Pb7fVZkeJzljMVLd2tJJJWvOe+V0/ymI7DQxvga3+aqthMrSyD8rFUc+WLJPcIeQ/eQvGi4fcLZU6aVrnO6tZ5tx5cD3zZiCPMZSXLM5xUJo4qojZ8+3gdte+9rUuZrD1bkdGeI7jcwkiHbIXO/h5HwCVz+TwWTflMlk6tYulitRT1mOcNTANAcNfXymX8JblztmxLj7NirddFJxisCMMcNbDx76TTTdrvh+v6Q51Y3suPLr/DUyXUPT9CzZrXIT6lYtLwIOXnwf0XqlzGJr5KOsyB8liTi9zoYC7hy7NLiPG1h5XDZCax1Q6Kq5wuQRtrnY+cgdwFeWxOTdfoz4ylLDcYyJrrjJgGFo1ybI3317KFCm7Z9fJFnUqq+PTzZrZLL4OC47E2GP5u4tkMUR4xl3Zu3DwTtZdPqWnjMllauRDGQw2GQQiOLZDNduR+n3KaaeZxvUmRsUqMdmPIOiIlc8BsXEadyHn8tLPyGJvTM6kgiha6e1aikiYHDbmjWz9grQjDZvdLj0KznVvdLKb4eTt1vg6LJdQ4bHXPhbDTyAaZHMh5NiDvBcfbamV6gw2LstgtNLnFge8xw8hG0+HOI8BYGfw2VNrLx1qjZYcrFCwTGQNEJb55f7I85hMqy1fZSqCzHkKMdb1A8D0nN7Enfsqxp08Xfr0LSq1VqsvTr9eBpx3xJ1Rcp+lE+kMe2UcIxycCT237jS4xzuly7m6v1B6B+X0iDwI32b58b9l1tLDWa2cmfOCyqMUyubAOhyHnS5oto/CNx8nXDDQYRqIRDegdj5lrS0p4fLa/4Ma2prK5728ubWDrZ/gusOmLNSg98A7R8ZGFpic3RAI/ks1kPXcMTYWnEljG8Q7R8fyW26J2Kp38nj45MhPZc2VsY7Fw0AAP07rHd1T1A5pH+FLPca/i/2WUdTuopNeZtPSrObaflfb1NHoWpFUwZbFbjtPfM98skX8PMnuB+S6L20ua/Z/UtU8AY7td9eV08j/TeNEAna6VY1v8ARm9D/KOCgABoAAD2CpwBGiAQfZWVFmbFaGta7IBGxo01jQPoAjQlAA6Nhc1xY3k3wdeFCiKEoASgKIoSgAKByIoHIAVFSiAtpRtSmlMBQDAUYSwUYKAYEQSwUYQBhWhBVhAErVK0BatCrQFrHmxFx87pY8vYjBJLWBo00H2WurUqTWxWUVLc57JV7eOxty1LlJpHcGgEtA49/bSVNzGSuyxyuZIcfya5xGgddjtbGahlsY2aKAOMjgOPHW/P37LxZXHwsrz3pJHiRtUxkE/L49x+a1jK6yZSg08HkgqZa1FHN8TyY+CLQD9jYILt/X37pdalnHzycp5RGyyCSXa5t79xv2+y3sOd4qodg/um9x48L2I6jTasFSTSd2YmPo34YLsd6UT+sw8GPfsb77H2HhcxQxufpU46zcFhpGx7DXSPBOt+591u9VWq1G7SsT0slZkDJGs+DBLQCNHkPr9FxpZhgNfhPVH83f8AVb0k2r8++aOWu4xko8vzbyZ9Tr8hXjD2tY/iOTW+AfoExJpcRTg4B7W+m3Qf/EBr3+6cuN7noR2IoqUUEkVKKkBChKslCUBCUJUKElAUSgJREoCUAJKBxREpbigKUQ7UQEaUwFJaUYKAcCjBSQUwFANBRApQKMFAMBRApYKIFAGrBQAq9oA9q0O1NoAlaHam0AS8eZkZHirbpf4BE7ff7L17Qva2RhY9oc1w0QR2KlbkPY8uEeH4em5oIBhaQCd67L3JcbGRsayNoaxo0GgdgESN3dxFWSQFkONeUMBc4tOgDok6+vsuJxFzq7G1XwSYuO5p5c181scmtPgE/b6rs7bZJKszIHcJXMIY76HXZfN4qGZrxW6tfp+0JbVYQSyvn5NMm+8m1vQSaadvn/1HL7S2pRavx2/4z6ZC574WOlYGPLQXNB3o/RGvPSjfBTgildyeyNrXO+pATtrB7nUti1W1NqtqCS0JKm1RKAhKElQlCSgLJQEqEoSUBCUBKhKAlAQlLcVZKAlAVtRDtRAU0pgKQ0owUA8FGCkAowUA4FGCkgogUA4FEClAogUA0FWClAogUAzavaWCr2gGbU2g2r2gD2ptBtXtAEoh2ptABbMvws3w2vW4H09/6tdl80hu3oI7ldsObluWqojPqcvkn2dlp8Afku4zmOvZB0Ro5aegGA8hE0Hn+e1lHpzN/wDuq7/8GrooyjFZa9TkrxnOS0p46fs6aiJWUoG2DuYRtDz99d07aVC10cLGPeXua0AvPlx+qLawe51JWQW1NododqCQiVRKElUSgLJVEoSUJKAslCSqJQkoCEoCVCUBKAslLJUJQEoCbUQbUQFNKMFIDkYKAeCjBSAUQcgHhyIOSQ5EHIB4ciDkgORByAeHKw5JDkQcgG7RckkOVhyAbtXySuSvkgG8lNpXJXyQDNqbS+SnJAM2ptL5KckAfJTaXyVckAzkqLkvkq5IAy5UXIC5CXIAy5CXIS5CXIAi5CXIS5CXICyUJKEuQEoAiUBKouQEoC9qJe1EAIKMFRRAEHIw5RRAEHIg5RRAGHKw5RRAEHIg5RRAWHK+SiiAvkr5KKICclfJRRATkpyUUQE5KclFEBXJVyUUQE5IS5RRAUXKi5RRACXIS5RRACXIS5RRACSgLlFEAJKAlRRABtRRRA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29" y="3645024"/>
            <a:ext cx="2431851" cy="243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492F18D-4A14-4E15-9DAD-A72441313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06">
        <p14:prism isContent="1"/>
      </p:transition>
    </mc:Choice>
    <mc:Fallback xmlns="">
      <p:transition spd="slow" advTm="42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4000" dirty="0">
                <a:solidFill>
                  <a:schemeClr val="tx1"/>
                </a:solidFill>
              </a:rPr>
              <a:t>voorbereidingen: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A21C658-0824-4E40-9186-24EE8A987AD9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323528" y="1484784"/>
            <a:ext cx="8496622" cy="1872233"/>
          </a:xfrm>
        </p:spPr>
        <p:txBody>
          <a:bodyPr/>
          <a:lstStyle/>
          <a:p>
            <a:r>
              <a:rPr lang="nl-NL" sz="3200" b="1" u="sng" dirty="0"/>
              <a:t>Begeleiding klas 3:</a:t>
            </a:r>
            <a:endParaRPr lang="nl-NL" sz="3200" dirty="0"/>
          </a:p>
          <a:p>
            <a:pPr marL="0" indent="0">
              <a:buNone/>
            </a:pPr>
            <a:r>
              <a:rPr lang="nl-NL" sz="3200" dirty="0"/>
              <a:t>   Aanlevering opdrachten m.b.t. profielkeuze</a:t>
            </a:r>
          </a:p>
          <a:p>
            <a:pPr marL="0" indent="0">
              <a:buNone/>
            </a:pPr>
            <a:r>
              <a:rPr lang="nl-NL" sz="3200" dirty="0"/>
              <a:t>   Informatie over profielkeuze</a:t>
            </a:r>
          </a:p>
          <a:p>
            <a:pPr marL="0" indent="0">
              <a:buNone/>
            </a:pPr>
            <a:endParaRPr lang="nl-NL" sz="3200" b="1" u="sng" dirty="0"/>
          </a:p>
        </p:txBody>
      </p:sp>
      <p:sp>
        <p:nvSpPr>
          <p:cNvPr id="2" name="AutoShape 2" descr="data:image/jpeg;base64,/9j/4AAQSkZJRgABAQAAAQABAAD/2wBDAAkGBwgHBgkIBwgKCgkLDRYPDQwMDRsUFRAWIB0iIiAdHx8kKDQsJCYxJx8fLT0tMTU3Ojo6Iys/RD84QzQ5Ojf/2wBDAQoKCg0MDRoPDxo3JR8lNzc3Nzc3Nzc3Nzc3Nzc3Nzc3Nzc3Nzc3Nzc3Nzc3Nzc3Nzc3Nzc3Nzc3Nzc3Nzc3Nzf/wAARCAC4ARIDASIAAhEBAxEB/8QAGwAAAgMBAQEAAAAAAAAAAAAAAgMAAQUGBAf/xAA8EAABBAIBAwIEAwYEBAcAAAABAAIDBAUREgYhMRNBFCJRYRVxgQcjMpGhwRZCUuElNNHxJDM1VpKTsf/EABkBAQADAQEAAAAAAAAAAAAAAAABAgMEBf/EAC0RAAIBAwIEAwkBAQAAAAAAAAABAgMRIRIxQVFx8CJhoQQTMoGRscHR4TPx/9oADAMBAAIRAxEAPwD6IAjAVtCMNQFAIg1EGow1ACGog1EGow1AAGog1GGog1AAGog1GGouKAWGq+KYGq+KAXxV8Uzir4oBfFTimcVfFAK4qcU3ipxQCuKnFN4qcUAnipxTeKrigFcUJancVXFAJLUJanlqEtQCS1CWp5ahLUAgtQFqeWoS1AILUBanlqEtQCCEBCeWoCEAjSiZpRANaEwBRoRgICAIwFYCMBAUAiDVYCMBACAiARAIgEAICINRAKwEAICvSPSvSADSvSLSvSADSvSPSmkAGlNI9KaQAaU0i7HxpXpAL0q0maU0gF6QkJulWkAotVFqaQhIQCiEJCcQhIQCS1AQnEISEAkhAQnEISEAghLITyEBCARpRM0ogGtCY0KmhG0ICwEYCgCMBAQBEAoAjAQFAIgFYCIBAUAlVbUFsSGvI2QRvLH69nDyE9YfSzmv/ES1oafi3bboAj81ZK6bKuVmlzNwBXpWr0qlitLOp3p5srcpyQARwBpbID539VprIxw/4/kzyBOo+2j27K0bWZSTd11NZTStQg6OvOlUueepcr3PU+GkD/Tdwfr2P0SYMjHPblrsilBiB29zdN2PZePpYtbTtFzgS2zJzO9gHa8uBdG7OX3RcnNc5zg7mHAgn2/qtdCz5GPvH4fM9PSzT8JZkcDt9l5337jf3W1pcxirr4XwxQemI57srXju4nX0+i6nSiovFctSa02B0q0iUWZoDpVpHpUgFkKiFjdTWrFZ1T4e0IGueeex/EPzWx6jWwte94aCB3cdDurOLSTKqScmuRRCohczj7eVdl/h5p43Rmfk55nYRxG/la0d/p5XUEJOGkiE9fAWQgITSEJCqXFEICE0hC4IBJCWQnEICEAnSiPSiAY0JgCFqMBAEAjAVAIwEBYCIBUEQQFgIgqC8+SuChUdYLeWiBonXk/VSld2Ibsrnq8e21h9LFro8g8R+m82n8m9tg/okYPqZ+U6gvYs1WxtrDYkD98v0Xt6ciMTbzXA8nWXFx48d/ktHFwTT8jJTjNpx5sxcZ1TZgx7jfhErmwOljl9Tu/95x0Rrt7L0XOrJ60ETvw8eo6GSV7XycdBrg3tsd97WvHgMTXjm4UYg2SMtkGt7bvev591hZNuAvVYYXTuhiiB0TCXOLd99OPceFonTlL4TCSrQjbVkff6jmkZlIK0LozXhfxnHfi8NB79te/ZRmfJfdhZVdyirn1LLOzi8Rh2z28d+y2W4nG2BJO2u0i1FxkPcB7SNdx9daXP5q9SxvU9TGtxkb/j4xHJLzI+U/L3Hg9uyQ0SelImfvILVKWLlyZ+5LPSggaWRtlgbLMXgufzaXEa/l3RN6osV6cBFUzh0Jlke+XTmj1OP07rd/AcZ8RHP8HH6sfHi/3HEab/ACC51lqhJ1Y/pw4qL0mwlvq8zvj/ABa1+amLhPaO2SJqpDLlvhd2PRi8uIcm/GwVB6ctiVvqukBc5zWhxJb+qfiInR5qR8NWJjX8uTgSO3vxH56Xtb0/WbmvxPY5jlpjWBuyRokn37BZ1GterWpPh8YyrG+V49RjG8uPtvv43vuq3i14eRZRmmtXPHQ8kPqGSn6rNFuSk+Zg329j2W8/qHGsc5rpXhzXFpHpnyF4KYzcZgYYNteAJnvADgQ3ZPb6ka/VVA3NRkNdXDw+Qb5sBDG8B2H67SSUt/uTGTjsvQ2qGRr3w41nOPEDe2kL1rm6pztctAiJa+RpcHNGmN4eBo/VamFfkHwSfibA2QO+XQ1saH99rOcLZTNYVG7Jo0FSJUszU5jqyFnrVZHTyRlzta0S0EeCAPdbVuOSeg5sTYnyloLBOPl37bCxOqvnuVmmSw4NIIhjh5AH6k6/7LpWj5Bv6LWWIRMYZqSOCw8jH5aFkzsW2yJH+q6tVdzce/bl4H5rpOmf/TD873j1X6L3EnW/uudx9mvbzMUbYqkBhfIxrG3iX9t9ywDRP/4tTpa2WFlMDbXmSTkXb0QfAW1VNrvzOehJJ/X8HREISEwoNgjYII+y5DuAIQEJhCEhAKcEtwTXBA4IBWlEWlEAbUwIGpjUAQCMIQjCAqQubE9zRtwaSB9SvmWBt289kJXWOorNHJCbTK57MLd9wPv7L6e48Wl2idDeh5K+TdTz1MzJ/wCGw9ypnPW1xYzQeN+T9/uur2VXbXryOH212Sd/lnP048jp/wBoOVv1JMZi6Fh0DrbtPmb2d5A/unYvpzNV7MtK9kn28XI0ObI9+5GPB32B9lk9cUchDX6fyEsT53U2NFksGyHfKf7FbXT3U97PZ4sqUzHiWR7fJKwh3LXsfHlXs1SWi3G/f2M9Sdd678LL5Z/pzeKgyVjrLN1sTPHWkftr53DZjbv/ACj6rS/Z/lb7JM1Wv2n2W0tuaZDs7BIOvt2TOkYJmde5uR8MjWO3pzmEA9/Yrz9EUp35bqWOSKSMTFzWOe0gHbneNrSbTjJPkjOnFqpFq/xSMqtLnczhsh1F+M2IHVnHhAxxDdDvr+q3bvU9g/s9iygZGLkrvQL+I87IJ/oubo5GbC9O5Pp23Rs/GzvIj4sJB3ofqty705fH7NIKYhcbUcnruiHnRJ7fnoq1RRutVrXVuhSlKdnpbvpd+t/uZ9iTNdMQ4jKuy01hltw9WB5JaB51/JafVjufX2Af/qDT/VY2RvzdUVMLiKVGwJ6zgJi5hAb21/ut3qmtN/jrAlkUjmRhoc9rSQO/uUeJLVv4v4FmElHK8P14i+qLOUyXXUGGo5CWnG1gcHRkjR1skj3SMOy3H+04x5CSOWw2HTpIxoP+UaOvYq+p5pcJ+0ODKvqzTQPjAAjbsu+XRA+6LDOuWv2km7Zoy1hJESGuBPEcRrZ8bURxTxtp9SZZqu97619CrV6xnepcrXsZqXG1qO2wNjkDObh7n6+FrdO9R25eibmQsuE1mlzZz/1kDsT/ADXO3I6uB6tyUufxJuU7Ty+GT0+YGzvt/PS6ioyDM9H5GHE4x1Bsoe2OJzOPM67HX3VKijoWMY/ppSc/eSznOM/LyOdwVLqjL49mdo5mR1l0xHoSPIYWg9/+y6/qepctVa7/AMZOLgZ/zJYdb7ex/NcRgep72GwTMNRx8rsq2Y6bJGS3RPdaX7QnWm3MJNk675sewA2Y4gS0v9wf7KZwk6qWEs2276FadSEaDeW7K++/e4HSWYmg6u/Cq+WlyeOlYeMkpJIIG+xT+qKstSW1YyHVs1eXZdVrxHjoewIC8NGSR/X9HIsxk9WlO0xwbj4jXHWyPZeShNJXyubgyGLsW8xYLmwHhy0Dv3PgeO6s4+LUuXl31KqdoaJc3be2316G/iM7fvfs8vXZp3C5Ax7RM3s468H81gyT9R3Oi25V+WeyCBx0GuPqS/Nrbnfb2C9nTkU8fQGcoy15mTxF4LXMOySPYe6zmQ2R0UyAV7AcY3lzfTd3PPspSipO1viIcpSjHU38L+tzoYrVm/hMVPafLzmjBdK14HIjYP8AT3XQPdJBlsZXrySPgMTvUDpCe3sT9VzcMRHSOCjlkZA9oJIljJI7nvr7Lob4kqT08jbkBrVYj60wOt7134hc9RK9l5nXSb03fJGPgX125X0m3bjHixIBWfTHB3c/5+Pj9U3CRvly0BmLQWsmDRG/wOX2Xhwlo2s5E6PLQyc5HlxFtznTN76aIyNN/P7L1YhrTKeDi1whnDfIJ+bzv2UzVr9P2VpO9uv6No9PU9a9W1/97kylhatKVkkL5yWb0HSEjv8AZX04+aTC1n2Xh0jm7JH+60SuaUpJtXOyMYNKVgCgKYUBVDQW5LcmuSygFqK1EAbUbUDUbUAwIghajCAILJz07o+DI/io3gF5mgjDtAeQVrBEFMXZ3Ikrqxx0dm7LJzFvIln+UmuNEH7e69WP+Ps2/RdbvRMdsgugDWkff6LRt8j1Lj9OYA2GTbSfm/QLZC2lUxsYRp3bzsYEuNsV4yTmZuTI3HiAN/c691WLvsrWI4ZLU07Z6/rNMgA4NH1+5Q5FoOemc2QDVF4cOJOj9d/2Xnx9OZgxchZ8TGyk9r5wOw34U7xz3uRtLw97HRVLVe7VZbiG2PG2lw0V4JOo6cNKG3MyVkcxeG9vBaPH66WNjHknEcB8zYpA5jvl4/fSVxx7+nqcNyOSSKS36jRE8fKWu+p8/kEVKN897kOrLTdd7Htv5OI5PjFctVOTWteWxAsY8t5gE/XSTVz8UDW2p7d2RrXMaYXQDk8P3wcAO+ivLkLVCxaluMrziYu36T3gROIbxDyPy7aV1IsdH6bIYL00gss4PLxs+m0kDv8A5R3+60UY6coxc56sNevyNWHPvfkHRWQxkTbMjG/uyTxbGHdzvsVdnqYmCharVJhDYn4ESR/O9nEuBZ3+yy458bcsOtwMs7+Ie9/PXFxfGRr8tN2vTiK2OdA2OSe0G0OEzTM/emlpA0P9OtqrhFZaLRnNuye9+/uNn6mdJJI+GuRT/D/imSyR7LT9xv8AovezqSq27HSfFPzJawyCP5A5zOQ/osl8XTvpNgOQmY1lU1D3P7xju/08/dH62AD/AIo2pg4TMk4ke7W8B2+mkcYPgyVOon8SNOjn6+QdOKlWX1mQmZnqMDeY2QNH76WHTy3V+RqNsw08QI37IbJI4Ed/BG/Kd0/WoQT5CcXGPh+G4+kxzjwjBcd7Pjz4CwIMT0/LXuTyYO7CyGt8VH6lo7lZvz57fqrRjBN45d7opOdRpZ58bfhna9S37OO6YsXGBjbTIhojuGuOhsLi23ck66zGP6sriJ0Xrm40DkD49Pf0913Nx2Mf036l9o/DvQa5zX9/l0NBcJ+J9EHu3p+05nnkIO2vr5SgsNafRfke0vMXqt83+DsOi79nJYD1LUzZZ2SPiMzR2fxOg5P/AA/MabvLM+Xv/wCQO/5peEu4evg4Z8NC74KR5AZEwktcfOx7LzZK/TtuZLI3ItDW6DGMIa8ee6yabm7K3yN4tKmru76kzdTJGOmwl1vUxc5zGAcR7LowA6MBwBBHcELj/icb6TXxS5dwB23jvR+y1bOapTwmKWvb4aDt8C0aB+qSjJpIQnFNu5k4e1c/ExFK30miR4ETca5jNDev3nt+aDDB1rIMjLmMZLFOzcPYj5u616uOxUTBmG/FtABkPOaQgb8/LvS81PKYSq4vh9V7ow4iR0ZJ0TsgK7le+lFIxatqa7sbmPqCjShqiR0gjbxDneSnFZtLP0Ls0cMT3iWTfFrmEeBtaRXPJNPJ1QcWvCCUBRlCVUsLKAoygKABRRRAE1GEtqYEAYRhAEYQBBGEARBAIfRikvxXSXCWJpaAD2IP1Xg/xLQ28am5tt/CFnDv6n/T7rYC5CTAWz12y6Gf8O/5hx329YNLR/Za01GV9T2RjVc42cFu+2bMfUOPlyLaD2WGPke6Nj5YC1kjh5AJ8rNw/UvAWo8h8xGRNSrHDH3I0Pb7fVZkeJzljMVLd2tJJJWvOe+V0/ymI7DQxvga3+aqthMrSyD8rFUc+WLJPcIeQ/eQvGi4fcLZU6aVrnO6tZ5tx5cD3zZiCPMZSXLM5xUJo4qojZ8+3gdte+9rUuZrD1bkdGeI7jcwkiHbIXO/h5HwCVz+TwWTflMlk6tYulitRT1mOcNTANAcNfXymX8JblztmxLj7NirddFJxisCMMcNbDx76TTTdrvh+v6Q51Y3suPLr/DUyXUPT9CzZrXIT6lYtLwIOXnwf0XqlzGJr5KOsyB8liTi9zoYC7hy7NLiPG1h5XDZCax1Q6Kq5wuQRtrnY+cgdwFeWxOTdfoz4ylLDcYyJrrjJgGFo1ybI3317KFCm7Z9fJFnUqq+PTzZrZLL4OC47E2GP5u4tkMUR4xl3Zu3DwTtZdPqWnjMllauRDGQw2GQQiOLZDNduR+n3KaaeZxvUmRsUqMdmPIOiIlc8BsXEadyHn8tLPyGJvTM6kgiha6e1aikiYHDbmjWz9grQjDZvdLj0KznVvdLKb4eTt1vg6LJdQ4bHXPhbDTyAaZHMh5NiDvBcfbamV6gw2LstgtNLnFge8xw8hG0+HOI8BYGfw2VNrLx1qjZYcrFCwTGQNEJb55f7I85hMqy1fZSqCzHkKMdb1A8D0nN7Enfsqxp08Xfr0LSq1VqsvTr9eBpx3xJ1Rcp+lE+kMe2UcIxycCT237jS4xzuly7m6v1B6B+X0iDwI32b58b9l1tLDWa2cmfOCyqMUyubAOhyHnS5oto/CNx8nXDDQYRqIRDegdj5lrS0p4fLa/4Ma2prK5728ubWDrZ/gusOmLNSg98A7R8ZGFpic3RAI/ks1kPXcMTYWnEljG8Q7R8fyW26J2Kp38nj45MhPZc2VsY7Fw0AAP07rHd1T1A5pH+FLPca/i/2WUdTuopNeZtPSrObaflfb1NHoWpFUwZbFbjtPfM98skX8PMnuB+S6L20ua/Z/UtU8AY7td9eV08j/TeNEAna6VY1v8ARm9D/KOCgABoAAD2CpwBGiAQfZWVFmbFaGta7IBGxo01jQPoAjQlAA6Nhc1xY3k3wdeFCiKEoASgKIoSgAKByIoHIAVFSiAtpRtSmlMBQDAUYSwUYKAYEQSwUYQBhWhBVhAErVK0BatCrQFrHmxFx87pY8vYjBJLWBo00H2WurUqTWxWUVLc57JV7eOxty1LlJpHcGgEtA49/bSVNzGSuyxyuZIcfya5xGgddjtbGahlsY2aKAOMjgOPHW/P37LxZXHwsrz3pJHiRtUxkE/L49x+a1jK6yZSg08HkgqZa1FHN8TyY+CLQD9jYILt/X37pdalnHzycp5RGyyCSXa5t79xv2+y3sOd4qodg/um9x48L2I6jTasFSTSd2YmPo34YLsd6UT+sw8GPfsb77H2HhcxQxufpU46zcFhpGx7DXSPBOt+591u9VWq1G7SsT0slZkDJGs+DBLQCNHkPr9FxpZhgNfhPVH83f8AVb0k2r8++aOWu4xko8vzbyZ9Tr8hXjD2tY/iOTW+AfoExJpcRTg4B7W+m3Qf/EBr3+6cuN7noR2IoqUUEkVKKkBChKslCUBCUJUKElAUSgJREoCUAJKBxREpbigKUQ7UQEaUwFJaUYKAcCjBSQUwFANBRApQKMFAMBRApYKIFAGrBQAq9oA9q0O1NoAlaHam0AS8eZkZHirbpf4BE7ff7L17Qva2RhY9oc1w0QR2KlbkPY8uEeH4em5oIBhaQCd67L3JcbGRsayNoaxo0GgdgESN3dxFWSQFkONeUMBc4tOgDok6+vsuJxFzq7G1XwSYuO5p5c181scmtPgE/b6rs7bZJKszIHcJXMIY76HXZfN4qGZrxW6tfp+0JbVYQSyvn5NMm+8m1vQSaadvn/1HL7S2pRavx2/4z6ZC574WOlYGPLQXNB3o/RGvPSjfBTgildyeyNrXO+pATtrB7nUti1W1NqtqCS0JKm1RKAhKElQlCSgLJQEqEoSUBCUBKhKAlAQlLcVZKAlAVtRDtRAU0pgKQ0owUA8FGCkAowUA4FGCkgogUA4FEClAogUA0FWClAogUAzavaWCr2gGbU2g2r2gD2ptBtXtAEoh2ptABbMvws3w2vW4H09/6tdl80hu3oI7ldsObluWqojPqcvkn2dlp8Afku4zmOvZB0Ro5aegGA8hE0Hn+e1lHpzN/wDuq7/8GrooyjFZa9TkrxnOS0p46fs6aiJWUoG2DuYRtDz99d07aVC10cLGPeXua0AvPlx+qLawe51JWQW1NododqCQiVRKElUSgLJVEoSUJKAslCSqJQkoCEoCVCUBKAslLJUJQEoCbUQbUQFNKMFIDkYKAeCjBSAUQcgHhyIOSQ5EHIB4ciDkgORByAeHKw5JDkQcgG7RckkOVhyAbtXySuSvkgG8lNpXJXyQDNqbS+SnJAM2ptL5KckAfJTaXyVckAzkqLkvkq5IAy5UXIC5CXIAy5CXIS5CXIAi5CXIS5CXICyUJKEuQEoAiUBKouQEoC9qJe1EAIKMFRRAEHIw5RRAEHIg5RRAGHKw5RRAEHIg5RRAWHK+SiiAvkr5KKICclfJRRATkpyUUQE5KclFEBXJVyUUQE5IS5RRAUXKi5RRACXIS5RRACXIS5RRACSgLlFEAJKAlRRABtRRR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BDAAkGBwgHBgkIBwgKCgkLDRYPDQwMDRsUFRAWIB0iIiAdHx8kKDQsJCYxJx8fLT0tMTU3Ojo6Iys/RD84QzQ5Ojf/2wBDAQoKCg0MDRoPDxo3JR8lNzc3Nzc3Nzc3Nzc3Nzc3Nzc3Nzc3Nzc3Nzc3Nzc3Nzc3Nzc3Nzc3Nzc3Nzc3Nzc3Nzf/wAARCAC4ARIDASIAAhEBAxEB/8QAGwAAAgMBAQEAAAAAAAAAAAAAAgMAAQUGBAf/xAA8EAABBAIBAwIEAwYEBAcAAAABAAIDBAUREgYhMRNBFCJRYRVxgQcjMpGhwRZCUuElNNHxJDM1VpKTsf/EABkBAQADAQEAAAAAAAAAAAAAAAABAgMEBf/EAC0RAAIBAwIEAwkBAQAAAAAAAAABAgMRIRIxQVFx8CJhoQQTMoGRscHR4TPx/9oADAMBAAIRAxEAPwD6IAjAVtCMNQFAIg1EGow1ACGog1EGow1AAGog1GGog1AAGog1GGouKAWGq+KYGq+KAXxV8Uzir4oBfFTimcVfFAK4qcU3ipxQCuKnFN4qcUAnipxTeKrigFcUJancVXFAJLUJanlqEtQCS1CWp5ahLUAgtQFqeWoS1AILUBanlqEtQCCEBCeWoCEAjSiZpRANaEwBRoRgICAIwFYCMBAUAiDVYCMBACAiARAIgEAICINRAKwEAICvSPSvSADSvSLSvSADSvSPSmkAGlNI9KaQAaU0i7HxpXpAL0q0maU0gF6QkJulWkAotVFqaQhIQCiEJCcQhIQCS1AQnEISEAkhAQnEISEAghLITyEBCARpRM0ogGtCY0KmhG0ICwEYCgCMBAQBEAoAjAQFAIgFYCIBAUAlVbUFsSGvI2QRvLH69nDyE9YfSzmv/ES1oafi3bboAj81ZK6bKuVmlzNwBXpWr0qlitLOp3p5srcpyQARwBpbID539VprIxw/4/kzyBOo+2j27K0bWZSTd11NZTStQg6OvOlUueepcr3PU+GkD/Tdwfr2P0SYMjHPblrsilBiB29zdN2PZePpYtbTtFzgS2zJzO9gHa8uBdG7OX3RcnNc5zg7mHAgn2/qtdCz5GPvH4fM9PSzT8JZkcDt9l5337jf3W1pcxirr4XwxQemI57srXju4nX0+i6nSiovFctSa02B0q0iUWZoDpVpHpUgFkKiFjdTWrFZ1T4e0IGueeex/EPzWx6jWwte94aCB3cdDurOLSTKqScmuRRCohczj7eVdl/h5p43Rmfk55nYRxG/la0d/p5XUEJOGkiE9fAWQgITSEJCqXFEICE0hC4IBJCWQnEICEAnSiPSiAY0JgCFqMBAEAjAVAIwEBYCIBUEQQFgIgqC8+SuChUdYLeWiBonXk/VSld2Ibsrnq8e21h9LFro8g8R+m82n8m9tg/okYPqZ+U6gvYs1WxtrDYkD98v0Xt6ciMTbzXA8nWXFx48d/ktHFwTT8jJTjNpx5sxcZ1TZgx7jfhErmwOljl9Tu/95x0Rrt7L0XOrJ60ETvw8eo6GSV7XycdBrg3tsd97WvHgMTXjm4UYg2SMtkGt7bvev591hZNuAvVYYXTuhiiB0TCXOLd99OPceFonTlL4TCSrQjbVkff6jmkZlIK0LozXhfxnHfi8NB79te/ZRmfJfdhZVdyirn1LLOzi8Rh2z28d+y2W4nG2BJO2u0i1FxkPcB7SNdx9daXP5q9SxvU9TGtxkb/j4xHJLzI+U/L3Hg9uyQ0SelImfvILVKWLlyZ+5LPSggaWRtlgbLMXgufzaXEa/l3RN6osV6cBFUzh0Jlke+XTmj1OP07rd/AcZ8RHP8HH6sfHi/3HEab/ACC51lqhJ1Y/pw4qL0mwlvq8zvj/ABa1+amLhPaO2SJqpDLlvhd2PRi8uIcm/GwVB6ctiVvqukBc5zWhxJb+qfiInR5qR8NWJjX8uTgSO3vxH56Xtb0/WbmvxPY5jlpjWBuyRokn37BZ1GterWpPh8YyrG+V49RjG8uPtvv43vuq3i14eRZRmmtXPHQ8kPqGSn6rNFuSk+Zg329j2W8/qHGsc5rpXhzXFpHpnyF4KYzcZgYYNteAJnvADgQ3ZPb6ka/VVA3NRkNdXDw+Qb5sBDG8B2H67SSUt/uTGTjsvQ2qGRr3w41nOPEDe2kL1rm6pztctAiJa+RpcHNGmN4eBo/VamFfkHwSfibA2QO+XQ1saH99rOcLZTNYVG7Jo0FSJUszU5jqyFnrVZHTyRlzta0S0EeCAPdbVuOSeg5sTYnyloLBOPl37bCxOqvnuVmmSw4NIIhjh5AH6k6/7LpWj5Bv6LWWIRMYZqSOCw8jH5aFkzsW2yJH+q6tVdzce/bl4H5rpOmf/TD873j1X6L3EnW/uudx9mvbzMUbYqkBhfIxrG3iX9t9ywDRP/4tTpa2WFlMDbXmSTkXb0QfAW1VNrvzOehJJ/X8HREISEwoNgjYII+y5DuAIQEJhCEhAKcEtwTXBA4IBWlEWlEAbUwIGpjUAQCMIQjCAqQubE9zRtwaSB9SvmWBt289kJXWOorNHJCbTK57MLd9wPv7L6e48Wl2idDeh5K+TdTz1MzJ/wCGw9ypnPW1xYzQeN+T9/uur2VXbXryOH212Sd/lnP048jp/wBoOVv1JMZi6Fh0DrbtPmb2d5A/unYvpzNV7MtK9kn28XI0ObI9+5GPB32B9lk9cUchDX6fyEsT53U2NFksGyHfKf7FbXT3U97PZ4sqUzHiWR7fJKwh3LXsfHlXs1SWi3G/f2M9Sdd678LL5Z/pzeKgyVjrLN1sTPHWkftr53DZjbv/ACj6rS/Z/lb7JM1Wv2n2W0tuaZDs7BIOvt2TOkYJmde5uR8MjWO3pzmEA9/Yrz9EUp35bqWOSKSMTFzWOe0gHbneNrSbTjJPkjOnFqpFq/xSMqtLnczhsh1F+M2IHVnHhAxxDdDvr+q3bvU9g/s9iygZGLkrvQL+I87IJ/oubo5GbC9O5Pp23Rs/GzvIj4sJB3ofqty705fH7NIKYhcbUcnruiHnRJ7fnoq1RRutVrXVuhSlKdnpbvpd+t/uZ9iTNdMQ4jKuy01hltw9WB5JaB51/JafVjufX2Af/qDT/VY2RvzdUVMLiKVGwJ6zgJi5hAb21/ut3qmtN/jrAlkUjmRhoc9rSQO/uUeJLVv4v4FmElHK8P14i+qLOUyXXUGGo5CWnG1gcHRkjR1skj3SMOy3H+04x5CSOWw2HTpIxoP+UaOvYq+p5pcJ+0ODKvqzTQPjAAjbsu+XRA+6LDOuWv2km7Zoy1hJESGuBPEcRrZ8bURxTxtp9SZZqu97619CrV6xnepcrXsZqXG1qO2wNjkDObh7n6+FrdO9R25eibmQsuE1mlzZz/1kDsT/ADXO3I6uB6tyUufxJuU7Ty+GT0+YGzvt/PS6ioyDM9H5GHE4x1Bsoe2OJzOPM67HX3VKijoWMY/ppSc/eSznOM/LyOdwVLqjL49mdo5mR1l0xHoSPIYWg9/+y6/qepctVa7/AMZOLgZ/zJYdb7ex/NcRgep72GwTMNRx8rsq2Y6bJGS3RPdaX7QnWm3MJNk675sewA2Y4gS0v9wf7KZwk6qWEs2276FadSEaDeW7K++/e4HSWYmg6u/Cq+WlyeOlYeMkpJIIG+xT+qKstSW1YyHVs1eXZdVrxHjoewIC8NGSR/X9HIsxk9WlO0xwbj4jXHWyPZeShNJXyubgyGLsW8xYLmwHhy0Dv3PgeO6s4+LUuXl31KqdoaJc3be2316G/iM7fvfs8vXZp3C5Ax7RM3s468H81gyT9R3Oi25V+WeyCBx0GuPqS/Nrbnfb2C9nTkU8fQGcoy15mTxF4LXMOySPYe6zmQ2R0UyAV7AcY3lzfTd3PPspSipO1viIcpSjHU38L+tzoYrVm/hMVPafLzmjBdK14HIjYP8AT3XQPdJBlsZXrySPgMTvUDpCe3sT9VzcMRHSOCjlkZA9oJIljJI7nvr7Lob4kqT08jbkBrVYj60wOt7134hc9RK9l5nXSb03fJGPgX125X0m3bjHixIBWfTHB3c/5+Pj9U3CRvly0BmLQWsmDRG/wOX2Xhwlo2s5E6PLQyc5HlxFtznTN76aIyNN/P7L1YhrTKeDi1whnDfIJ+bzv2UzVr9P2VpO9uv6No9PU9a9W1/97kylhatKVkkL5yWb0HSEjv8AZX04+aTC1n2Xh0jm7JH+60SuaUpJtXOyMYNKVgCgKYUBVDQW5LcmuSygFqK1EAbUbUDUbUAwIghajCAILJz07o+DI/io3gF5mgjDtAeQVrBEFMXZ3Ikrqxx0dm7LJzFvIln+UmuNEH7e69WP+Ps2/RdbvRMdsgugDWkff6LRt8j1Lj9OYA2GTbSfm/QLZC2lUxsYRp3bzsYEuNsV4yTmZuTI3HiAN/c691WLvsrWI4ZLU07Z6/rNMgA4NH1+5Q5FoOemc2QDVF4cOJOj9d/2Xnx9OZgxchZ8TGyk9r5wOw34U7xz3uRtLw97HRVLVe7VZbiG2PG2lw0V4JOo6cNKG3MyVkcxeG9vBaPH66WNjHknEcB8zYpA5jvl4/fSVxx7+nqcNyOSSKS36jRE8fKWu+p8/kEVKN897kOrLTdd7Htv5OI5PjFctVOTWteWxAsY8t5gE/XSTVz8UDW2p7d2RrXMaYXQDk8P3wcAO+ivLkLVCxaluMrziYu36T3gROIbxDyPy7aV1IsdH6bIYL00gss4PLxs+m0kDv8A5R3+60UY6coxc56sNevyNWHPvfkHRWQxkTbMjG/uyTxbGHdzvsVdnqYmCharVJhDYn4ESR/O9nEuBZ3+yy458bcsOtwMs7+Ie9/PXFxfGRr8tN2vTiK2OdA2OSe0G0OEzTM/emlpA0P9OtqrhFZaLRnNuye9+/uNn6mdJJI+GuRT/D/imSyR7LT9xv8AovezqSq27HSfFPzJawyCP5A5zOQ/osl8XTvpNgOQmY1lU1D3P7xju/08/dH62AD/AIo2pg4TMk4ke7W8B2+mkcYPgyVOon8SNOjn6+QdOKlWX1mQmZnqMDeY2QNH76WHTy3V+RqNsw08QI37IbJI4Ed/BG/Kd0/WoQT5CcXGPh+G4+kxzjwjBcd7Pjz4CwIMT0/LXuTyYO7CyGt8VH6lo7lZvz57fqrRjBN45d7opOdRpZ58bfhna9S37OO6YsXGBjbTIhojuGuOhsLi23ck66zGP6sriJ0Xrm40DkD49Pf0913Nx2Mf036l9o/DvQa5zX9/l0NBcJ+J9EHu3p+05nnkIO2vr5SgsNafRfke0vMXqt83+DsOi79nJYD1LUzZZ2SPiMzR2fxOg5P/AA/MabvLM+Xv/wCQO/5peEu4evg4Z8NC74KR5AZEwktcfOx7LzZK/TtuZLI3ItDW6DGMIa8ee6yabm7K3yN4tKmru76kzdTJGOmwl1vUxc5zGAcR7LowA6MBwBBHcELj/icb6TXxS5dwB23jvR+y1bOapTwmKWvb4aDt8C0aB+qSjJpIQnFNu5k4e1c/ExFK30miR4ETca5jNDev3nt+aDDB1rIMjLmMZLFOzcPYj5u616uOxUTBmG/FtABkPOaQgb8/LvS81PKYSq4vh9V7ow4iR0ZJ0TsgK7le+lFIxatqa7sbmPqCjShqiR0gjbxDneSnFZtLP0Ls0cMT3iWTfFrmEeBtaRXPJNPJ1QcWvCCUBRlCVUsLKAoygKABRRRAE1GEtqYEAYRhAEYQBBGEARBAIfRikvxXSXCWJpaAD2IP1Xg/xLQ28am5tt/CFnDv6n/T7rYC5CTAWz12y6Gf8O/5hx329YNLR/Za01GV9T2RjVc42cFu+2bMfUOPlyLaD2WGPke6Nj5YC1kjh5AJ8rNw/UvAWo8h8xGRNSrHDH3I0Pb7fVZkeJzljMVLd2tJJJWvOe+V0/ymI7DQxvga3+aqthMrSyD8rFUc+WLJPcIeQ/eQvGi4fcLZU6aVrnO6tZ5tx5cD3zZiCPMZSXLM5xUJo4qojZ8+3gdte+9rUuZrD1bkdGeI7jcwkiHbIXO/h5HwCVz+TwWTflMlk6tYulitRT1mOcNTANAcNfXymX8JblztmxLj7NirddFJxisCMMcNbDx76TTTdrvh+v6Q51Y3suPLr/DUyXUPT9CzZrXIT6lYtLwIOXnwf0XqlzGJr5KOsyB8liTi9zoYC7hy7NLiPG1h5XDZCax1Q6Kq5wuQRtrnY+cgdwFeWxOTdfoz4ylLDcYyJrrjJgGFo1ybI3317KFCm7Z9fJFnUqq+PTzZrZLL4OC47E2GP5u4tkMUR4xl3Zu3DwTtZdPqWnjMllauRDGQw2GQQiOLZDNduR+n3KaaeZxvUmRsUqMdmPIOiIlc8BsXEadyHn8tLPyGJvTM6kgiha6e1aikiYHDbmjWz9grQjDZvdLj0KznVvdLKb4eTt1vg6LJdQ4bHXPhbDTyAaZHMh5NiDvBcfbamV6gw2LstgtNLnFge8xw8hG0+HOI8BYGfw2VNrLx1qjZYcrFCwTGQNEJb55f7I85hMqy1fZSqCzHkKMdb1A8D0nN7Enfsqxp08Xfr0LSq1VqsvTr9eBpx3xJ1Rcp+lE+kMe2UcIxycCT237jS4xzuly7m6v1B6B+X0iDwI32b58b9l1tLDWa2cmfOCyqMUyubAOhyHnS5oto/CNx8nXDDQYRqIRDegdj5lrS0p4fLa/4Ma2prK5728ubWDrZ/gusOmLNSg98A7R8ZGFpic3RAI/ks1kPXcMTYWnEljG8Q7R8fyW26J2Kp38nj45MhPZc2VsY7Fw0AAP07rHd1T1A5pH+FLPca/i/2WUdTuopNeZtPSrObaflfb1NHoWpFUwZbFbjtPfM98skX8PMnuB+S6L20ua/Z/UtU8AY7td9eV08j/TeNEAna6VY1v8ARm9D/KOCgABoAAD2CpwBGiAQfZWVFmbFaGta7IBGxo01jQPoAjQlAA6Nhc1xY3k3wdeFCiKEoASgKIoSgAKByIoHIAVFSiAtpRtSmlMBQDAUYSwUYKAYEQSwUYQBhWhBVhAErVK0BatCrQFrHmxFx87pY8vYjBJLWBo00H2WurUqTWxWUVLc57JV7eOxty1LlJpHcGgEtA49/bSVNzGSuyxyuZIcfya5xGgddjtbGahlsY2aKAOMjgOPHW/P37LxZXHwsrz3pJHiRtUxkE/L49x+a1jK6yZSg08HkgqZa1FHN8TyY+CLQD9jYILt/X37pdalnHzycp5RGyyCSXa5t79xv2+y3sOd4qodg/um9x48L2I6jTasFSTSd2YmPo34YLsd6UT+sw8GPfsb77H2HhcxQxufpU46zcFhpGx7DXSPBOt+591u9VWq1G7SsT0slZkDJGs+DBLQCNHkPr9FxpZhgNfhPVH83f8AVb0k2r8++aOWu4xko8vzbyZ9Tr8hXjD2tY/iOTW+AfoExJpcRTg4B7W+m3Qf/EBr3+6cuN7noR2IoqUUEkVKKkBChKslCUBCUJUKElAUSgJREoCUAJKBxREpbigKUQ7UQEaUwFJaUYKAcCjBSQUwFANBRApQKMFAMBRApYKIFAGrBQAq9oA9q0O1NoAlaHam0AS8eZkZHirbpf4BE7ff7L17Qva2RhY9oc1w0QR2KlbkPY8uEeH4em5oIBhaQCd67L3JcbGRsayNoaxo0GgdgESN3dxFWSQFkONeUMBc4tOgDok6+vsuJxFzq7G1XwSYuO5p5c181scmtPgE/b6rs7bZJKszIHcJXMIY76HXZfN4qGZrxW6tfp+0JbVYQSyvn5NMm+8m1vQSaadvn/1HL7S2pRavx2/4z6ZC574WOlYGPLQXNB3o/RGvPSjfBTgildyeyNrXO+pATtrB7nUti1W1NqtqCS0JKm1RKAhKElQlCSgLJQEqEoSUBCUBKhKAlAQlLcVZKAlAVtRDtRAU0pgKQ0owUA8FGCkAowUA4FGCkgogUA4FEClAogUA0FWClAogUAzavaWCr2gGbU2g2r2gD2ptBtXtAEoh2ptABbMvws3w2vW4H09/6tdl80hu3oI7ldsObluWqojPqcvkn2dlp8Afku4zmOvZB0Ro5aegGA8hE0Hn+e1lHpzN/wDuq7/8GrooyjFZa9TkrxnOS0p46fs6aiJWUoG2DuYRtDz99d07aVC10cLGPeXua0AvPlx+qLawe51JWQW1NododqCQiVRKElUSgLJVEoSUJKAslCSqJQkoCEoCVCUBKAslLJUJQEoCbUQbUQFNKMFIDkYKAeCjBSAUQcgHhyIOSQ5EHIB4ciDkgORByAeHKw5JDkQcgG7RckkOVhyAbtXySuSvkgG8lNpXJXyQDNqbS+SnJAM2ptL5KckAfJTaXyVckAzkqLkvkq5IAy5UXIC5CXIAy5CXIS5CXIAi5CXIS5CXICyUJKEuQEoAiUBKouQEoC9qJe1EAIKMFRRAEHIw5RRAEHIg5RRAGHKw5RRAEHIg5RRAWHK+SiiAvkr5KKICclfJRRATkpyUUQE5KclFEBXJVyUUQE5IS5RRAUXKi5RRACXIS5RRACXIS5RRACSgLlFEAJKAlRRABtRRR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AutoShape 6" descr="data:image/jpeg;base64,/9j/4AAQSkZJRgABAQAAAQABAAD/2wBDAAkGBwgHBgkIBwgKCgkLDRYPDQwMDRsUFRAWIB0iIiAdHx8kKDQsJCYxJx8fLT0tMTU3Ojo6Iys/RD84QzQ5Ojf/2wBDAQoKCg0MDRoPDxo3JR8lNzc3Nzc3Nzc3Nzc3Nzc3Nzc3Nzc3Nzc3Nzc3Nzc3Nzc3Nzc3Nzc3Nzc3Nzc3Nzc3Nzf/wAARCAC4ARIDASIAAhEBAxEB/8QAGwAAAgMBAQEAAAAAAAAAAAAAAgMAAQUGBAf/xAA8EAABBAIBAwIEAwYEBAcAAAABAAIDBAUREgYhMRNBFCJRYRVxgQcjMpGhwRZCUuElNNHxJDM1VpKTsf/EABkBAQADAQEAAAAAAAAAAAAAAAABAgMEBf/EAC0RAAIBAwIEAwkBAQAAAAAAAAABAgMRIRIxQVFx8CJhoQQTMoGRscHR4TPx/9oADAMBAAIRAxEAPwD6IAjAVtCMNQFAIg1EGow1ACGog1EGow1AAGog1GGog1AAGog1GGouKAWGq+KYGq+KAXxV8Uzir4oBfFTimcVfFAK4qcU3ipxQCuKnFN4qcUAnipxTeKrigFcUJancVXFAJLUJanlqEtQCS1CWp5ahLUAgtQFqeWoS1AILUBanlqEtQCCEBCeWoCEAjSiZpRANaEwBRoRgICAIwFYCMBAUAiDVYCMBACAiARAIgEAICINRAKwEAICvSPSvSADSvSLSvSADSvSPSmkAGlNI9KaQAaU0i7HxpXpAL0q0maU0gF6QkJulWkAotVFqaQhIQCiEJCcQhIQCS1AQnEISEAkhAQnEISEAghLITyEBCARpRM0ogGtCY0KmhG0ICwEYCgCMBAQBEAoAjAQFAIgFYCIBAUAlVbUFsSGvI2QRvLH69nDyE9YfSzmv/ES1oafi3bboAj81ZK6bKuVmlzNwBXpWr0qlitLOp3p5srcpyQARwBpbID539VprIxw/4/kzyBOo+2j27K0bWZSTd11NZTStQg6OvOlUueepcr3PU+GkD/Tdwfr2P0SYMjHPblrsilBiB29zdN2PZePpYtbTtFzgS2zJzO9gHa8uBdG7OX3RcnNc5zg7mHAgn2/qtdCz5GPvH4fM9PSzT8JZkcDt9l5337jf3W1pcxirr4XwxQemI57srXju4nX0+i6nSiovFctSa02B0q0iUWZoDpVpHpUgFkKiFjdTWrFZ1T4e0IGueeex/EPzWx6jWwte94aCB3cdDurOLSTKqScmuRRCohczj7eVdl/h5p43Rmfk55nYRxG/la0d/p5XUEJOGkiE9fAWQgITSEJCqXFEICE0hC4IBJCWQnEICEAnSiPSiAY0JgCFqMBAEAjAVAIwEBYCIBUEQQFgIgqC8+SuChUdYLeWiBonXk/VSld2Ibsrnq8e21h9LFro8g8R+m82n8m9tg/okYPqZ+U6gvYs1WxtrDYkD98v0Xt6ciMTbzXA8nWXFx48d/ktHFwTT8jJTjNpx5sxcZ1TZgx7jfhErmwOljl9Tu/95x0Rrt7L0XOrJ60ETvw8eo6GSV7XycdBrg3tsd97WvHgMTXjm4UYg2SMtkGt7bvev591hZNuAvVYYXTuhiiB0TCXOLd99OPceFonTlL4TCSrQjbVkff6jmkZlIK0LozXhfxnHfi8NB79te/ZRmfJfdhZVdyirn1LLOzi8Rh2z28d+y2W4nG2BJO2u0i1FxkPcB7SNdx9daXP5q9SxvU9TGtxkb/j4xHJLzI+U/L3Hg9uyQ0SelImfvILVKWLlyZ+5LPSggaWRtlgbLMXgufzaXEa/l3RN6osV6cBFUzh0Jlke+XTmj1OP07rd/AcZ8RHP8HH6sfHi/3HEab/ACC51lqhJ1Y/pw4qL0mwlvq8zvj/ABa1+amLhPaO2SJqpDLlvhd2PRi8uIcm/GwVB6ctiVvqukBc5zWhxJb+qfiInR5qR8NWJjX8uTgSO3vxH56Xtb0/WbmvxPY5jlpjWBuyRokn37BZ1GterWpPh8YyrG+V49RjG8uPtvv43vuq3i14eRZRmmtXPHQ8kPqGSn6rNFuSk+Zg329j2W8/qHGsc5rpXhzXFpHpnyF4KYzcZgYYNteAJnvADgQ3ZPb6ka/VVA3NRkNdXDw+Qb5sBDG8B2H67SSUt/uTGTjsvQ2qGRr3w41nOPEDe2kL1rm6pztctAiJa+RpcHNGmN4eBo/VamFfkHwSfibA2QO+XQ1saH99rOcLZTNYVG7Jo0FSJUszU5jqyFnrVZHTyRlzta0S0EeCAPdbVuOSeg5sTYnyloLBOPl37bCxOqvnuVmmSw4NIIhjh5AH6k6/7LpWj5Bv6LWWIRMYZqSOCw8jH5aFkzsW2yJH+q6tVdzce/bl4H5rpOmf/TD873j1X6L3EnW/uudx9mvbzMUbYqkBhfIxrG3iX9t9ywDRP/4tTpa2WFlMDbXmSTkXb0QfAW1VNrvzOehJJ/X8HREISEwoNgjYII+y5DuAIQEJhCEhAKcEtwTXBA4IBWlEWlEAbUwIGpjUAQCMIQjCAqQubE9zRtwaSB9SvmWBt289kJXWOorNHJCbTK57MLd9wPv7L6e48Wl2idDeh5K+TdTz1MzJ/wCGw9ypnPW1xYzQeN+T9/uur2VXbXryOH212Sd/lnP048jp/wBoOVv1JMZi6Fh0DrbtPmb2d5A/unYvpzNV7MtK9kn28XI0ObI9+5GPB32B9lk9cUchDX6fyEsT53U2NFksGyHfKf7FbXT3U97PZ4sqUzHiWR7fJKwh3LXsfHlXs1SWi3G/f2M9Sdd678LL5Z/pzeKgyVjrLN1sTPHWkftr53DZjbv/ACj6rS/Z/lb7JM1Wv2n2W0tuaZDs7BIOvt2TOkYJmde5uR8MjWO3pzmEA9/Yrz9EUp35bqWOSKSMTFzWOe0gHbneNrSbTjJPkjOnFqpFq/xSMqtLnczhsh1F+M2IHVnHhAxxDdDvr+q3bvU9g/s9iygZGLkrvQL+I87IJ/oubo5GbC9O5Pp23Rs/GzvIj4sJB3ofqty705fH7NIKYhcbUcnruiHnRJ7fnoq1RRutVrXVuhSlKdnpbvpd+t/uZ9iTNdMQ4jKuy01hltw9WB5JaB51/JafVjufX2Af/qDT/VY2RvzdUVMLiKVGwJ6zgJi5hAb21/ut3qmtN/jrAlkUjmRhoc9rSQO/uUeJLVv4v4FmElHK8P14i+qLOUyXXUGGo5CWnG1gcHRkjR1skj3SMOy3H+04x5CSOWw2HTpIxoP+UaOvYq+p5pcJ+0ODKvqzTQPjAAjbsu+XRA+6LDOuWv2km7Zoy1hJESGuBPEcRrZ8bURxTxtp9SZZqu97619CrV6xnepcrXsZqXG1qO2wNjkDObh7n6+FrdO9R25eibmQsuE1mlzZz/1kDsT/ADXO3I6uB6tyUufxJuU7Ty+GT0+YGzvt/PS6ioyDM9H5GHE4x1Bsoe2OJzOPM67HX3VKijoWMY/ppSc/eSznOM/LyOdwVLqjL49mdo5mR1l0xHoSPIYWg9/+y6/qepctVa7/AMZOLgZ/zJYdb7ex/NcRgep72GwTMNRx8rsq2Y6bJGS3RPdaX7QnWm3MJNk675sewA2Y4gS0v9wf7KZwk6qWEs2276FadSEaDeW7K++/e4HSWYmg6u/Cq+WlyeOlYeMkpJIIG+xT+qKstSW1YyHVs1eXZdVrxHjoewIC8NGSR/X9HIsxk9WlO0xwbj4jXHWyPZeShNJXyubgyGLsW8xYLmwHhy0Dv3PgeO6s4+LUuXl31KqdoaJc3be2316G/iM7fvfs8vXZp3C5Ax7RM3s468H81gyT9R3Oi25V+WeyCBx0GuPqS/Nrbnfb2C9nTkU8fQGcoy15mTxF4LXMOySPYe6zmQ2R0UyAV7AcY3lzfTd3PPspSipO1viIcpSjHU38L+tzoYrVm/hMVPafLzmjBdK14HIjYP8AT3XQPdJBlsZXrySPgMTvUDpCe3sT9VzcMRHSOCjlkZA9oJIljJI7nvr7Lob4kqT08jbkBrVYj60wOt7134hc9RK9l5nXSb03fJGPgX125X0m3bjHixIBWfTHB3c/5+Pj9U3CRvly0BmLQWsmDRG/wOX2Xhwlo2s5E6PLQyc5HlxFtznTN76aIyNN/P7L1YhrTKeDi1whnDfIJ+bzv2UzVr9P2VpO9uv6No9PU9a9W1/97kylhatKVkkL5yWb0HSEjv8AZX04+aTC1n2Xh0jm7JH+60SuaUpJtXOyMYNKVgCgKYUBVDQW5LcmuSygFqK1EAbUbUDUbUAwIghajCAILJz07o+DI/io3gF5mgjDtAeQVrBEFMXZ3Ikrqxx0dm7LJzFvIln+UmuNEH7e69WP+Ps2/RdbvRMdsgugDWkff6LRt8j1Lj9OYA2GTbSfm/QLZC2lUxsYRp3bzsYEuNsV4yTmZuTI3HiAN/c691WLvsrWI4ZLU07Z6/rNMgA4NH1+5Q5FoOemc2QDVF4cOJOj9d/2Xnx9OZgxchZ8TGyk9r5wOw34U7xz3uRtLw97HRVLVe7VZbiG2PG2lw0V4JOo6cNKG3MyVkcxeG9vBaPH66WNjHknEcB8zYpA5jvl4/fSVxx7+nqcNyOSSKS36jRE8fKWu+p8/kEVKN897kOrLTdd7Htv5OI5PjFctVOTWteWxAsY8t5gE/XSTVz8UDW2p7d2RrXMaYXQDk8P3wcAO+ivLkLVCxaluMrziYu36T3gROIbxDyPy7aV1IsdH6bIYL00gss4PLxs+m0kDv8A5R3+60UY6coxc56sNevyNWHPvfkHRWQxkTbMjG/uyTxbGHdzvsVdnqYmCharVJhDYn4ESR/O9nEuBZ3+yy458bcsOtwMs7+Ie9/PXFxfGRr8tN2vTiK2OdA2OSe0G0OEzTM/emlpA0P9OtqrhFZaLRnNuye9+/uNn6mdJJI+GuRT/D/imSyR7LT9xv8AovezqSq27HSfFPzJawyCP5A5zOQ/osl8XTvpNgOQmY1lU1D3P7xju/08/dH62AD/AIo2pg4TMk4ke7W8B2+mkcYPgyVOon8SNOjn6+QdOKlWX1mQmZnqMDeY2QNH76WHTy3V+RqNsw08QI37IbJI4Ed/BG/Kd0/WoQT5CcXGPh+G4+kxzjwjBcd7Pjz4CwIMT0/LXuTyYO7CyGt8VH6lo7lZvz57fqrRjBN45d7opOdRpZ58bfhna9S37OO6YsXGBjbTIhojuGuOhsLi23ck66zGP6sriJ0Xrm40DkD49Pf0913Nx2Mf036l9o/DvQa5zX9/l0NBcJ+J9EHu3p+05nnkIO2vr5SgsNafRfke0vMXqt83+DsOi79nJYD1LUzZZ2SPiMzR2fxOg5P/AA/MabvLM+Xv/wCQO/5peEu4evg4Z8NC74KR5AZEwktcfOx7LzZK/TtuZLI3ItDW6DGMIa8ee6yabm7K3yN4tKmru76kzdTJGOmwl1vUxc5zGAcR7LowA6MBwBBHcELj/icb6TXxS5dwB23jvR+y1bOapTwmKWvb4aDt8C0aB+qSjJpIQnFNu5k4e1c/ExFK30miR4ETca5jNDev3nt+aDDB1rIMjLmMZLFOzcPYj5u616uOxUTBmG/FtABkPOaQgb8/LvS81PKYSq4vh9V7ow4iR0ZJ0TsgK7le+lFIxatqa7sbmPqCjShqiR0gjbxDneSnFZtLP0Ls0cMT3iWTfFrmEeBtaRXPJNPJ1QcWvCCUBRlCVUsLKAoygKABRRRAE1GEtqYEAYRhAEYQBBGEARBAIfRikvxXSXCWJpaAD2IP1Xg/xLQ28am5tt/CFnDv6n/T7rYC5CTAWz12y6Gf8O/5hx329YNLR/Za01GV9T2RjVc42cFu+2bMfUOPlyLaD2WGPke6Nj5YC1kjh5AJ8rNw/UvAWo8h8xGRNSrHDH3I0Pb7fVZkeJzljMVLd2tJJJWvOe+V0/ymI7DQxvga3+aqthMrSyD8rFUc+WLJPcIeQ/eQvGi4fcLZU6aVrnO6tZ5tx5cD3zZiCPMZSXLM5xUJo4qojZ8+3gdte+9rUuZrD1bkdGeI7jcwkiHbIXO/h5HwCVz+TwWTflMlk6tYulitRT1mOcNTANAcNfXymX8JblztmxLj7NirddFJxisCMMcNbDx76TTTdrvh+v6Q51Y3suPLr/DUyXUPT9CzZrXIT6lYtLwIOXnwf0XqlzGJr5KOsyB8liTi9zoYC7hy7NLiPG1h5XDZCax1Q6Kq5wuQRtrnY+cgdwFeWxOTdfoz4ylLDcYyJrrjJgGFo1ybI3317KFCm7Z9fJFnUqq+PTzZrZLL4OC47E2GP5u4tkMUR4xl3Zu3DwTtZdPqWnjMllauRDGQw2GQQiOLZDNduR+n3KaaeZxvUmRsUqMdmPIOiIlc8BsXEadyHn8tLPyGJvTM6kgiha6e1aikiYHDbmjWz9grQjDZvdLj0KznVvdLKb4eTt1vg6LJdQ4bHXPhbDTyAaZHMh5NiDvBcfbamV6gw2LstgtNLnFge8xw8hG0+HOI8BYGfw2VNrLx1qjZYcrFCwTGQNEJb55f7I85hMqy1fZSqCzHkKMdb1A8D0nN7Enfsqxp08Xfr0LSq1VqsvTr9eBpx3xJ1Rcp+lE+kMe2UcIxycCT237jS4xzuly7m6v1B6B+X0iDwI32b58b9l1tLDWa2cmfOCyqMUyubAOhyHnS5oto/CNx8nXDDQYRqIRDegdj5lrS0p4fLa/4Ma2prK5728ubWDrZ/gusOmLNSg98A7R8ZGFpic3RAI/ks1kPXcMTYWnEljG8Q7R8fyW26J2Kp38nj45MhPZc2VsY7Fw0AAP07rHd1T1A5pH+FLPca/i/2WUdTuopNeZtPSrObaflfb1NHoWpFUwZbFbjtPfM98skX8PMnuB+S6L20ua/Z/UtU8AY7td9eV08j/TeNEAna6VY1v8ARm9D/KOCgABoAAD2CpwBGiAQfZWVFmbFaGta7IBGxo01jQPoAjQlAA6Nhc1xY3k3wdeFCiKEoASgKIoSgAKByIoHIAVFSiAtpRtSmlMBQDAUYSwUYKAYEQSwUYQBhWhBVhAErVK0BatCrQFrHmxFx87pY8vYjBJLWBo00H2WurUqTWxWUVLc57JV7eOxty1LlJpHcGgEtA49/bSVNzGSuyxyuZIcfya5xGgddjtbGahlsY2aKAOMjgOPHW/P37LxZXHwsrz3pJHiRtUxkE/L49x+a1jK6yZSg08HkgqZa1FHN8TyY+CLQD9jYILt/X37pdalnHzycp5RGyyCSXa5t79xv2+y3sOd4qodg/um9x48L2I6jTasFSTSd2YmPo34YLsd6UT+sw8GPfsb77H2HhcxQxufpU46zcFhpGx7DXSPBOt+591u9VWq1G7SsT0slZkDJGs+DBLQCNHkPr9FxpZhgNfhPVH83f8AVb0k2r8++aOWu4xko8vzbyZ9Tr8hXjD2tY/iOTW+AfoExJpcRTg4B7W+m3Qf/EBr3+6cuN7noR2IoqUUEkVKKkBChKslCUBCUJUKElAUSgJREoCUAJKBxREpbigKUQ7UQEaUwFJaUYKAcCjBSQUwFANBRApQKMFAMBRApYKIFAGrBQAq9oA9q0O1NoAlaHam0AS8eZkZHirbpf4BE7ff7L17Qva2RhY9oc1w0QR2KlbkPY8uEeH4em5oIBhaQCd67L3JcbGRsayNoaxo0GgdgESN3dxFWSQFkONeUMBc4tOgDok6+vsuJxFzq7G1XwSYuO5p5c181scmtPgE/b6rs7bZJKszIHcJXMIY76HXZfN4qGZrxW6tfp+0JbVYQSyvn5NMm+8m1vQSaadvn/1HL7S2pRavx2/4z6ZC574WOlYGPLQXNB3o/RGvPSjfBTgildyeyNrXO+pATtrB7nUti1W1NqtqCS0JKm1RKAhKElQlCSgLJQEqEoSUBCUBKhKAlAQlLcVZKAlAVtRDtRAU0pgKQ0owUA8FGCkAowUA4FGCkgogUA4FEClAogUA0FWClAogUAzavaWCr2gGbU2g2r2gD2ptBtXtAEoh2ptABbMvws3w2vW4H09/6tdl80hu3oI7ldsObluWqojPqcvkn2dlp8Afku4zmOvZB0Ro5aegGA8hE0Hn+e1lHpzN/wDuq7/8GrooyjFZa9TkrxnOS0p46fs6aiJWUoG2DuYRtDz99d07aVC10cLGPeXua0AvPlx+qLawe51JWQW1NododqCQiVRKElUSgLJVEoSUJKAslCSqJQkoCEoCVCUBKAslLJUJQEoCbUQbUQFNKMFIDkYKAeCjBSAUQcgHhyIOSQ5EHIB4ciDkgORByAeHKw5JDkQcgG7RckkOVhyAbtXySuSvkgG8lNpXJXyQDNqbS+SnJAM2ptL5KckAfJTaXyVckAzkqLkvkq5IAy5UXIC5CXIAy5CXIS5CXIAi5CXIS5CXICyUJKEuQEoAiUBKouQEoC9qJe1EAIKMFRRAEHIw5RRAEHIg5RRAGHKw5RRAEHIg5RRAWHK+SiiAvkr5KKICclfJRRATkpyUUQE5KclFEBXJVyUUQE5IS5RRAUXKi5RRACXIS5RRACXIS5RRACSgLlFEAJKAlRRABtRRRA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29" y="3645024"/>
            <a:ext cx="2431851" cy="243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jdelijke aanduiding voor tekst 6"/>
          <p:cNvSpPr txBox="1">
            <a:spLocks/>
          </p:cNvSpPr>
          <p:nvPr/>
        </p:nvSpPr>
        <p:spPr>
          <a:xfrm>
            <a:off x="323528" y="3356967"/>
            <a:ext cx="8496622" cy="28803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1428D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21428D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b="1" u="sng" dirty="0"/>
              <a:t>Uitvoering mentor + klas 3:</a:t>
            </a:r>
            <a:r>
              <a:rPr lang="nl-NL" sz="3200" dirty="0"/>
              <a:t> </a:t>
            </a:r>
          </a:p>
          <a:p>
            <a:pPr marL="0" indent="0">
              <a:buNone/>
            </a:pPr>
            <a:r>
              <a:rPr lang="nl-NL" sz="3200" dirty="0"/>
              <a:t>   Uitwerken diverse opdrachten</a:t>
            </a:r>
          </a:p>
          <a:p>
            <a:pPr marL="0" indent="0">
              <a:buNone/>
            </a:pPr>
            <a:r>
              <a:rPr lang="nl-NL" sz="3200" dirty="0"/>
              <a:t>   Digitaal aanleveren in</a:t>
            </a:r>
          </a:p>
          <a:p>
            <a:pPr marL="0" indent="0">
              <a:buNone/>
            </a:pPr>
            <a:r>
              <a:rPr lang="nl-NL" sz="3200" dirty="0"/>
              <a:t>   ubbo.dedecaan.net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3200" b="1" u="sng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38F5093-05F1-43C3-961E-8698AED56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174">
        <p14:gallery dir="l"/>
      </p:transition>
    </mc:Choice>
    <mc:Fallback xmlns="">
      <p:transition spd="slow" advTm="20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837183"/>
            <a:ext cx="8496622" cy="5400129"/>
          </a:xfrm>
        </p:spPr>
        <p:txBody>
          <a:bodyPr/>
          <a:lstStyle/>
          <a:p>
            <a:r>
              <a:rPr lang="nl-NL" sz="3200" b="1" u="sng" dirty="0"/>
              <a:t>Start november</a:t>
            </a:r>
          </a:p>
          <a:p>
            <a:pPr marL="0" indent="0">
              <a:buNone/>
            </a:pPr>
            <a:r>
              <a:rPr lang="nl-NL" sz="3200" dirty="0"/>
              <a:t>   mentorlessen voorbereiding op profielkeuze</a:t>
            </a:r>
          </a:p>
          <a:p>
            <a:r>
              <a:rPr lang="nl-NL" sz="3200" b="1" u="sng" dirty="0"/>
              <a:t>november</a:t>
            </a:r>
          </a:p>
          <a:p>
            <a:pPr marL="0" indent="0">
              <a:buNone/>
            </a:pPr>
            <a:r>
              <a:rPr lang="nl-NL" sz="3200" dirty="0"/>
              <a:t>   </a:t>
            </a:r>
            <a:r>
              <a:rPr lang="nl-NL" sz="3200" dirty="0" err="1"/>
              <a:t>informatieles</a:t>
            </a:r>
            <a:r>
              <a:rPr lang="nl-NL" sz="3200" dirty="0"/>
              <a:t> decaan (HRR)</a:t>
            </a:r>
          </a:p>
          <a:p>
            <a:pPr marL="0" indent="0">
              <a:buNone/>
            </a:pPr>
            <a:r>
              <a:rPr lang="nl-NL" sz="3200" b="1" dirty="0"/>
              <a:t>   </a:t>
            </a:r>
            <a:endParaRPr lang="nl-NL" sz="3200" dirty="0"/>
          </a:p>
        </p:txBody>
      </p:sp>
      <p:pic>
        <p:nvPicPr>
          <p:cNvPr id="9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621" y="3877468"/>
            <a:ext cx="2431851" cy="243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539552" y="3284984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/>
              <a:t>Medio februari 2022</a:t>
            </a:r>
            <a:endParaRPr lang="nl-NL" sz="3200" dirty="0"/>
          </a:p>
          <a:p>
            <a:r>
              <a:rPr lang="nl-NL" sz="3200" dirty="0"/>
              <a:t>Carrousel nieuwe vakken bovenbouw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3EB7FE1-CE77-4078-A099-AE6018BFB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196">
        <p14:gallery dir="l"/>
      </p:transition>
    </mc:Choice>
    <mc:Fallback>
      <p:transition spd="slow" advTm="49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>
          <a:xfrm>
            <a:off x="8700927" y="6453201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179512" y="1124744"/>
            <a:ext cx="8496622" cy="3240360"/>
          </a:xfrm>
        </p:spPr>
        <p:txBody>
          <a:bodyPr/>
          <a:lstStyle/>
          <a:p>
            <a:pPr marL="0" indent="0">
              <a:buNone/>
            </a:pPr>
            <a:r>
              <a:rPr lang="nl-NL" sz="3600" b="1" u="sng" dirty="0"/>
              <a:t>verantwoordelijkheid:</a:t>
            </a:r>
          </a:p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r>
              <a:rPr lang="nl-NL" sz="3600" dirty="0"/>
              <a:t>- Leerling maakt zelf de keuze.</a:t>
            </a:r>
          </a:p>
          <a:p>
            <a:pPr>
              <a:buFontTx/>
              <a:buChar char="-"/>
            </a:pPr>
            <a:r>
              <a:rPr lang="nl-NL" sz="3600" dirty="0"/>
              <a:t>Ouders / mentoren en decaan HRR helpen mee in het begeleiden.</a:t>
            </a:r>
          </a:p>
        </p:txBody>
      </p:sp>
      <p:sp>
        <p:nvSpPr>
          <p:cNvPr id="7" name="Rechthoek 6"/>
          <p:cNvSpPr/>
          <p:nvPr/>
        </p:nvSpPr>
        <p:spPr>
          <a:xfrm>
            <a:off x="179512" y="443711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/>
              <a:t>Doel: Samen op weg naar een goede </a:t>
            </a:r>
          </a:p>
          <a:p>
            <a:r>
              <a:rPr lang="nl-NL" sz="3600" dirty="0"/>
              <a:t>          profielkeuze.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E7FC66-A447-458E-A160-DC4ED0419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216">
        <p14:gallery dir="l"/>
      </p:transition>
    </mc:Choice>
    <mc:Fallback xmlns="">
      <p:transition spd="slow" advTm="28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7465" y="877071"/>
            <a:ext cx="6984776" cy="632666"/>
          </a:xfrm>
        </p:spPr>
        <p:txBody>
          <a:bodyPr>
            <a:noAutofit/>
          </a:bodyPr>
          <a:lstStyle/>
          <a:p>
            <a:r>
              <a:rPr lang="nl-NL" sz="3600" dirty="0">
                <a:solidFill>
                  <a:schemeClr val="tx1"/>
                </a:solidFill>
              </a:rPr>
              <a:t>Routes ná Havo 3 of Vmbo 4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47465" y="1944256"/>
            <a:ext cx="8496622" cy="4464050"/>
          </a:xfrm>
        </p:spPr>
        <p:txBody>
          <a:bodyPr/>
          <a:lstStyle/>
          <a:p>
            <a:r>
              <a:rPr lang="nl-NL" sz="3200" dirty="0"/>
              <a:t>Havo 3 =&gt; Havo 4 =&gt; Havo 5 =&gt;  </a:t>
            </a:r>
          </a:p>
          <a:p>
            <a:pPr marL="0" indent="0">
              <a:buNone/>
            </a:pPr>
            <a:r>
              <a:rPr lang="nl-NL" sz="3200" dirty="0"/>
              <a:t>         - HBO 4 jarige bachelor opleiding </a:t>
            </a:r>
          </a:p>
          <a:p>
            <a:pPr marL="0" indent="0">
              <a:buNone/>
            </a:pPr>
            <a:r>
              <a:rPr lang="nl-NL" sz="3200" dirty="0"/>
              <a:t>         - Opstromen naar het Vwo  </a:t>
            </a:r>
          </a:p>
          <a:p>
            <a:r>
              <a:rPr lang="nl-NL" sz="3200" dirty="0"/>
              <a:t>Havo 3 =&gt;TL 4 =&gt; Havo 4 =&gt; Havo 5</a:t>
            </a:r>
          </a:p>
          <a:p>
            <a:r>
              <a:rPr lang="nl-NL" sz="3200" dirty="0"/>
              <a:t>Havo 3 =&gt;TL 4 =&gt; MBO</a:t>
            </a:r>
          </a:p>
          <a:p>
            <a:r>
              <a:rPr lang="nl-NL" sz="3200" dirty="0"/>
              <a:t>TL 4 =&gt; Havo 4 =&gt; Havo 5</a:t>
            </a:r>
          </a:p>
          <a:p>
            <a:endParaRPr lang="nl-NL" sz="3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E9215F8-7FFB-4901-8C6B-7A5B54CFF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3832">
        <p14:gallery dir="l"/>
      </p:transition>
    </mc:Choice>
    <mc:Fallback xmlns="">
      <p:transition spd="slow" advTm="63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836712"/>
            <a:ext cx="8496622" cy="5040560"/>
          </a:xfrm>
        </p:spPr>
        <p:txBody>
          <a:bodyPr/>
          <a:lstStyle/>
          <a:p>
            <a:r>
              <a:rPr lang="nl-NL" sz="3200" b="1" u="sng" dirty="0"/>
              <a:t>december / januari</a:t>
            </a:r>
          </a:p>
          <a:p>
            <a:r>
              <a:rPr lang="nl-NL" sz="3200" dirty="0"/>
              <a:t>individuele leerling gesprekken met de </a:t>
            </a:r>
            <a:r>
              <a:rPr lang="nl-NL" sz="3200" u="sng" dirty="0"/>
              <a:t>decaan</a:t>
            </a:r>
            <a:r>
              <a:rPr lang="nl-NL" sz="3200" dirty="0"/>
              <a:t> </a:t>
            </a:r>
            <a:r>
              <a:rPr lang="nl-NL" sz="3200" u="sng" dirty="0"/>
              <a:t>HRR </a:t>
            </a:r>
          </a:p>
          <a:p>
            <a:r>
              <a:rPr lang="nl-NL" sz="3200" dirty="0"/>
              <a:t>invullen profielkeuzeformulier</a:t>
            </a:r>
          </a:p>
          <a:p>
            <a:r>
              <a:rPr lang="nl-NL" sz="3200" dirty="0"/>
              <a:t>Eventueel gesprek </a:t>
            </a:r>
            <a:r>
              <a:rPr lang="nl-NL" sz="3200" u="sng" dirty="0"/>
              <a:t>ouders</a:t>
            </a:r>
            <a:r>
              <a:rPr lang="nl-NL" sz="3200" dirty="0"/>
              <a:t> met</a:t>
            </a:r>
          </a:p>
          <a:p>
            <a:pPr marL="0" indent="0">
              <a:buNone/>
            </a:pPr>
            <a:r>
              <a:rPr lang="nl-NL" sz="3200" dirty="0"/>
              <a:t>   </a:t>
            </a:r>
            <a:r>
              <a:rPr lang="nl-NL" sz="3200" u="sng" dirty="0"/>
              <a:t>leerling</a:t>
            </a:r>
            <a:r>
              <a:rPr lang="nl-NL" sz="3200" dirty="0"/>
              <a:t> en </a:t>
            </a:r>
            <a:r>
              <a:rPr lang="nl-NL" sz="3200" u="sng" dirty="0"/>
              <a:t>decaan</a:t>
            </a:r>
            <a:r>
              <a:rPr lang="nl-NL" sz="3200" dirty="0"/>
              <a:t> </a:t>
            </a:r>
            <a:r>
              <a:rPr lang="nl-NL" sz="3200" u="sng" dirty="0"/>
              <a:t>HRR</a:t>
            </a:r>
          </a:p>
          <a:p>
            <a:r>
              <a:rPr lang="nl-NL" sz="3200" b="1" u="sng" dirty="0"/>
              <a:t>31 maart 2022</a:t>
            </a:r>
          </a:p>
          <a:p>
            <a:r>
              <a:rPr lang="nl-NL" sz="3200" dirty="0"/>
              <a:t>profielkeuze is definitief</a:t>
            </a:r>
          </a:p>
          <a:p>
            <a:endParaRPr lang="nl-NL" sz="3200" u="sng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940" y="3901022"/>
            <a:ext cx="2288500" cy="21918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62D136-24CE-466A-BA3E-8599D430E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2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6073">
        <p14:gallery dir="l"/>
      </p:transition>
    </mc:Choice>
    <mc:Fallback>
      <p:transition spd="slow" advTm="46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600" dirty="0">
                <a:solidFill>
                  <a:schemeClr val="tx1"/>
                </a:solidFill>
              </a:rPr>
              <a:t>Te kiezen uit 4 profielen: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333CDD-B9D4-46CC-8789-4C037750219C}" type="datetime1">
              <a:rPr lang="nl-NL" smtClean="0"/>
              <a:t>21-12-2021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7170" name="Picture 2" descr="Figuurzaagstukken die Tonend Groepswerk en Samenhorigheid aansluiten zich bij Royalty-vrije Stock Foto'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87" y="4205546"/>
            <a:ext cx="2474193" cy="195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95536" y="1644206"/>
            <a:ext cx="6984776" cy="63266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1"/>
                </a:solidFill>
              </a:rPr>
              <a:t>- Natuur en Techniek   (NT)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395536" y="2364286"/>
            <a:ext cx="6984776" cy="63266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1"/>
                </a:solidFill>
              </a:rPr>
              <a:t>- Natuur en Gezondheid (NG)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95536" y="3156374"/>
            <a:ext cx="7920880" cy="63266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1"/>
                </a:solidFill>
              </a:rPr>
              <a:t>- Economie en Maatschappij (EM)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395536" y="4581128"/>
            <a:ext cx="7128792" cy="6480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1"/>
                </a:solidFill>
              </a:rPr>
              <a:t>- Cultuur en Maatschappij (CM)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1043608" y="3861048"/>
            <a:ext cx="7992888" cy="64807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1"/>
                </a:solidFill>
              </a:rPr>
              <a:t>Business School (UBS)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D769EC-E06A-417D-9813-DA35DED1C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68">
        <p14:prism isContent="1"/>
      </p:transition>
    </mc:Choice>
    <mc:Fallback xmlns="">
      <p:transition spd="slow" advTm="88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Ubbo Emmius">
      <a:dk1>
        <a:sysClr val="windowText" lastClr="000000"/>
      </a:dk1>
      <a:lt1>
        <a:srgbClr val="FFFFFF"/>
      </a:lt1>
      <a:dk2>
        <a:srgbClr val="213582"/>
      </a:dk2>
      <a:lt2>
        <a:srgbClr val="FFFFFF"/>
      </a:lt2>
      <a:accent1>
        <a:srgbClr val="000000"/>
      </a:accent1>
      <a:accent2>
        <a:srgbClr val="F39100"/>
      </a:accent2>
      <a:accent3>
        <a:srgbClr val="009236"/>
      </a:accent3>
      <a:accent4>
        <a:srgbClr val="FFE500"/>
      </a:accent4>
      <a:accent5>
        <a:srgbClr val="E50040"/>
      </a:accent5>
      <a:accent6>
        <a:srgbClr val="B94794"/>
      </a:accent6>
      <a:hlink>
        <a:srgbClr val="F39100"/>
      </a:hlink>
      <a:folHlink>
        <a:srgbClr val="FFBF61"/>
      </a:folHlink>
    </a:clrScheme>
    <a:fontScheme name="Ubbo Emmi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</TotalTime>
  <Words>808</Words>
  <Application>Microsoft Office PowerPoint</Application>
  <PresentationFormat>Diavoorstelling (4:3)</PresentationFormat>
  <Paragraphs>179</Paragraphs>
  <Slides>24</Slides>
  <Notes>2</Notes>
  <HiddenSlides>0</HiddenSlides>
  <MMClips>18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Kantoorthema</vt:lpstr>
      <vt:lpstr>Profielkeuze havo 3 </vt:lpstr>
      <vt:lpstr>PowerPoint-presentatie</vt:lpstr>
      <vt:lpstr>Taakverdeling decanen:</vt:lpstr>
      <vt:lpstr>voorbereidingen:</vt:lpstr>
      <vt:lpstr>PowerPoint-presentatie</vt:lpstr>
      <vt:lpstr>PowerPoint-presentatie</vt:lpstr>
      <vt:lpstr>Routes ná Havo 3 of Vmbo 4</vt:lpstr>
      <vt:lpstr>PowerPoint-presentatie</vt:lpstr>
      <vt:lpstr>Te kiezen uit 4 profielen:</vt:lpstr>
      <vt:lpstr>Wiskunde A &amp; B, het verschil:</vt:lpstr>
      <vt:lpstr>Technasium</vt:lpstr>
      <vt:lpstr>BSM (= bewegen, sport en maatschappij)</vt:lpstr>
      <vt:lpstr>UBS (Ubbo Business School)</vt:lpstr>
      <vt:lpstr>Profielkeuzeformulier:</vt:lpstr>
      <vt:lpstr>Profielkeuzeformulier:</vt:lpstr>
      <vt:lpstr>Meelopen met een ………….</vt:lpstr>
      <vt:lpstr>Exameneisen Havo</vt:lpstr>
      <vt:lpstr>PowerPoint-presentatie</vt:lpstr>
      <vt:lpstr>Cambridge English</vt:lpstr>
      <vt:lpstr>Cambridge English</vt:lpstr>
      <vt:lpstr>Cambridge English</vt:lpstr>
      <vt:lpstr>Cambridge English</vt:lpstr>
      <vt:lpstr>Cambridge English</vt:lpstr>
      <vt:lpstr>Vragen ? Presentatie op de website. Mail of bel ons:  ahaerkens@ubboemmius.nl fdrijfhout@ubboemmius.nl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Yan Mulder</dc:creator>
  <cp:lastModifiedBy>Fokke Drijfhout</cp:lastModifiedBy>
  <cp:revision>184</cp:revision>
  <cp:lastPrinted>2020-11-19T09:40:59Z</cp:lastPrinted>
  <dcterms:created xsi:type="dcterms:W3CDTF">2014-09-30T08:38:49Z</dcterms:created>
  <dcterms:modified xsi:type="dcterms:W3CDTF">2021-12-21T14:56:33Z</dcterms:modified>
</cp:coreProperties>
</file>