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291" r:id="rId6"/>
    <p:sldId id="263" r:id="rId7"/>
    <p:sldId id="264" r:id="rId8"/>
    <p:sldId id="265" r:id="rId9"/>
    <p:sldId id="267" r:id="rId10"/>
    <p:sldId id="268" r:id="rId11"/>
    <p:sldId id="269" r:id="rId12"/>
    <p:sldId id="287" r:id="rId13"/>
    <p:sldId id="288" r:id="rId14"/>
    <p:sldId id="290" r:id="rId15"/>
    <p:sldId id="271" r:id="rId16"/>
    <p:sldId id="272" r:id="rId17"/>
    <p:sldId id="274" r:id="rId18"/>
    <p:sldId id="273" r:id="rId19"/>
    <p:sldId id="276" r:id="rId20"/>
    <p:sldId id="275" r:id="rId21"/>
    <p:sldId id="278" r:id="rId22"/>
    <p:sldId id="279" r:id="rId23"/>
    <p:sldId id="280" r:id="rId24"/>
    <p:sldId id="283" r:id="rId25"/>
    <p:sldId id="282" r:id="rId26"/>
    <p:sldId id="285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C75CC-443C-4405-9F4F-480D840E5992}" v="3" dt="2021-12-06T13:32:35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5" autoAdjust="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Haerkens" userId="S::hrr@ubboemmius.nl::dafcfc7f-c110-4ebc-bddd-cb0826eeb3ca" providerId="AD" clId="Web-{708DB58D-04A4-94F9-874B-D9C86A28D7AC}"/>
    <pc:docChg chg="delSld">
      <pc:chgData name="Angela Haerkens" userId="S::hrr@ubboemmius.nl::dafcfc7f-c110-4ebc-bddd-cb0826eeb3ca" providerId="AD" clId="Web-{708DB58D-04A4-94F9-874B-D9C86A28D7AC}" dt="2020-11-12T13:54:49.199" v="0"/>
      <pc:docMkLst>
        <pc:docMk/>
      </pc:docMkLst>
      <pc:sldChg chg="del">
        <pc:chgData name="Angela Haerkens" userId="S::hrr@ubboemmius.nl::dafcfc7f-c110-4ebc-bddd-cb0826eeb3ca" providerId="AD" clId="Web-{708DB58D-04A4-94F9-874B-D9C86A28D7AC}" dt="2020-11-12T13:54:49.199" v="0"/>
        <pc:sldMkLst>
          <pc:docMk/>
          <pc:sldMk cId="918882748" sldId="284"/>
        </pc:sldMkLst>
      </pc:sldChg>
    </pc:docChg>
  </pc:docChgLst>
  <pc:docChgLst>
    <pc:chgData name="Angela Haerkens" userId="dafcfc7f-c110-4ebc-bddd-cb0826eeb3ca" providerId="ADAL" clId="{36CC75CC-443C-4405-9F4F-480D840E5992}"/>
    <pc:docChg chg="modSld">
      <pc:chgData name="Angela Haerkens" userId="dafcfc7f-c110-4ebc-bddd-cb0826eeb3ca" providerId="ADAL" clId="{36CC75CC-443C-4405-9F4F-480D840E5992}" dt="2021-12-06T13:32:35.619" v="2"/>
      <pc:docMkLst>
        <pc:docMk/>
      </pc:docMkLst>
      <pc:sldChg chg="addSp delSp modSp">
        <pc:chgData name="Angela Haerkens" userId="dafcfc7f-c110-4ebc-bddd-cb0826eeb3ca" providerId="ADAL" clId="{36CC75CC-443C-4405-9F4F-480D840E5992}" dt="2021-12-06T13:26:50.467" v="0"/>
        <pc:sldMkLst>
          <pc:docMk/>
          <pc:sldMk cId="1587300722" sldId="283"/>
        </pc:sldMkLst>
        <pc:picChg chg="add mod">
          <ac:chgData name="Angela Haerkens" userId="dafcfc7f-c110-4ebc-bddd-cb0826eeb3ca" providerId="ADAL" clId="{36CC75CC-443C-4405-9F4F-480D840E5992}" dt="2021-12-06T13:26:50.467" v="0"/>
          <ac:picMkLst>
            <pc:docMk/>
            <pc:sldMk cId="1587300722" sldId="283"/>
            <ac:picMk id="6" creationId="{4FF8FD4D-D3F5-4BB9-B779-0B68BF98F8C6}"/>
          </ac:picMkLst>
        </pc:picChg>
        <pc:picChg chg="del">
          <ac:chgData name="Angela Haerkens" userId="dafcfc7f-c110-4ebc-bddd-cb0826eeb3ca" providerId="ADAL" clId="{36CC75CC-443C-4405-9F4F-480D840E5992}" dt="2021-12-06T13:26:50.467" v="0"/>
          <ac:picMkLst>
            <pc:docMk/>
            <pc:sldMk cId="1587300722" sldId="283"/>
            <ac:picMk id="8" creationId="{00000000-0000-0000-0000-000000000000}"/>
          </ac:picMkLst>
        </pc:picChg>
      </pc:sldChg>
      <pc:sldChg chg="addSp delSp modSp">
        <pc:chgData name="Angela Haerkens" userId="dafcfc7f-c110-4ebc-bddd-cb0826eeb3ca" providerId="ADAL" clId="{36CC75CC-443C-4405-9F4F-480D840E5992}" dt="2021-12-06T13:32:35.619" v="2"/>
        <pc:sldMkLst>
          <pc:docMk/>
          <pc:sldMk cId="805963175" sldId="285"/>
        </pc:sldMkLst>
        <pc:picChg chg="add del mod">
          <ac:chgData name="Angela Haerkens" userId="dafcfc7f-c110-4ebc-bddd-cb0826eeb3ca" providerId="ADAL" clId="{36CC75CC-443C-4405-9F4F-480D840E5992}" dt="2021-12-06T13:32:35.619" v="2"/>
          <ac:picMkLst>
            <pc:docMk/>
            <pc:sldMk cId="805963175" sldId="285"/>
            <ac:picMk id="6" creationId="{A090171D-EC44-4F75-80ED-F0FA15ADDADA}"/>
          </ac:picMkLst>
        </pc:picChg>
        <pc:picChg chg="add mod">
          <ac:chgData name="Angela Haerkens" userId="dafcfc7f-c110-4ebc-bddd-cb0826eeb3ca" providerId="ADAL" clId="{36CC75CC-443C-4405-9F4F-480D840E5992}" dt="2021-12-06T13:32:35.619" v="2"/>
          <ac:picMkLst>
            <pc:docMk/>
            <pc:sldMk cId="805963175" sldId="285"/>
            <ac:picMk id="7" creationId="{DD3914F4-8EB3-4FBD-A5AE-1E60CE128A23}"/>
          </ac:picMkLst>
        </pc:picChg>
        <pc:picChg chg="del">
          <ac:chgData name="Angela Haerkens" userId="dafcfc7f-c110-4ebc-bddd-cb0826eeb3ca" providerId="ADAL" clId="{36CC75CC-443C-4405-9F4F-480D840E5992}" dt="2021-12-06T13:30:30.645" v="1"/>
          <ac:picMkLst>
            <pc:docMk/>
            <pc:sldMk cId="805963175" sldId="285"/>
            <ac:picMk id="8" creationId="{00000000-0000-0000-0000-000000000000}"/>
          </ac:picMkLst>
        </pc:picChg>
      </pc:sldChg>
    </pc:docChg>
  </pc:docChgLst>
  <pc:docChgLst>
    <pc:chgData name="Angela Haerkens" userId="S::hrr@ubboemmius.nl::dafcfc7f-c110-4ebc-bddd-cb0826eeb3ca" providerId="AD" clId="Web-{2E15BD96-982D-0DA6-4CA8-9C37D400FC1F}"/>
    <pc:docChg chg="modSld">
      <pc:chgData name="Angela Haerkens" userId="S::hrr@ubboemmius.nl::dafcfc7f-c110-4ebc-bddd-cb0826eeb3ca" providerId="AD" clId="Web-{2E15BD96-982D-0DA6-4CA8-9C37D400FC1F}" dt="2020-11-19T11:45:50.958" v="34" actId="20577"/>
      <pc:docMkLst>
        <pc:docMk/>
      </pc:docMkLst>
      <pc:sldChg chg="modSp">
        <pc:chgData name="Angela Haerkens" userId="S::hrr@ubboemmius.nl::dafcfc7f-c110-4ebc-bddd-cb0826eeb3ca" providerId="AD" clId="Web-{2E15BD96-982D-0DA6-4CA8-9C37D400FC1F}" dt="2020-11-19T11:45:50.958" v="34" actId="20577"/>
        <pc:sldMkLst>
          <pc:docMk/>
          <pc:sldMk cId="108897134" sldId="282"/>
        </pc:sldMkLst>
        <pc:spChg chg="mod">
          <ac:chgData name="Angela Haerkens" userId="S::hrr@ubboemmius.nl::dafcfc7f-c110-4ebc-bddd-cb0826eeb3ca" providerId="AD" clId="Web-{2E15BD96-982D-0DA6-4CA8-9C37D400FC1F}" dt="2020-11-19T11:45:50.958" v="34" actId="20577"/>
          <ac:spMkLst>
            <pc:docMk/>
            <pc:sldMk cId="108897134" sldId="282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2E15BD96-982D-0DA6-4CA8-9C37D400FC1F}" dt="2020-11-19T09:32:04.444" v="19" actId="20577"/>
        <pc:sldMkLst>
          <pc:docMk/>
          <pc:sldMk cId="805963175" sldId="285"/>
        </pc:sldMkLst>
        <pc:spChg chg="mod">
          <ac:chgData name="Angela Haerkens" userId="S::hrr@ubboemmius.nl::dafcfc7f-c110-4ebc-bddd-cb0826eeb3ca" providerId="AD" clId="Web-{2E15BD96-982D-0DA6-4CA8-9C37D400FC1F}" dt="2020-11-19T09:31:45.740" v="10" actId="20577"/>
          <ac:spMkLst>
            <pc:docMk/>
            <pc:sldMk cId="805963175" sldId="285"/>
            <ac:spMk id="2" creationId="{00000000-0000-0000-0000-000000000000}"/>
          </ac:spMkLst>
        </pc:spChg>
        <pc:spChg chg="mod">
          <ac:chgData name="Angela Haerkens" userId="S::hrr@ubboemmius.nl::dafcfc7f-c110-4ebc-bddd-cb0826eeb3ca" providerId="AD" clId="Web-{2E15BD96-982D-0DA6-4CA8-9C37D400FC1F}" dt="2020-11-19T09:32:04.444" v="19" actId="20577"/>
          <ac:spMkLst>
            <pc:docMk/>
            <pc:sldMk cId="805963175" sldId="285"/>
            <ac:spMk id="5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6117479C-E3C1-4CBE-5E5B-C7A53139FB3E}"/>
    <pc:docChg chg="modSld">
      <pc:chgData name="Angela Haerkens" userId="S::hrr@ubboemmius.nl::dafcfc7f-c110-4ebc-bddd-cb0826eeb3ca" providerId="AD" clId="Web-{6117479C-E3C1-4CBE-5E5B-C7A53139FB3E}" dt="2019-12-03T14:08:42.358" v="28" actId="20577"/>
      <pc:docMkLst>
        <pc:docMk/>
      </pc:docMkLst>
      <pc:sldChg chg="modSp">
        <pc:chgData name="Angela Haerkens" userId="S::hrr@ubboemmius.nl::dafcfc7f-c110-4ebc-bddd-cb0826eeb3ca" providerId="AD" clId="Web-{6117479C-E3C1-4CBE-5E5B-C7A53139FB3E}" dt="2019-12-03T14:08:39.343" v="26" actId="20577"/>
        <pc:sldMkLst>
          <pc:docMk/>
          <pc:sldMk cId="918882748" sldId="284"/>
        </pc:sldMkLst>
        <pc:spChg chg="mod">
          <ac:chgData name="Angela Haerkens" userId="S::hrr@ubboemmius.nl::dafcfc7f-c110-4ebc-bddd-cb0826eeb3ca" providerId="AD" clId="Web-{6117479C-E3C1-4CBE-5E5B-C7A53139FB3E}" dt="2019-12-03T14:08:39.343" v="26" actId="20577"/>
          <ac:spMkLst>
            <pc:docMk/>
            <pc:sldMk cId="918882748" sldId="284"/>
            <ac:spMk id="3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8025169F-654F-F333-FB62-FF260F307EEE}"/>
    <pc:docChg chg="modSld">
      <pc:chgData name="Angela Haerkens" userId="S::hrr@ubboemmius.nl::dafcfc7f-c110-4ebc-bddd-cb0826eeb3ca" providerId="AD" clId="Web-{8025169F-654F-F333-FB62-FF260F307EEE}" dt="2018-11-22T11:20:24.724" v="11" actId="20577"/>
      <pc:docMkLst>
        <pc:docMk/>
      </pc:docMkLst>
      <pc:sldChg chg="modSp">
        <pc:chgData name="Angela Haerkens" userId="S::hrr@ubboemmius.nl::dafcfc7f-c110-4ebc-bddd-cb0826eeb3ca" providerId="AD" clId="Web-{8025169F-654F-F333-FB62-FF260F307EEE}" dt="2018-11-22T11:17:20.178" v="7" actId="20577"/>
        <pc:sldMkLst>
          <pc:docMk/>
          <pc:sldMk cId="2611713316" sldId="265"/>
        </pc:sldMkLst>
        <pc:spChg chg="mod">
          <ac:chgData name="Angela Haerkens" userId="S::hrr@ubboemmius.nl::dafcfc7f-c110-4ebc-bddd-cb0826eeb3ca" providerId="AD" clId="Web-{8025169F-654F-F333-FB62-FF260F307EEE}" dt="2018-11-22T11:17:20.178" v="7" actId="20577"/>
          <ac:spMkLst>
            <pc:docMk/>
            <pc:sldMk cId="2611713316" sldId="265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8025169F-654F-F333-FB62-FF260F307EEE}" dt="2018-11-22T11:18:15.537" v="10" actId="20577"/>
        <pc:sldMkLst>
          <pc:docMk/>
          <pc:sldMk cId="1248484331" sldId="267"/>
        </pc:sldMkLst>
        <pc:spChg chg="mod">
          <ac:chgData name="Angela Haerkens" userId="S::hrr@ubboemmius.nl::dafcfc7f-c110-4ebc-bddd-cb0826eeb3ca" providerId="AD" clId="Web-{8025169F-654F-F333-FB62-FF260F307EEE}" dt="2018-11-22T11:18:15.537" v="10" actId="20577"/>
          <ac:spMkLst>
            <pc:docMk/>
            <pc:sldMk cId="1248484331" sldId="267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8025169F-654F-F333-FB62-FF260F307EEE}" dt="2018-11-22T11:20:24.724" v="11" actId="20577"/>
        <pc:sldMkLst>
          <pc:docMk/>
          <pc:sldMk cId="3966951022" sldId="275"/>
        </pc:sldMkLst>
        <pc:spChg chg="mod">
          <ac:chgData name="Angela Haerkens" userId="S::hrr@ubboemmius.nl::dafcfc7f-c110-4ebc-bddd-cb0826eeb3ca" providerId="AD" clId="Web-{8025169F-654F-F333-FB62-FF260F307EEE}" dt="2018-11-22T11:20:24.724" v="11" actId="20577"/>
          <ac:spMkLst>
            <pc:docMk/>
            <pc:sldMk cId="3966951022" sldId="275"/>
            <ac:spMk id="5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2A1AD05C-536C-7A06-BE1D-A1C57962A6B1}"/>
    <pc:docChg chg="modSld">
      <pc:chgData name="Angela Haerkens" userId="S::hrr@ubboemmius.nl::dafcfc7f-c110-4ebc-bddd-cb0826eeb3ca" providerId="AD" clId="Web-{2A1AD05C-536C-7A06-BE1D-A1C57962A6B1}" dt="2021-11-25T09:21:20.990" v="27" actId="1076"/>
      <pc:docMkLst>
        <pc:docMk/>
      </pc:docMkLst>
      <pc:sldChg chg="modSp">
        <pc:chgData name="Angela Haerkens" userId="S::hrr@ubboemmius.nl::dafcfc7f-c110-4ebc-bddd-cb0826eeb3ca" providerId="AD" clId="Web-{2A1AD05C-536C-7A06-BE1D-A1C57962A6B1}" dt="2021-11-25T09:12:37.743" v="25" actId="1076"/>
        <pc:sldMkLst>
          <pc:docMk/>
          <pc:sldMk cId="2062381364" sldId="263"/>
        </pc:sldMkLst>
        <pc:picChg chg="mod">
          <ac:chgData name="Angela Haerkens" userId="S::hrr@ubboemmius.nl::dafcfc7f-c110-4ebc-bddd-cb0826eeb3ca" providerId="AD" clId="Web-{2A1AD05C-536C-7A06-BE1D-A1C57962A6B1}" dt="2021-11-25T09:12:37.743" v="25" actId="1076"/>
          <ac:picMkLst>
            <pc:docMk/>
            <pc:sldMk cId="2062381364" sldId="263"/>
            <ac:picMk id="10" creationId="{00000000-0000-0000-0000-000000000000}"/>
          </ac:picMkLst>
        </pc:picChg>
      </pc:sldChg>
      <pc:sldChg chg="modSp">
        <pc:chgData name="Angela Haerkens" userId="S::hrr@ubboemmius.nl::dafcfc7f-c110-4ebc-bddd-cb0826eeb3ca" providerId="AD" clId="Web-{2A1AD05C-536C-7A06-BE1D-A1C57962A6B1}" dt="2021-11-25T09:07:22.304" v="18" actId="20577"/>
        <pc:sldMkLst>
          <pc:docMk/>
          <pc:sldMk cId="1735131595" sldId="264"/>
        </pc:sldMkLst>
        <pc:spChg chg="mod">
          <ac:chgData name="Angela Haerkens" userId="S::hrr@ubboemmius.nl::dafcfc7f-c110-4ebc-bddd-cb0826eeb3ca" providerId="AD" clId="Web-{2A1AD05C-536C-7A06-BE1D-A1C57962A6B1}" dt="2021-11-25T09:07:22.304" v="18" actId="20577"/>
          <ac:spMkLst>
            <pc:docMk/>
            <pc:sldMk cId="1735131595" sldId="264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2A1AD05C-536C-7A06-BE1D-A1C57962A6B1}" dt="2021-11-25T09:21:20.990" v="27" actId="1076"/>
        <pc:sldMkLst>
          <pc:docMk/>
          <pc:sldMk cId="1587300722" sldId="283"/>
        </pc:sldMkLst>
        <pc:spChg chg="mod">
          <ac:chgData name="Angela Haerkens" userId="S::hrr@ubboemmius.nl::dafcfc7f-c110-4ebc-bddd-cb0826eeb3ca" providerId="AD" clId="Web-{2A1AD05C-536C-7A06-BE1D-A1C57962A6B1}" dt="2021-11-25T09:10:00.328" v="24" actId="20577"/>
          <ac:spMkLst>
            <pc:docMk/>
            <pc:sldMk cId="1587300722" sldId="283"/>
            <ac:spMk id="5" creationId="{00000000-0000-0000-0000-000000000000}"/>
          </ac:spMkLst>
        </pc:spChg>
        <pc:picChg chg="mod">
          <ac:chgData name="Angela Haerkens" userId="S::hrr@ubboemmius.nl::dafcfc7f-c110-4ebc-bddd-cb0826eeb3ca" providerId="AD" clId="Web-{2A1AD05C-536C-7A06-BE1D-A1C57962A6B1}" dt="2021-11-25T09:21:20.990" v="27" actId="1076"/>
          <ac:picMkLst>
            <pc:docMk/>
            <pc:sldMk cId="1587300722" sldId="283"/>
            <ac:picMk id="8" creationId="{00000000-0000-0000-0000-000000000000}"/>
          </ac:picMkLst>
        </pc:picChg>
      </pc:sldChg>
      <pc:sldChg chg="modSp">
        <pc:chgData name="Angela Haerkens" userId="S::hrr@ubboemmius.nl::dafcfc7f-c110-4ebc-bddd-cb0826eeb3ca" providerId="AD" clId="Web-{2A1AD05C-536C-7A06-BE1D-A1C57962A6B1}" dt="2021-11-25T08:41:44.892" v="0" actId="1076"/>
        <pc:sldMkLst>
          <pc:docMk/>
          <pc:sldMk cId="3059982705" sldId="291"/>
        </pc:sldMkLst>
        <pc:picChg chg="mod">
          <ac:chgData name="Angela Haerkens" userId="S::hrr@ubboemmius.nl::dafcfc7f-c110-4ebc-bddd-cb0826eeb3ca" providerId="AD" clId="Web-{2A1AD05C-536C-7A06-BE1D-A1C57962A6B1}" dt="2021-11-25T08:41:44.892" v="0" actId="1076"/>
          <ac:picMkLst>
            <pc:docMk/>
            <pc:sldMk cId="3059982705" sldId="291"/>
            <ac:picMk id="7" creationId="{00000000-0000-0000-0000-000000000000}"/>
          </ac:picMkLst>
        </pc:picChg>
      </pc:sldChg>
    </pc:docChg>
  </pc:docChgLst>
  <pc:docChgLst>
    <pc:chgData name="Angela Haerkens" userId="S::hrr@ubboemmius.nl::dafcfc7f-c110-4ebc-bddd-cb0826eeb3ca" providerId="AD" clId="Web-{FA356BFC-32B1-4429-FE9A-42275F09D0C7}"/>
    <pc:docChg chg="addSld delSld modSld sldOrd">
      <pc:chgData name="Angela Haerkens" userId="S::hrr@ubboemmius.nl::dafcfc7f-c110-4ebc-bddd-cb0826eeb3ca" providerId="AD" clId="Web-{FA356BFC-32B1-4429-FE9A-42275F09D0C7}" dt="2020-11-17T09:02:10.043" v="107"/>
      <pc:docMkLst>
        <pc:docMk/>
      </pc:docMkLst>
      <pc:sldChg chg="modSp">
        <pc:chgData name="Angela Haerkens" userId="S::hrr@ubboemmius.nl::dafcfc7f-c110-4ebc-bddd-cb0826eeb3ca" providerId="AD" clId="Web-{FA356BFC-32B1-4429-FE9A-42275F09D0C7}" dt="2020-11-17T08:54:55.771" v="6" actId="20577"/>
        <pc:sldMkLst>
          <pc:docMk/>
          <pc:sldMk cId="2736704497" sldId="271"/>
        </pc:sldMkLst>
        <pc:spChg chg="mod">
          <ac:chgData name="Angela Haerkens" userId="S::hrr@ubboemmius.nl::dafcfc7f-c110-4ebc-bddd-cb0826eeb3ca" providerId="AD" clId="Web-{FA356BFC-32B1-4429-FE9A-42275F09D0C7}" dt="2020-11-17T08:54:55.771" v="6" actId="20577"/>
          <ac:spMkLst>
            <pc:docMk/>
            <pc:sldMk cId="2736704497" sldId="271"/>
            <ac:spMk id="5" creationId="{00000000-0000-0000-0000-000000000000}"/>
          </ac:spMkLst>
        </pc:spChg>
      </pc:sldChg>
      <pc:sldChg chg="new del">
        <pc:chgData name="Angela Haerkens" userId="S::hrr@ubboemmius.nl::dafcfc7f-c110-4ebc-bddd-cb0826eeb3ca" providerId="AD" clId="Web-{FA356BFC-32B1-4429-FE9A-42275F09D0C7}" dt="2020-11-17T08:59:18.587" v="99"/>
        <pc:sldMkLst>
          <pc:docMk/>
          <pc:sldMk cId="880444347" sldId="286"/>
        </pc:sldMkLst>
      </pc:sldChg>
      <pc:sldChg chg="addSp modSp new ord">
        <pc:chgData name="Angela Haerkens" userId="S::hrr@ubboemmius.nl::dafcfc7f-c110-4ebc-bddd-cb0826eeb3ca" providerId="AD" clId="Web-{FA356BFC-32B1-4429-FE9A-42275F09D0C7}" dt="2020-11-17T09:01:59.121" v="106"/>
        <pc:sldMkLst>
          <pc:docMk/>
          <pc:sldMk cId="1208030834" sldId="286"/>
        </pc:sldMkLst>
        <pc:graphicFrameChg chg="add mod modGraphic">
          <ac:chgData name="Angela Haerkens" userId="S::hrr@ubboemmius.nl::dafcfc7f-c110-4ebc-bddd-cb0826eeb3ca" providerId="AD" clId="Web-{FA356BFC-32B1-4429-FE9A-42275F09D0C7}" dt="2020-11-17T09:00:45.307" v="104" actId="1076"/>
          <ac:graphicFrameMkLst>
            <pc:docMk/>
            <pc:sldMk cId="1208030834" sldId="286"/>
            <ac:graphicFrameMk id="7" creationId="{10BD4EB9-C3E7-49FA-94A3-70830C30D23A}"/>
          </ac:graphicFrameMkLst>
        </pc:graphicFrameChg>
      </pc:sldChg>
      <pc:sldChg chg="addSp delSp modSp del">
        <pc:chgData name="Angela Haerkens" userId="S::hrr@ubboemmius.nl::dafcfc7f-c110-4ebc-bddd-cb0826eeb3ca" providerId="AD" clId="Web-{FA356BFC-32B1-4429-FE9A-42275F09D0C7}" dt="2020-11-17T08:57:27.054" v="94"/>
        <pc:sldMkLst>
          <pc:docMk/>
          <pc:sldMk cId="2625873586" sldId="286"/>
        </pc:sldMkLst>
        <pc:spChg chg="del">
          <ac:chgData name="Angela Haerkens" userId="S::hrr@ubboemmius.nl::dafcfc7f-c110-4ebc-bddd-cb0826eeb3ca" providerId="AD" clId="Web-{FA356BFC-32B1-4429-FE9A-42275F09D0C7}" dt="2020-11-17T08:56:28.475" v="7"/>
          <ac:spMkLst>
            <pc:docMk/>
            <pc:sldMk cId="2625873586" sldId="286"/>
            <ac:spMk id="5" creationId="{60780B78-A722-42D7-86D1-8AA2F9C44C37}"/>
          </ac:spMkLst>
        </pc:spChg>
        <pc:graphicFrameChg chg="add mod ord modGraphic">
          <ac:chgData name="Angela Haerkens" userId="S::hrr@ubboemmius.nl::dafcfc7f-c110-4ebc-bddd-cb0826eeb3ca" providerId="AD" clId="Web-{FA356BFC-32B1-4429-FE9A-42275F09D0C7}" dt="2020-11-17T08:56:28.475" v="7"/>
          <ac:graphicFrameMkLst>
            <pc:docMk/>
            <pc:sldMk cId="2625873586" sldId="286"/>
            <ac:graphicFrameMk id="8" creationId="{1BFADF13-17E1-46B1-9E83-A6E2595981CD}"/>
          </ac:graphicFrameMkLst>
        </pc:graphicFrameChg>
        <pc:graphicFrameChg chg="add mod modGraphic">
          <ac:chgData name="Angela Haerkens" userId="S::hrr@ubboemmius.nl::dafcfc7f-c110-4ebc-bddd-cb0826eeb3ca" providerId="AD" clId="Web-{FA356BFC-32B1-4429-FE9A-42275F09D0C7}" dt="2020-11-17T08:57:22.398" v="93"/>
          <ac:graphicFrameMkLst>
            <pc:docMk/>
            <pc:sldMk cId="2625873586" sldId="286"/>
            <ac:graphicFrameMk id="10" creationId="{ADF279BC-C21E-4618-8B14-D4E5EB46593E}"/>
          </ac:graphicFrameMkLst>
        </pc:graphicFrameChg>
      </pc:sldChg>
      <pc:sldChg chg="addSp modSp new del">
        <pc:chgData name="Angela Haerkens" userId="S::hrr@ubboemmius.nl::dafcfc7f-c110-4ebc-bddd-cb0826eeb3ca" providerId="AD" clId="Web-{FA356BFC-32B1-4429-FE9A-42275F09D0C7}" dt="2020-11-17T08:58:50.134" v="97"/>
        <pc:sldMkLst>
          <pc:docMk/>
          <pc:sldMk cId="3693410119" sldId="286"/>
        </pc:sldMkLst>
        <pc:graphicFrameChg chg="add mod">
          <ac:chgData name="Angela Haerkens" userId="S::hrr@ubboemmius.nl::dafcfc7f-c110-4ebc-bddd-cb0826eeb3ca" providerId="AD" clId="Web-{FA356BFC-32B1-4429-FE9A-42275F09D0C7}" dt="2020-11-17T08:58:37.165" v="96"/>
          <ac:graphicFrameMkLst>
            <pc:docMk/>
            <pc:sldMk cId="3693410119" sldId="286"/>
            <ac:graphicFrameMk id="10" creationId="{787A7563-E813-48BC-8B4C-57D137F5C9BA}"/>
          </ac:graphicFrameMkLst>
        </pc:graphicFrameChg>
      </pc:sldChg>
      <pc:sldChg chg="new">
        <pc:chgData name="Angela Haerkens" userId="S::hrr@ubboemmius.nl::dafcfc7f-c110-4ebc-bddd-cb0826eeb3ca" providerId="AD" clId="Web-{FA356BFC-32B1-4429-FE9A-42275F09D0C7}" dt="2020-11-17T09:02:10.043" v="107"/>
        <pc:sldMkLst>
          <pc:docMk/>
          <pc:sldMk cId="3926422010" sldId="287"/>
        </pc:sldMkLst>
      </pc:sldChg>
    </pc:docChg>
  </pc:docChgLst>
  <pc:docChgLst>
    <pc:chgData name="Angela Haerkens" userId="S::hrr@ubboemmius.nl::dafcfc7f-c110-4ebc-bddd-cb0826eeb3ca" providerId="AD" clId="Web-{66F1B37C-1A68-F8E8-20D0-1E3A1CDA08EA}"/>
    <pc:docChg chg="modSld">
      <pc:chgData name="Angela Haerkens" userId="S::hrr@ubboemmius.nl::dafcfc7f-c110-4ebc-bddd-cb0826eeb3ca" providerId="AD" clId="Web-{66F1B37C-1A68-F8E8-20D0-1E3A1CDA08EA}" dt="2018-11-22T11:28:09.455" v="13" actId="20577"/>
      <pc:docMkLst>
        <pc:docMk/>
      </pc:docMkLst>
      <pc:sldChg chg="modSp">
        <pc:chgData name="Angela Haerkens" userId="S::hrr@ubboemmius.nl::dafcfc7f-c110-4ebc-bddd-cb0826eeb3ca" providerId="AD" clId="Web-{66F1B37C-1A68-F8E8-20D0-1E3A1CDA08EA}" dt="2018-11-22T11:28:09.455" v="13" actId="20577"/>
        <pc:sldMkLst>
          <pc:docMk/>
          <pc:sldMk cId="805963175" sldId="285"/>
        </pc:sldMkLst>
        <pc:spChg chg="mod">
          <ac:chgData name="Angela Haerkens" userId="S::hrr@ubboemmius.nl::dafcfc7f-c110-4ebc-bddd-cb0826eeb3ca" providerId="AD" clId="Web-{66F1B37C-1A68-F8E8-20D0-1E3A1CDA08EA}" dt="2018-11-22T11:28:09.455" v="13" actId="20577"/>
          <ac:spMkLst>
            <pc:docMk/>
            <pc:sldMk cId="805963175" sldId="285"/>
            <ac:spMk id="5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A52908DD-3C6A-7002-3F9F-814BE0229363}"/>
    <pc:docChg chg="modSld">
      <pc:chgData name="Angela Haerkens" userId="S::hrr@ubboemmius.nl::dafcfc7f-c110-4ebc-bddd-cb0826eeb3ca" providerId="AD" clId="Web-{A52908DD-3C6A-7002-3F9F-814BE0229363}" dt="2020-11-10T10:25:53.880" v="61" actId="1076"/>
      <pc:docMkLst>
        <pc:docMk/>
      </pc:docMkLst>
      <pc:sldChg chg="modSp">
        <pc:chgData name="Angela Haerkens" userId="S::hrr@ubboemmius.nl::dafcfc7f-c110-4ebc-bddd-cb0826eeb3ca" providerId="AD" clId="Web-{A52908DD-3C6A-7002-3F9F-814BE0229363}" dt="2020-11-10T10:25:53.880" v="61" actId="1076"/>
        <pc:sldMkLst>
          <pc:docMk/>
          <pc:sldMk cId="2062381364" sldId="263"/>
        </pc:sldMkLst>
        <pc:spChg chg="mod">
          <ac:chgData name="Angela Haerkens" userId="S::hrr@ubboemmius.nl::dafcfc7f-c110-4ebc-bddd-cb0826eeb3ca" providerId="AD" clId="Web-{A52908DD-3C6A-7002-3F9F-814BE0229363}" dt="2020-11-10T10:25:52.927" v="60" actId="20577"/>
          <ac:spMkLst>
            <pc:docMk/>
            <pc:sldMk cId="2062381364" sldId="263"/>
            <ac:spMk id="5" creationId="{00000000-0000-0000-0000-000000000000}"/>
          </ac:spMkLst>
        </pc:spChg>
        <pc:picChg chg="mod">
          <ac:chgData name="Angela Haerkens" userId="S::hrr@ubboemmius.nl::dafcfc7f-c110-4ebc-bddd-cb0826eeb3ca" providerId="AD" clId="Web-{A52908DD-3C6A-7002-3F9F-814BE0229363}" dt="2020-11-10T10:25:53.880" v="61" actId="1076"/>
          <ac:picMkLst>
            <pc:docMk/>
            <pc:sldMk cId="2062381364" sldId="263"/>
            <ac:picMk id="5122" creationId="{00000000-0000-0000-0000-000000000000}"/>
          </ac:picMkLst>
        </pc:picChg>
      </pc:sldChg>
    </pc:docChg>
  </pc:docChgLst>
  <pc:docChgLst>
    <pc:chgData name="Angela Haerkens" userId="S::hrr@ubboemmius.nl::dafcfc7f-c110-4ebc-bddd-cb0826eeb3ca" providerId="AD" clId="Web-{58DC6CE9-138D-E735-0E76-E3DCBC1CEFDA}"/>
    <pc:docChg chg="modSld">
      <pc:chgData name="Angela Haerkens" userId="S::hrr@ubboemmius.nl::dafcfc7f-c110-4ebc-bddd-cb0826eeb3ca" providerId="AD" clId="Web-{58DC6CE9-138D-E735-0E76-E3DCBC1CEFDA}" dt="2019-11-29T12:28:42.580" v="73" actId="20577"/>
      <pc:docMkLst>
        <pc:docMk/>
      </pc:docMkLst>
      <pc:sldChg chg="modSp">
        <pc:chgData name="Angela Haerkens" userId="S::hrr@ubboemmius.nl::dafcfc7f-c110-4ebc-bddd-cb0826eeb3ca" providerId="AD" clId="Web-{58DC6CE9-138D-E735-0E76-E3DCBC1CEFDA}" dt="2019-11-29T12:21:15.368" v="9" actId="20577"/>
        <pc:sldMkLst>
          <pc:docMk/>
          <pc:sldMk cId="1735131595" sldId="264"/>
        </pc:sldMkLst>
        <pc:spChg chg="mod">
          <ac:chgData name="Angela Haerkens" userId="S::hrr@ubboemmius.nl::dafcfc7f-c110-4ebc-bddd-cb0826eeb3ca" providerId="AD" clId="Web-{58DC6CE9-138D-E735-0E76-E3DCBC1CEFDA}" dt="2019-11-29T12:21:15.368" v="9" actId="20577"/>
          <ac:spMkLst>
            <pc:docMk/>
            <pc:sldMk cId="1735131595" sldId="264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58DC6CE9-138D-E735-0E76-E3DCBC1CEFDA}" dt="2019-11-29T12:22:13.447" v="16" actId="20577"/>
        <pc:sldMkLst>
          <pc:docMk/>
          <pc:sldMk cId="2611713316" sldId="265"/>
        </pc:sldMkLst>
        <pc:spChg chg="mod">
          <ac:chgData name="Angela Haerkens" userId="S::hrr@ubboemmius.nl::dafcfc7f-c110-4ebc-bddd-cb0826eeb3ca" providerId="AD" clId="Web-{58DC6CE9-138D-E735-0E76-E3DCBC1CEFDA}" dt="2019-11-29T12:22:13.447" v="16" actId="20577"/>
          <ac:spMkLst>
            <pc:docMk/>
            <pc:sldMk cId="2611713316" sldId="265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58DC6CE9-138D-E735-0E76-E3DCBC1CEFDA}" dt="2019-11-29T12:25:34.733" v="27" actId="1076"/>
        <pc:sldMkLst>
          <pc:docMk/>
          <pc:sldMk cId="2736704497" sldId="271"/>
        </pc:sldMkLst>
        <pc:spChg chg="mod">
          <ac:chgData name="Angela Haerkens" userId="S::hrr@ubboemmius.nl::dafcfc7f-c110-4ebc-bddd-cb0826eeb3ca" providerId="AD" clId="Web-{58DC6CE9-138D-E735-0E76-E3DCBC1CEFDA}" dt="2019-11-29T12:25:30.795" v="26" actId="20577"/>
          <ac:spMkLst>
            <pc:docMk/>
            <pc:sldMk cId="2736704497" sldId="271"/>
            <ac:spMk id="5" creationId="{00000000-0000-0000-0000-000000000000}"/>
          </ac:spMkLst>
        </pc:spChg>
        <pc:picChg chg="mod">
          <ac:chgData name="Angela Haerkens" userId="S::hrr@ubboemmius.nl::dafcfc7f-c110-4ebc-bddd-cb0826eeb3ca" providerId="AD" clId="Web-{58DC6CE9-138D-E735-0E76-E3DCBC1CEFDA}" dt="2019-11-29T12:25:34.733" v="27" actId="1076"/>
          <ac:picMkLst>
            <pc:docMk/>
            <pc:sldMk cId="2736704497" sldId="271"/>
            <ac:picMk id="7" creationId="{00000000-0000-0000-0000-000000000000}"/>
          </ac:picMkLst>
        </pc:picChg>
      </pc:sldChg>
      <pc:sldChg chg="modSp">
        <pc:chgData name="Angela Haerkens" userId="S::hrr@ubboemmius.nl::dafcfc7f-c110-4ebc-bddd-cb0826eeb3ca" providerId="AD" clId="Web-{58DC6CE9-138D-E735-0E76-E3DCBC1CEFDA}" dt="2019-11-29T12:27:13.813" v="47" actId="20577"/>
        <pc:sldMkLst>
          <pc:docMk/>
          <pc:sldMk cId="108897134" sldId="282"/>
        </pc:sldMkLst>
        <pc:spChg chg="mod">
          <ac:chgData name="Angela Haerkens" userId="S::hrr@ubboemmius.nl::dafcfc7f-c110-4ebc-bddd-cb0826eeb3ca" providerId="AD" clId="Web-{58DC6CE9-138D-E735-0E76-E3DCBC1CEFDA}" dt="2019-11-29T12:27:13.813" v="47" actId="20577"/>
          <ac:spMkLst>
            <pc:docMk/>
            <pc:sldMk cId="108897134" sldId="282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58DC6CE9-138D-E735-0E76-E3DCBC1CEFDA}" dt="2019-11-29T12:28:42.580" v="73" actId="20577"/>
        <pc:sldMkLst>
          <pc:docMk/>
          <pc:sldMk cId="1587300722" sldId="283"/>
        </pc:sldMkLst>
        <pc:spChg chg="mod">
          <ac:chgData name="Angela Haerkens" userId="S::hrr@ubboemmius.nl::dafcfc7f-c110-4ebc-bddd-cb0826eeb3ca" providerId="AD" clId="Web-{58DC6CE9-138D-E735-0E76-E3DCBC1CEFDA}" dt="2019-11-29T12:28:42.580" v="73" actId="20577"/>
          <ac:spMkLst>
            <pc:docMk/>
            <pc:sldMk cId="1587300722" sldId="283"/>
            <ac:spMk id="5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A87F0229-694E-58AB-F8FB-EE09A3AC0034}"/>
    <pc:docChg chg="modSld">
      <pc:chgData name="Angela Haerkens" userId="S::hrr@ubboemmius.nl::dafcfc7f-c110-4ebc-bddd-cb0826eeb3ca" providerId="AD" clId="Web-{A87F0229-694E-58AB-F8FB-EE09A3AC0034}" dt="2020-10-22T08:52:58.773" v="18" actId="20577"/>
      <pc:docMkLst>
        <pc:docMk/>
      </pc:docMkLst>
      <pc:sldChg chg="modSp">
        <pc:chgData name="Angela Haerkens" userId="S::hrr@ubboemmius.nl::dafcfc7f-c110-4ebc-bddd-cb0826eeb3ca" providerId="AD" clId="Web-{A87F0229-694E-58AB-F8FB-EE09A3AC0034}" dt="2020-10-22T08:52:58.773" v="18" actId="20577"/>
        <pc:sldMkLst>
          <pc:docMk/>
          <pc:sldMk cId="108897134" sldId="282"/>
        </pc:sldMkLst>
        <pc:spChg chg="mod">
          <ac:chgData name="Angela Haerkens" userId="S::hrr@ubboemmius.nl::dafcfc7f-c110-4ebc-bddd-cb0826eeb3ca" providerId="AD" clId="Web-{A87F0229-694E-58AB-F8FB-EE09A3AC0034}" dt="2020-10-22T08:52:58.773" v="18" actId="20577"/>
          <ac:spMkLst>
            <pc:docMk/>
            <pc:sldMk cId="108897134" sldId="282"/>
            <ac:spMk id="5" creationId="{00000000-0000-0000-0000-000000000000}"/>
          </ac:spMkLst>
        </pc:spChg>
      </pc:sldChg>
    </pc:docChg>
  </pc:docChgLst>
  <pc:docChgLst>
    <pc:chgData name="Angela Haerkens" userId="S::hrr@ubboemmius.nl::dafcfc7f-c110-4ebc-bddd-cb0826eeb3ca" providerId="AD" clId="Web-{F1CC5917-ED0F-D179-1C3A-F1986F738DC0}"/>
    <pc:docChg chg="addSld modSld">
      <pc:chgData name="Angela Haerkens" userId="S::hrr@ubboemmius.nl::dafcfc7f-c110-4ebc-bddd-cb0826eeb3ca" providerId="AD" clId="Web-{F1CC5917-ED0F-D179-1C3A-F1986F738DC0}" dt="2020-10-22T08:46:36.608" v="77"/>
      <pc:docMkLst>
        <pc:docMk/>
      </pc:docMkLst>
      <pc:sldChg chg="modSp">
        <pc:chgData name="Angela Haerkens" userId="S::hrr@ubboemmius.nl::dafcfc7f-c110-4ebc-bddd-cb0826eeb3ca" providerId="AD" clId="Web-{F1CC5917-ED0F-D179-1C3A-F1986F738DC0}" dt="2020-10-22T08:44:24.199" v="34" actId="20577"/>
        <pc:sldMkLst>
          <pc:docMk/>
          <pc:sldMk cId="1735131595" sldId="264"/>
        </pc:sldMkLst>
        <pc:spChg chg="mod">
          <ac:chgData name="Angela Haerkens" userId="S::hrr@ubboemmius.nl::dafcfc7f-c110-4ebc-bddd-cb0826eeb3ca" providerId="AD" clId="Web-{F1CC5917-ED0F-D179-1C3A-F1986F738DC0}" dt="2020-10-22T08:44:24.199" v="34" actId="20577"/>
          <ac:spMkLst>
            <pc:docMk/>
            <pc:sldMk cId="1735131595" sldId="264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F1CC5917-ED0F-D179-1C3A-F1986F738DC0}" dt="2020-10-22T08:45:37.107" v="76" actId="20577"/>
        <pc:sldMkLst>
          <pc:docMk/>
          <pc:sldMk cId="2611713316" sldId="265"/>
        </pc:sldMkLst>
        <pc:spChg chg="mod">
          <ac:chgData name="Angela Haerkens" userId="S::hrr@ubboemmius.nl::dafcfc7f-c110-4ebc-bddd-cb0826eeb3ca" providerId="AD" clId="Web-{F1CC5917-ED0F-D179-1C3A-F1986F738DC0}" dt="2020-10-22T08:45:37.107" v="76" actId="20577"/>
          <ac:spMkLst>
            <pc:docMk/>
            <pc:sldMk cId="2611713316" sldId="265"/>
            <ac:spMk id="5" creationId="{00000000-0000-0000-0000-000000000000}"/>
          </ac:spMkLst>
        </pc:spChg>
      </pc:sldChg>
      <pc:sldChg chg="modSp">
        <pc:chgData name="Angela Haerkens" userId="S::hrr@ubboemmius.nl::dafcfc7f-c110-4ebc-bddd-cb0826eeb3ca" providerId="AD" clId="Web-{F1CC5917-ED0F-D179-1C3A-F1986F738DC0}" dt="2020-10-22T08:43:58.261" v="30" actId="20577"/>
        <pc:sldMkLst>
          <pc:docMk/>
          <pc:sldMk cId="918882748" sldId="284"/>
        </pc:sldMkLst>
        <pc:spChg chg="mod">
          <ac:chgData name="Angela Haerkens" userId="S::hrr@ubboemmius.nl::dafcfc7f-c110-4ebc-bddd-cb0826eeb3ca" providerId="AD" clId="Web-{F1CC5917-ED0F-D179-1C3A-F1986F738DC0}" dt="2020-10-22T08:43:24.135" v="14" actId="20577"/>
          <ac:spMkLst>
            <pc:docMk/>
            <pc:sldMk cId="918882748" sldId="284"/>
            <ac:spMk id="2" creationId="{00000000-0000-0000-0000-000000000000}"/>
          </ac:spMkLst>
        </pc:spChg>
        <pc:spChg chg="mod">
          <ac:chgData name="Angela Haerkens" userId="S::hrr@ubboemmius.nl::dafcfc7f-c110-4ebc-bddd-cb0826eeb3ca" providerId="AD" clId="Web-{F1CC5917-ED0F-D179-1C3A-F1986F738DC0}" dt="2020-10-22T08:43:58.261" v="30" actId="20577"/>
          <ac:spMkLst>
            <pc:docMk/>
            <pc:sldMk cId="918882748" sldId="284"/>
            <ac:spMk id="3" creationId="{00000000-0000-0000-0000-000000000000}"/>
          </ac:spMkLst>
        </pc:spChg>
      </pc:sldChg>
      <pc:sldChg chg="new">
        <pc:chgData name="Angela Haerkens" userId="S::hrr@ubboemmius.nl::dafcfc7f-c110-4ebc-bddd-cb0826eeb3ca" providerId="AD" clId="Web-{F1CC5917-ED0F-D179-1C3A-F1986F738DC0}" dt="2020-10-22T08:46:36.608" v="77"/>
        <pc:sldMkLst>
          <pc:docMk/>
          <pc:sldMk cId="2625873586" sldId="286"/>
        </pc:sldMkLst>
      </pc:sldChg>
    </pc:docChg>
  </pc:docChgLst>
  <pc:docChgLst>
    <pc:chgData name="Angela Haerkens" userId="S::hrr@ubboemmius.nl::dafcfc7f-c110-4ebc-bddd-cb0826eeb3ca" providerId="AD" clId="Web-{4C921305-C6E0-8842-4E17-048D84294ED4}"/>
    <pc:docChg chg="modSld">
      <pc:chgData name="Angela Haerkens" userId="S::hrr@ubboemmius.nl::dafcfc7f-c110-4ebc-bddd-cb0826eeb3ca" providerId="AD" clId="Web-{4C921305-C6E0-8842-4E17-048D84294ED4}" dt="2018-11-22T12:30:48.678" v="2" actId="20577"/>
      <pc:docMkLst>
        <pc:docMk/>
      </pc:docMkLst>
      <pc:sldChg chg="modSp">
        <pc:chgData name="Angela Haerkens" userId="S::hrr@ubboemmius.nl::dafcfc7f-c110-4ebc-bddd-cb0826eeb3ca" providerId="AD" clId="Web-{4C921305-C6E0-8842-4E17-048D84294ED4}" dt="2018-11-22T12:30:48.678" v="2" actId="20577"/>
        <pc:sldMkLst>
          <pc:docMk/>
          <pc:sldMk cId="2611713316" sldId="265"/>
        </pc:sldMkLst>
        <pc:spChg chg="mod">
          <ac:chgData name="Angela Haerkens" userId="S::hrr@ubboemmius.nl::dafcfc7f-c110-4ebc-bddd-cb0826eeb3ca" providerId="AD" clId="Web-{4C921305-C6E0-8842-4E17-048D84294ED4}" dt="2018-11-22T12:30:48.678" v="2" actId="20577"/>
          <ac:spMkLst>
            <pc:docMk/>
            <pc:sldMk cId="2611713316" sldId="265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372B7-BD81-43A8-9FD8-DAC8D417D1DB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6F7B-8ACD-4423-AAB0-E3600202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72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2130425"/>
            <a:ext cx="8496944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3717032"/>
            <a:ext cx="849694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C658-0824-4E40-9186-24EE8A987AD9}" type="datetime1">
              <a:rPr lang="nl-NL" smtClean="0"/>
              <a:t>6-12-2021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44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232D7633-C465-46FF-B88F-8054C155DB60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4104455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1628800"/>
            <a:ext cx="4104456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290810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A91F05C3-641D-4F1F-B8A2-44C826A06513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1628801"/>
            <a:ext cx="8496622" cy="417646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16462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75E05FDD-79A3-4AD3-9341-92036CC68A61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1628775"/>
            <a:ext cx="8496300" cy="4176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media toe te toevoegen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275013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Afgeronde rechthoek 23"/>
          <p:cNvSpPr/>
          <p:nvPr userDrawn="1"/>
        </p:nvSpPr>
        <p:spPr>
          <a:xfrm>
            <a:off x="117446" y="123825"/>
            <a:ext cx="8900720" cy="6176307"/>
          </a:xfrm>
          <a:prstGeom prst="roundRect">
            <a:avLst>
              <a:gd name="adj" fmla="val 4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3717032"/>
            <a:ext cx="857151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6-12-2021</a:t>
            </a:fld>
            <a:endParaRPr lang="nl-NL"/>
          </a:p>
        </p:txBody>
      </p:sp>
      <p:sp>
        <p:nvSpPr>
          <p:cNvPr id="37" name="Tijdelijke aanduiding voor voettekst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64" y="34504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3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09057" y="2708920"/>
            <a:ext cx="4318927" cy="358363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5857"/>
              <a:gd name="connsiteX1" fmla="*/ 4514850 w 4514850"/>
              <a:gd name="connsiteY1" fmla="*/ 0 h 3625857"/>
              <a:gd name="connsiteX2" fmla="*/ 4514850 w 4514850"/>
              <a:gd name="connsiteY2" fmla="*/ 0 h 3625857"/>
              <a:gd name="connsiteX3" fmla="*/ 4514850 w 4514850"/>
              <a:gd name="connsiteY3" fmla="*/ 3616914 h 3625857"/>
              <a:gd name="connsiteX4" fmla="*/ 4477568 w 4514850"/>
              <a:gd name="connsiteY4" fmla="*/ 3616096 h 3625857"/>
              <a:gd name="connsiteX5" fmla="*/ 37282 w 4514850"/>
              <a:gd name="connsiteY5" fmla="*/ 3616096 h 3625857"/>
              <a:gd name="connsiteX6" fmla="*/ 0 w 4514850"/>
              <a:gd name="connsiteY6" fmla="*/ 3578814 h 3625857"/>
              <a:gd name="connsiteX7" fmla="*/ 0 w 4514850"/>
              <a:gd name="connsiteY7" fmla="*/ 0 h 3625857"/>
              <a:gd name="connsiteX8" fmla="*/ 0 w 4514850"/>
              <a:gd name="connsiteY8" fmla="*/ 0 h 3625857"/>
              <a:gd name="connsiteX0" fmla="*/ 0 w 4514850"/>
              <a:gd name="connsiteY0" fmla="*/ 0 h 3885975"/>
              <a:gd name="connsiteX1" fmla="*/ 4514850 w 4514850"/>
              <a:gd name="connsiteY1" fmla="*/ 0 h 3885975"/>
              <a:gd name="connsiteX2" fmla="*/ 4514850 w 4514850"/>
              <a:gd name="connsiteY2" fmla="*/ 0 h 3885975"/>
              <a:gd name="connsiteX3" fmla="*/ 4514850 w 4514850"/>
              <a:gd name="connsiteY3" fmla="*/ 3616914 h 3885975"/>
              <a:gd name="connsiteX4" fmla="*/ 37282 w 4514850"/>
              <a:gd name="connsiteY4" fmla="*/ 3616096 h 3885975"/>
              <a:gd name="connsiteX5" fmla="*/ 0 w 4514850"/>
              <a:gd name="connsiteY5" fmla="*/ 3578814 h 3885975"/>
              <a:gd name="connsiteX6" fmla="*/ 0 w 4514850"/>
              <a:gd name="connsiteY6" fmla="*/ 0 h 3885975"/>
              <a:gd name="connsiteX7" fmla="*/ 0 w 4514850"/>
              <a:gd name="connsiteY7" fmla="*/ 0 h 3885975"/>
              <a:gd name="connsiteX0" fmla="*/ 0 w 4514850"/>
              <a:gd name="connsiteY0" fmla="*/ 0 h 3616914"/>
              <a:gd name="connsiteX1" fmla="*/ 4514850 w 4514850"/>
              <a:gd name="connsiteY1" fmla="*/ 0 h 3616914"/>
              <a:gd name="connsiteX2" fmla="*/ 4514850 w 4514850"/>
              <a:gd name="connsiteY2" fmla="*/ 0 h 3616914"/>
              <a:gd name="connsiteX3" fmla="*/ 4514850 w 4514850"/>
              <a:gd name="connsiteY3" fmla="*/ 3616914 h 3616914"/>
              <a:gd name="connsiteX4" fmla="*/ 37282 w 4514850"/>
              <a:gd name="connsiteY4" fmla="*/ 3616096 h 3616914"/>
              <a:gd name="connsiteX5" fmla="*/ 0 w 4514850"/>
              <a:gd name="connsiteY5" fmla="*/ 3578814 h 3616914"/>
              <a:gd name="connsiteX6" fmla="*/ 0 w 4514850"/>
              <a:gd name="connsiteY6" fmla="*/ 0 h 3616914"/>
              <a:gd name="connsiteX7" fmla="*/ 0 w 4514850"/>
              <a:gd name="connsiteY7" fmla="*/ 0 h 361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914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616914"/>
                </a:lnTo>
                <a:lnTo>
                  <a:pt x="37282" y="3616096"/>
                </a:lnTo>
                <a:cubicBezTo>
                  <a:pt x="16692" y="3616096"/>
                  <a:pt x="0" y="3599404"/>
                  <a:pt x="0" y="3578814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0" name="Picture Placeholder 2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16016" y="2708919"/>
            <a:ext cx="4302149" cy="358282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01A8F2-3343-46B8-ACA1-E43F1D4D5566}" type="datetime1">
              <a:rPr lang="nl-NL" smtClean="0"/>
              <a:t>6-12-2021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70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1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Afgeronde rechthoek 20"/>
          <p:cNvSpPr/>
          <p:nvPr userDrawn="1"/>
        </p:nvSpPr>
        <p:spPr>
          <a:xfrm>
            <a:off x="117446" y="123825"/>
            <a:ext cx="8900720" cy="2585095"/>
          </a:xfrm>
          <a:prstGeom prst="roundRect">
            <a:avLst>
              <a:gd name="adj" fmla="val 17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7446" y="2780928"/>
            <a:ext cx="8900720" cy="3510814"/>
          </a:xfrm>
          <a:prstGeom prst="round2SameRect">
            <a:avLst>
              <a:gd name="adj1" fmla="val 0"/>
              <a:gd name="adj2" fmla="val 1031"/>
            </a:avLst>
          </a:pr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1379B-98D9-44CD-85B6-AA1C5555D860}" type="datetime1">
              <a:rPr lang="nl-NL" smtClean="0"/>
              <a:t>6-12-2021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64" y="34504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93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2C9C26B-2126-454B-88DC-831F9DCD4F12}" type="datetime1">
              <a:rPr lang="nl-NL" smtClean="0"/>
              <a:t>6-12-2021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599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2262695F-C65A-41C0-89E1-0EB7862870E5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3" y="4005064"/>
            <a:ext cx="3240359" cy="2088232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8800"/>
            <a:ext cx="3240359" cy="216024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6795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30B3AB87-B59F-4911-968D-A76A5F9D330F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9397"/>
            <a:ext cx="3240359" cy="4463899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3445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604B69AF-4614-4B74-9C40-FA6CC982B9D1}" type="datetime1">
              <a:rPr lang="nl-NL" smtClean="0"/>
              <a:t>6-12-2021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8496943" cy="4176464"/>
          </a:xfrm>
          <a:prstGeom prst="rect">
            <a:avLst/>
          </a:pr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04703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" y="39728"/>
            <a:ext cx="9027260" cy="6250319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491880" y="6459137"/>
            <a:ext cx="28956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Versie 1.0 Definitief</a:t>
            </a:r>
          </a:p>
        </p:txBody>
      </p:sp>
      <p:sp>
        <p:nvSpPr>
          <p:cNvPr id="17" name="Tijdelijke aanduiding voor datum 4"/>
          <p:cNvSpPr>
            <a:spLocks noGrp="1"/>
          </p:cNvSpPr>
          <p:nvPr>
            <p:ph type="dt" sz="half" idx="2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C705AB-1925-42C8-8554-5C0A28D4A6D9}" type="datetime1">
              <a:rPr lang="nl-NL" smtClean="0"/>
              <a:pPr/>
              <a:t>6-12-2021</a:t>
            </a:fld>
            <a:endParaRPr lang="nl-NL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76456" y="6450509"/>
            <a:ext cx="467544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55" y="39728"/>
            <a:ext cx="1439422" cy="14450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48"/>
          <a:stretch/>
        </p:blipFill>
        <p:spPr>
          <a:xfrm>
            <a:off x="60382" y="6315925"/>
            <a:ext cx="3415475" cy="5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2" r:id="rId3"/>
    <p:sldLayoutId id="2147483661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69" r:id="rId10"/>
    <p:sldLayoutId id="2147483668" r:id="rId11"/>
    <p:sldLayoutId id="214748367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Ubbo.dedecaan.net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-kiezen" TargetMode="External"/><Relationship Id="rId5" Type="http://schemas.openxmlformats.org/officeDocument/2006/relationships/hyperlink" Target="http://www.Studiekeuze123.nl/wegwijzers/profiel-kiezen" TargetMode="External"/><Relationship Id="rId4" Type="http://schemas.openxmlformats.org/officeDocument/2006/relationships/hyperlink" Target="http://www.studiekeuze123.nl/wegwijzers/profie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Profielkeuze VWO 3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684169" y="8237910"/>
            <a:ext cx="8571516" cy="17526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9324528" y="6865257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2050" name="Picture 2" descr="Vraagteken Stock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85620"/>
            <a:ext cx="2172072" cy="21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                      </a:t>
            </a:r>
            <a:r>
              <a:rPr lang="nl-NL" sz="1800" dirty="0"/>
              <a:t>+ Latijn</a:t>
            </a:r>
            <a:br>
              <a:rPr lang="nl-NL" sz="1800" dirty="0"/>
            </a:br>
            <a:r>
              <a:rPr lang="nl-NL" sz="1800" dirty="0"/>
              <a:t>                                                                                                       Grieks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                                                                     </a:t>
            </a:r>
            <a:r>
              <a:rPr lang="nl-NL" sz="1600" dirty="0"/>
              <a:t>gymnasium: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74"/>
            <a:ext cx="7712107" cy="249381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13892"/>
            <a:ext cx="7712108" cy="1852946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z="2700" dirty="0"/>
              <a:t>bovenste Atheneum</a:t>
            </a:r>
            <a:br>
              <a:rPr lang="nl-NL" sz="2700" dirty="0"/>
            </a:br>
            <a:r>
              <a:rPr lang="nl-NL" sz="2700" dirty="0"/>
              <a:t>onderste Gymnasium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               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739738"/>
            <a:ext cx="8496622" cy="446405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0" y="1828800"/>
            <a:ext cx="6867144" cy="18010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6" y="3629891"/>
            <a:ext cx="7349852" cy="2299854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Gemeenschappelijk deel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nl-NL" sz="2400" dirty="0"/>
              <a:t>Nederlands, Engels</a:t>
            </a:r>
          </a:p>
          <a:p>
            <a:r>
              <a:rPr lang="nl-NL" sz="2400" dirty="0"/>
              <a:t>Atheneum Duits of Frans/ Gymnasium Grieks of Latijn</a:t>
            </a:r>
          </a:p>
          <a:p>
            <a:r>
              <a:rPr lang="nl-NL" sz="2400" dirty="0"/>
              <a:t>Maatschappijleer</a:t>
            </a:r>
          </a:p>
          <a:p>
            <a:r>
              <a:rPr lang="nl-NL" sz="2400" dirty="0"/>
              <a:t>Ckv/ Gymnasium </a:t>
            </a:r>
            <a:r>
              <a:rPr lang="nl-NL" sz="2400" dirty="0" err="1"/>
              <a:t>Kcv</a:t>
            </a:r>
            <a:r>
              <a:rPr lang="nl-NL" sz="2400" dirty="0"/>
              <a:t> (klassieke talen)</a:t>
            </a:r>
          </a:p>
          <a:p>
            <a:r>
              <a:rPr lang="nl-NL" sz="2400" dirty="0"/>
              <a:t>Lo</a:t>
            </a:r>
          </a:p>
          <a:p>
            <a:r>
              <a:rPr lang="nl-NL" sz="2400" dirty="0"/>
              <a:t>Godsdienst en levensbeschouwing</a:t>
            </a:r>
            <a:endParaRPr lang="nl-NL" sz="2400" dirty="0">
              <a:cs typeface="Arial"/>
            </a:endParaRPr>
          </a:p>
          <a:p>
            <a:r>
              <a:rPr lang="nl-NL" sz="2400" dirty="0"/>
              <a:t>LOB</a:t>
            </a:r>
          </a:p>
          <a:p>
            <a:r>
              <a:rPr lang="nl-NL" sz="2400" dirty="0"/>
              <a:t>Excursie</a:t>
            </a:r>
          </a:p>
          <a:p>
            <a:r>
              <a:rPr lang="nl-NL" sz="2400" dirty="0"/>
              <a:t>profielwerkstuk</a:t>
            </a:r>
          </a:p>
          <a:p>
            <a:pPr marL="0" indent="0">
              <a:buNone/>
            </a:pPr>
            <a:endParaRPr lang="nl-NL" sz="3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532" y="3356761"/>
            <a:ext cx="2747049" cy="2268818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Natuur en techniek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/>
              <a:t>Wiskunde B, natuurkunde, scheikunde</a:t>
            </a:r>
          </a:p>
          <a:p>
            <a:endParaRPr lang="nl-NL" sz="3200"/>
          </a:p>
          <a:p>
            <a:r>
              <a:rPr lang="nl-NL" sz="3200"/>
              <a:t>Óf biologie, óf informatica óf onderzoek en ontwerpen (O&amp;O)</a:t>
            </a:r>
          </a:p>
          <a:p>
            <a:endParaRPr lang="nl-NL" sz="2400"/>
          </a:p>
          <a:p>
            <a:r>
              <a:rPr lang="nl-NL" sz="2400"/>
              <a:t>Voorbeelden werkvelden:</a:t>
            </a:r>
          </a:p>
          <a:p>
            <a:pPr>
              <a:buFontTx/>
              <a:buChar char="-"/>
            </a:pPr>
            <a:r>
              <a:rPr lang="nl-NL" sz="2400"/>
              <a:t>Technische beroepen</a:t>
            </a:r>
          </a:p>
          <a:p>
            <a:pPr>
              <a:buFontTx/>
              <a:buChar char="-"/>
            </a:pPr>
            <a:r>
              <a:rPr lang="nl-NL" sz="2400"/>
              <a:t>Gezondheidszorg</a:t>
            </a:r>
          </a:p>
          <a:p>
            <a:pPr>
              <a:buFontTx/>
              <a:buChar char="-"/>
            </a:pPr>
            <a:r>
              <a:rPr lang="nl-NL" sz="2400"/>
              <a:t>Laboratoriumwerk</a:t>
            </a:r>
          </a:p>
        </p:txBody>
      </p:sp>
      <p:pic>
        <p:nvPicPr>
          <p:cNvPr id="1028" name="Picture 4" descr="Techniek Stock Fotograf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654916" cy="24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0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err="1"/>
              <a:t>Technasium</a:t>
            </a:r>
            <a:endParaRPr lang="nl-NL" sz="360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 dirty="0"/>
              <a:t>Voor de liefhebber van de B-vakken</a:t>
            </a:r>
          </a:p>
          <a:p>
            <a:r>
              <a:rPr lang="nl-NL" sz="3200" dirty="0"/>
              <a:t>Met aanleg voor de exacte vakken</a:t>
            </a:r>
          </a:p>
          <a:p>
            <a:r>
              <a:rPr lang="nl-NL" sz="3200" dirty="0"/>
              <a:t>Profielkeuze NT-NG</a:t>
            </a:r>
          </a:p>
          <a:p>
            <a:r>
              <a:rPr lang="nl-NL" sz="3200" dirty="0"/>
              <a:t>O&amp;O: onderzoeken en ontwerpen</a:t>
            </a:r>
          </a:p>
          <a:p>
            <a:r>
              <a:rPr lang="nl-NL" sz="3200" dirty="0"/>
              <a:t>Projectwerk, groepswerk</a:t>
            </a:r>
          </a:p>
          <a:p>
            <a:r>
              <a:rPr lang="nl-NL" sz="3200" dirty="0"/>
              <a:t>Men krijgt opdrachten van buiten de school</a:t>
            </a:r>
          </a:p>
        </p:txBody>
      </p:sp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Natuur en Gezondheid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4"/>
            <a:ext cx="8712968" cy="4608537"/>
          </a:xfrm>
        </p:spPr>
        <p:txBody>
          <a:bodyPr/>
          <a:lstStyle/>
          <a:p>
            <a:r>
              <a:rPr lang="nl-NL" sz="3200"/>
              <a:t>Biologie, scheikunde en wiskunde A óf B</a:t>
            </a:r>
          </a:p>
          <a:p>
            <a:endParaRPr lang="nl-NL" sz="3200"/>
          </a:p>
          <a:p>
            <a:r>
              <a:rPr lang="nl-NL" sz="3200"/>
              <a:t>óf natuurkunde, óf aardrijkskunde óf O&amp;O</a:t>
            </a:r>
          </a:p>
          <a:p>
            <a:endParaRPr lang="nl-NL" sz="3200"/>
          </a:p>
          <a:p>
            <a:r>
              <a:rPr lang="nl-NL" sz="2400"/>
              <a:t>Voorbeelden van werkvelden</a:t>
            </a:r>
          </a:p>
          <a:p>
            <a:pPr>
              <a:buFontTx/>
              <a:buChar char="-"/>
            </a:pPr>
            <a:r>
              <a:rPr lang="nl-NL" sz="2400"/>
              <a:t>Gezondheidszorg</a:t>
            </a:r>
          </a:p>
          <a:p>
            <a:pPr>
              <a:buFontTx/>
              <a:buChar char="-"/>
            </a:pPr>
            <a:r>
              <a:rPr lang="nl-NL" sz="2400"/>
              <a:t>Landbouw</a:t>
            </a:r>
          </a:p>
          <a:p>
            <a:pPr>
              <a:buFontTx/>
              <a:buChar char="-"/>
            </a:pPr>
            <a:r>
              <a:rPr lang="nl-NL" sz="2400"/>
              <a:t>Milieu</a:t>
            </a:r>
          </a:p>
        </p:txBody>
      </p:sp>
      <p:pic>
        <p:nvPicPr>
          <p:cNvPr id="8194" name="Picture 2" descr="Gezondheidszorg Stock Fotograf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546506" cy="292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wiskunde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 dirty="0"/>
              <a:t>De ‘goede’ leerling kan bij NG een andere wiskunde (</a:t>
            </a:r>
            <a:r>
              <a:rPr lang="nl-NL" sz="3200" dirty="0" err="1"/>
              <a:t>wi</a:t>
            </a:r>
            <a:r>
              <a:rPr lang="nl-NL" sz="3200" dirty="0"/>
              <a:t> B) kiezen dan het profiel vereist (</a:t>
            </a:r>
            <a:r>
              <a:rPr lang="nl-NL" sz="3200" dirty="0" err="1"/>
              <a:t>wi</a:t>
            </a:r>
            <a:r>
              <a:rPr lang="nl-NL" sz="3200" dirty="0"/>
              <a:t> A )</a:t>
            </a:r>
          </a:p>
          <a:p>
            <a:endParaRPr lang="nl-NL" sz="3200" dirty="0"/>
          </a:p>
          <a:p>
            <a:r>
              <a:rPr lang="nl-NL" sz="3200" dirty="0"/>
              <a:t>Reden:</a:t>
            </a:r>
          </a:p>
          <a:p>
            <a:pPr marL="0" indent="0">
              <a:buNone/>
            </a:pPr>
            <a:r>
              <a:rPr lang="nl-NL" sz="2800" dirty="0"/>
              <a:t>- Meer mogelijkheden in het vervolgonderwijs, zeker als je ook in de vrije ruimte een gerichte keuze maakt</a:t>
            </a:r>
          </a:p>
        </p:txBody>
      </p:sp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7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Economie en Maatschappij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13606" y="1556791"/>
            <a:ext cx="8730394" cy="4893717"/>
          </a:xfrm>
        </p:spPr>
        <p:txBody>
          <a:bodyPr anchor="t"/>
          <a:lstStyle/>
          <a:p>
            <a:r>
              <a:rPr lang="nl-NL" sz="3200" dirty="0"/>
              <a:t>Economie, geschiedenis en wiskunde A</a:t>
            </a:r>
          </a:p>
          <a:p>
            <a:r>
              <a:rPr lang="nl-NL" sz="3200" dirty="0"/>
              <a:t>Óf aardrijkskunde óf Duits óf Frans óf </a:t>
            </a:r>
            <a:r>
              <a:rPr lang="nl-NL" sz="3200"/>
              <a:t>bedrijfseconomie</a:t>
            </a:r>
            <a:r>
              <a:rPr lang="nl-NL" sz="3200" dirty="0"/>
              <a:t> </a:t>
            </a:r>
            <a:endParaRPr lang="nl-NL" sz="3200" dirty="0">
              <a:cs typeface="Arial"/>
            </a:endParaRPr>
          </a:p>
          <a:p>
            <a:endParaRPr lang="nl-NL" sz="2400" dirty="0"/>
          </a:p>
          <a:p>
            <a:r>
              <a:rPr lang="nl-NL" sz="2400" dirty="0"/>
              <a:t>Voorbeelden van werkvelden</a:t>
            </a:r>
          </a:p>
          <a:p>
            <a:pPr marL="0" indent="0">
              <a:buNone/>
            </a:pPr>
            <a:r>
              <a:rPr lang="nl-NL" sz="2400" dirty="0"/>
              <a:t>- Geldwezen/management</a:t>
            </a:r>
          </a:p>
          <a:p>
            <a:pPr marL="0" indent="0">
              <a:buNone/>
            </a:pPr>
            <a:r>
              <a:rPr lang="nl-NL" sz="2400" dirty="0"/>
              <a:t>- Toerisme /marketing</a:t>
            </a:r>
          </a:p>
          <a:p>
            <a:pPr>
              <a:buFontTx/>
              <a:buChar char="-"/>
            </a:pPr>
            <a:r>
              <a:rPr lang="nl-NL" sz="2400" dirty="0"/>
              <a:t>Juridisch/fiscaal werk</a:t>
            </a:r>
          </a:p>
          <a:p>
            <a:r>
              <a:rPr lang="nl-NL" sz="2400" dirty="0"/>
              <a:t>Veelal kantoorwerk</a:t>
            </a:r>
          </a:p>
          <a:p>
            <a:endParaRPr lang="nl-NL" sz="3200" dirty="0"/>
          </a:p>
        </p:txBody>
      </p:sp>
      <p:pic>
        <p:nvPicPr>
          <p:cNvPr id="9218" name="Picture 2" descr="Economie Stock Afbeeldin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73" y="3573016"/>
            <a:ext cx="3581583" cy="21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7128792" cy="1152128"/>
          </a:xfrm>
        </p:spPr>
        <p:txBody>
          <a:bodyPr>
            <a:noAutofit/>
          </a:bodyPr>
          <a:lstStyle/>
          <a:p>
            <a:r>
              <a:rPr lang="nl-NL" sz="3600"/>
              <a:t>Atheneum; cultuur en maatschappij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712968" cy="4821734"/>
          </a:xfrm>
        </p:spPr>
        <p:txBody>
          <a:bodyPr/>
          <a:lstStyle/>
          <a:p>
            <a:r>
              <a:rPr lang="nl-NL" sz="3200"/>
              <a:t>Geschiedenis, aardrijkskunde, </a:t>
            </a:r>
          </a:p>
          <a:p>
            <a:pPr marL="0" indent="0">
              <a:buNone/>
            </a:pPr>
            <a:r>
              <a:rPr lang="nl-NL" sz="3200"/>
              <a:t>   wiskunde A óf C</a:t>
            </a:r>
          </a:p>
          <a:p>
            <a:r>
              <a:rPr lang="nl-NL" sz="3200"/>
              <a:t>kunst beeldend óf kunst muziek</a:t>
            </a:r>
          </a:p>
          <a:p>
            <a:endParaRPr lang="nl-NL" sz="2400"/>
          </a:p>
          <a:p>
            <a:r>
              <a:rPr lang="nl-NL" sz="2400"/>
              <a:t>Voorbeelden werkvelden</a:t>
            </a:r>
          </a:p>
          <a:p>
            <a:pPr>
              <a:buFontTx/>
              <a:buChar char="-"/>
            </a:pPr>
            <a:r>
              <a:rPr lang="nl-NL" sz="2400"/>
              <a:t>Kunstopleidingen</a:t>
            </a:r>
          </a:p>
          <a:p>
            <a:pPr>
              <a:buFontTx/>
              <a:buChar char="-"/>
            </a:pPr>
            <a:r>
              <a:rPr lang="nl-NL" sz="2400"/>
              <a:t>Talen</a:t>
            </a:r>
          </a:p>
          <a:p>
            <a:pPr>
              <a:buFontTx/>
              <a:buChar char="-"/>
            </a:pPr>
            <a:r>
              <a:rPr lang="nl-NL" sz="2400"/>
              <a:t>Maatschappelijk werk</a:t>
            </a:r>
          </a:p>
          <a:p>
            <a:pPr>
              <a:buFontTx/>
              <a:buChar char="-"/>
            </a:pPr>
            <a:r>
              <a:rPr lang="nl-NL" sz="2400"/>
              <a:t>journalistiek</a:t>
            </a:r>
          </a:p>
        </p:txBody>
      </p:sp>
      <p:pic>
        <p:nvPicPr>
          <p:cNvPr id="1028" name="Picture 4" descr="Het palet van de kunst met verfborstel voor teke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79" y="3356992"/>
            <a:ext cx="2949525" cy="29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6984776" cy="1152128"/>
          </a:xfrm>
        </p:spPr>
        <p:txBody>
          <a:bodyPr>
            <a:noAutofit/>
          </a:bodyPr>
          <a:lstStyle/>
          <a:p>
            <a:r>
              <a:rPr lang="nl-NL" sz="3600"/>
              <a:t>Gymnasium cultuur en maatschappij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67953" y="1589087"/>
            <a:ext cx="8496622" cy="4464050"/>
          </a:xfrm>
        </p:spPr>
        <p:txBody>
          <a:bodyPr/>
          <a:lstStyle/>
          <a:p>
            <a:r>
              <a:rPr lang="nl-NL" sz="3200"/>
              <a:t>Geschiedenis, aardrijkskunde,</a:t>
            </a:r>
          </a:p>
          <a:p>
            <a:pPr marL="0" indent="0">
              <a:buNone/>
            </a:pPr>
            <a:r>
              <a:rPr lang="nl-NL" sz="3200"/>
              <a:t>    wiskunde A óf C</a:t>
            </a:r>
          </a:p>
          <a:p>
            <a:r>
              <a:rPr lang="nl-NL" sz="3200"/>
              <a:t>Latijn, Grieks, kunst beeldend of kunst muziek</a:t>
            </a:r>
          </a:p>
          <a:p>
            <a:r>
              <a:rPr lang="nl-NL" sz="2400"/>
              <a:t>Voorbeelden van werkvelden:</a:t>
            </a:r>
          </a:p>
          <a:p>
            <a:pPr>
              <a:buFontTx/>
              <a:buChar char="-"/>
            </a:pPr>
            <a:r>
              <a:rPr lang="nl-NL" sz="2400"/>
              <a:t>Kunstopleidingen</a:t>
            </a:r>
          </a:p>
          <a:p>
            <a:pPr>
              <a:buFontTx/>
              <a:buChar char="-"/>
            </a:pPr>
            <a:r>
              <a:rPr lang="nl-NL" sz="2400"/>
              <a:t>Talen</a:t>
            </a:r>
          </a:p>
          <a:p>
            <a:pPr>
              <a:buFontTx/>
              <a:buChar char="-"/>
            </a:pPr>
            <a:r>
              <a:rPr lang="nl-NL" sz="2400"/>
              <a:t>Maatschappelijk werk</a:t>
            </a:r>
          </a:p>
          <a:p>
            <a:pPr>
              <a:buFontTx/>
              <a:buChar char="-"/>
            </a:pPr>
            <a:r>
              <a:rPr lang="nl-NL" sz="2400"/>
              <a:t>journalistiek</a:t>
            </a:r>
          </a:p>
        </p:txBody>
      </p:sp>
      <p:pic>
        <p:nvPicPr>
          <p:cNvPr id="2050" name="Picture 2" descr="https://encrypted-tbn0.gstatic.com/images?q=tbn:ANd9GcSktfJMMbtDe4SkadQw9yrvN3vLWliTulMP9ohAd-oN38WZlZwK6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2959028" cy="22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860" y="369454"/>
            <a:ext cx="8566596" cy="1738629"/>
          </a:xfrm>
        </p:spPr>
        <p:txBody>
          <a:bodyPr>
            <a:normAutofit/>
          </a:bodyPr>
          <a:lstStyle/>
          <a:p>
            <a:r>
              <a:rPr lang="nl-NL" dirty="0"/>
              <a:t>      De decanen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23636" y="2309092"/>
            <a:ext cx="7971408" cy="2890982"/>
          </a:xfrm>
        </p:spPr>
        <p:txBody>
          <a:bodyPr>
            <a:normAutofit lnSpcReduction="10000"/>
          </a:bodyPr>
          <a:lstStyle/>
          <a:p>
            <a:r>
              <a:rPr lang="nl-NL" sz="2800" dirty="0" err="1"/>
              <a:t>Mevr</a:t>
            </a:r>
            <a:r>
              <a:rPr lang="nl-NL" sz="2800" dirty="0"/>
              <a:t> A. Haerkens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Havo 3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Vwo 3 t/m 6</a:t>
            </a:r>
          </a:p>
          <a:p>
            <a:pPr marL="285750" indent="-285750">
              <a:buFontTx/>
              <a:buChar char="-"/>
            </a:pPr>
            <a:endParaRPr lang="nl-NL" sz="2800" dirty="0"/>
          </a:p>
          <a:p>
            <a:r>
              <a:rPr lang="nl-NL" sz="2800" dirty="0"/>
              <a:t>Dhr. F. Drijfhout</a:t>
            </a:r>
          </a:p>
          <a:p>
            <a:r>
              <a:rPr lang="nl-NL" sz="2800" dirty="0"/>
              <a:t>-  Havo 4 en 5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3421" y="622796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8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Vrije deel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/>
              <a:t>De leerling kiest 1 examenvak en heeft daarbij de keuze uit de vakken, zoals die per profiel genoemd zijn.</a:t>
            </a:r>
          </a:p>
        </p:txBody>
      </p:sp>
      <p:pic>
        <p:nvPicPr>
          <p:cNvPr id="3076" name="Picture 4" descr="https://encrypted-tbn2.gstatic.com/images?q=tbn:ANd9GcQr4bi3inOn-vCzYVKw-pD0QQ3bMGzs6MvjsTGgIgYUomYouL4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2727747" cy="27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nl-NL" sz="200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412776"/>
            <a:ext cx="8496622" cy="4464050"/>
          </a:xfrm>
        </p:spPr>
        <p:txBody>
          <a:bodyPr lIns="91440" tIns="45720" rIns="91440" bIns="45720" anchor="t"/>
          <a:lstStyle/>
          <a:p>
            <a:r>
              <a:rPr lang="nl-NL" sz="2800" b="1" dirty="0"/>
              <a:t>Profielwerkstuk</a:t>
            </a:r>
          </a:p>
          <a:p>
            <a:pPr marL="0" indent="0">
              <a:buNone/>
            </a:pPr>
            <a:r>
              <a:rPr lang="nl-NL" sz="2400" b="1" dirty="0"/>
              <a:t>Meesterstuk eind V5 begin V6 (80 </a:t>
            </a:r>
            <a:r>
              <a:rPr lang="nl-NL" sz="2400" b="1" dirty="0" err="1"/>
              <a:t>slu</a:t>
            </a:r>
            <a:r>
              <a:rPr lang="nl-NL" sz="2400" b="1" dirty="0"/>
              <a:t>)</a:t>
            </a:r>
          </a:p>
          <a:p>
            <a:pPr marL="0" indent="0">
              <a:buNone/>
            </a:pPr>
            <a:r>
              <a:rPr lang="nl-NL" sz="2400" b="1" dirty="0"/>
              <a:t>Beoordeeld met cijfer (combinatiecijfer met </a:t>
            </a:r>
            <a:r>
              <a:rPr lang="nl-NL" sz="2400" b="1" dirty="0" err="1"/>
              <a:t>maatsch</a:t>
            </a:r>
            <a:r>
              <a:rPr lang="nl-NL" sz="2400" b="1" dirty="0"/>
              <a:t> en </a:t>
            </a:r>
            <a:r>
              <a:rPr lang="nl-NL" sz="2400" b="1" dirty="0" err="1"/>
              <a:t>ath.ckv</a:t>
            </a:r>
            <a:r>
              <a:rPr lang="nl-NL" sz="2400" b="1" dirty="0"/>
              <a:t>)</a:t>
            </a:r>
            <a:endParaRPr lang="nl-NL" sz="2400" b="1" dirty="0">
              <a:cs typeface="Arial"/>
            </a:endParaRPr>
          </a:p>
          <a:p>
            <a:r>
              <a:rPr lang="nl-NL" sz="2800" b="1" dirty="0"/>
              <a:t>Cambridge English</a:t>
            </a:r>
          </a:p>
          <a:p>
            <a:pPr marL="0" indent="0">
              <a:buNone/>
            </a:pPr>
            <a:r>
              <a:rPr lang="nl-NL" sz="2400" b="1" dirty="0"/>
              <a:t>Aanmelden in V3 </a:t>
            </a:r>
            <a:r>
              <a:rPr lang="nl-NL" sz="2400" b="1" dirty="0" err="1"/>
              <a:t>dmv</a:t>
            </a:r>
            <a:r>
              <a:rPr lang="nl-NL" sz="2400" b="1" dirty="0"/>
              <a:t> brief =&gt; te volgen in V4 en V5</a:t>
            </a:r>
            <a:endParaRPr lang="nl-NL" sz="2400" b="1" dirty="0">
              <a:cs typeface="Arial"/>
            </a:endParaRPr>
          </a:p>
          <a:p>
            <a:pPr marL="0" indent="0">
              <a:buNone/>
            </a:pPr>
            <a:r>
              <a:rPr lang="nl-NL" sz="2400" b="1" dirty="0"/>
              <a:t>Selectie op vaardigheden bij het vak Engels</a:t>
            </a:r>
          </a:p>
          <a:p>
            <a:pPr marL="0" indent="0">
              <a:buNone/>
            </a:pPr>
            <a:r>
              <a:rPr lang="nl-NL" sz="2400" b="1" dirty="0"/>
              <a:t>Examen in </a:t>
            </a:r>
            <a:r>
              <a:rPr lang="nl-NL" sz="2400" b="1" dirty="0" err="1"/>
              <a:t>Martiniplaza</a:t>
            </a:r>
            <a:r>
              <a:rPr lang="nl-NL" sz="2400" b="1" dirty="0"/>
              <a:t> in V5</a:t>
            </a:r>
          </a:p>
          <a:p>
            <a:pPr marL="0" indent="0">
              <a:buNone/>
            </a:pPr>
            <a:r>
              <a:rPr lang="nl-NL" sz="2000" b="1" dirty="0"/>
              <a:t>Voordelen; vrijstelling Engels vervolgopleidingen, streepje voor bij studeren buitenland, internationale bedrijven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F8FD4D-D3F5-4BB9-B779-0B68BF98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0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74"/>
    </mc:Choice>
    <mc:Fallback>
      <p:transition spd="slow" advTm="9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exameneisen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nl-NL" sz="2800" dirty="0"/>
              <a:t>Geslaagd met:</a:t>
            </a:r>
          </a:p>
          <a:p>
            <a:pPr>
              <a:buFontTx/>
              <a:buChar char="-"/>
            </a:pPr>
            <a:r>
              <a:rPr lang="nl-NL" sz="2400"/>
              <a:t>Allemaal voldoendes (combinatiecijfer Ath: maatsch, </a:t>
            </a:r>
            <a:r>
              <a:rPr lang="nl-NL" sz="2400" err="1"/>
              <a:t>pws</a:t>
            </a:r>
            <a:r>
              <a:rPr lang="nl-NL" sz="2400" dirty="0"/>
              <a:t> </a:t>
            </a:r>
            <a:r>
              <a:rPr lang="nl-NL" sz="2400"/>
              <a:t>en ckv  Gym maatsch en pws)</a:t>
            </a:r>
            <a:endParaRPr lang="nl-NL" sz="2400">
              <a:cs typeface="Arial"/>
            </a:endParaRPr>
          </a:p>
          <a:p>
            <a:pPr>
              <a:buFontTx/>
              <a:buChar char="-"/>
            </a:pPr>
            <a:r>
              <a:rPr lang="nl-NL" sz="2400" dirty="0"/>
              <a:t>Een 5 en de rest hoger</a:t>
            </a:r>
          </a:p>
          <a:p>
            <a:pPr>
              <a:buFontTx/>
              <a:buChar char="-"/>
            </a:pPr>
            <a:r>
              <a:rPr lang="nl-NL" sz="2400" dirty="0"/>
              <a:t>Twee x 5 of een 4 en een 5 met genoeg compensatie</a:t>
            </a:r>
          </a:p>
          <a:p>
            <a:pPr>
              <a:buFontTx/>
              <a:buChar char="-"/>
            </a:pPr>
            <a:r>
              <a:rPr lang="nl-NL" sz="2400" dirty="0"/>
              <a:t>Tenminste 5,5 gemiddeld voor de examenvakken bij het CE</a:t>
            </a:r>
          </a:p>
          <a:p>
            <a:pPr>
              <a:buFontTx/>
              <a:buChar char="-"/>
            </a:pPr>
            <a:r>
              <a:rPr lang="nl-NL" sz="2400" dirty="0"/>
              <a:t>Nederlands, Engels en wiskunde niet meer dan één 5</a:t>
            </a:r>
          </a:p>
          <a:p>
            <a:pPr>
              <a:buFontTx/>
              <a:buChar char="-"/>
            </a:pPr>
            <a:endParaRPr lang="nl-NL" sz="2400" dirty="0">
              <a:cs typeface="Arial"/>
            </a:endParaRPr>
          </a:p>
          <a:p>
            <a:pPr>
              <a:buFontTx/>
              <a:buChar char="-"/>
            </a:pP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46" y="0"/>
            <a:ext cx="2143125" cy="2143125"/>
          </a:xfrm>
          <a:prstGeom prst="rect">
            <a:avLst/>
          </a:prstGeom>
        </p:spPr>
      </p:pic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nl-NL" dirty="0"/>
              <a:t>Interessante sites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endParaRPr lang="nl-NL" sz="2000" b="1" i="1" dirty="0">
              <a:hlinkClick r:id="rId4"/>
            </a:endParaRPr>
          </a:p>
          <a:p>
            <a:endParaRPr lang="nl-NL" sz="2000" b="1" i="1" dirty="0">
              <a:hlinkClick r:id="rId5"/>
            </a:endParaRPr>
          </a:p>
          <a:p>
            <a:endParaRPr lang="nl-NL" sz="2000" b="1" i="1" dirty="0">
              <a:hlinkClick r:id="rId5"/>
            </a:endParaRPr>
          </a:p>
          <a:p>
            <a:endParaRPr lang="nl-NL" sz="2000" b="1" i="1" dirty="0">
              <a:hlinkClick r:id="rId5"/>
            </a:endParaRPr>
          </a:p>
          <a:p>
            <a:r>
              <a:rPr lang="nl-NL" sz="2000" b="1" i="1" dirty="0">
                <a:hlinkClick r:id="rId5"/>
              </a:rPr>
              <a:t>www.Studiekeuze123.nl/wegwijzers/profiel</a:t>
            </a:r>
            <a:r>
              <a:rPr lang="nl-NL" sz="2000" b="1" i="1" dirty="0">
                <a:cs typeface="Arial"/>
                <a:hlinkClick r:id="rId6"/>
              </a:rPr>
              <a:t>-kiezen</a:t>
            </a:r>
            <a:endParaRPr lang="nl-NL" sz="2000" b="1" i="1" dirty="0">
              <a:cs typeface="Arial"/>
            </a:endParaRPr>
          </a:p>
          <a:p>
            <a:r>
              <a:rPr lang="nl-NL" sz="2000" b="1" i="1" dirty="0">
                <a:cs typeface="Arial"/>
                <a:hlinkClick r:id="rId7"/>
              </a:rPr>
              <a:t>www.Ubbo.dedecaan.net</a:t>
            </a:r>
          </a:p>
          <a:p>
            <a:endParaRPr lang="nl-NL" sz="2000" b="1" i="1" dirty="0">
              <a:cs typeface="Arial"/>
              <a:hlinkClick r:id="rId7"/>
            </a:endParaRPr>
          </a:p>
          <a:p>
            <a:endParaRPr lang="nl-NL" sz="2000" b="1" i="1" dirty="0">
              <a:cs typeface="Arial"/>
            </a:endParaRPr>
          </a:p>
          <a:p>
            <a:endParaRPr lang="nl-NL" sz="2000" b="1" i="1" dirty="0">
              <a:cs typeface="Arial"/>
            </a:endParaRPr>
          </a:p>
          <a:p>
            <a:endParaRPr lang="nl-NL" sz="2000" b="1" i="1" dirty="0">
              <a:cs typeface="Arial"/>
            </a:endParaRPr>
          </a:p>
          <a:p>
            <a:endParaRPr lang="nl-NL" sz="2000" b="1" i="1" dirty="0">
              <a:cs typeface="Arial"/>
            </a:endParaRPr>
          </a:p>
          <a:p>
            <a:endParaRPr lang="nl-NL" sz="2000" b="1" i="1" dirty="0">
              <a:cs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3914F4-8EB3-4FBD-A5AE-1E60CE128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1"/>
    </mc:Choice>
    <mc:Fallback>
      <p:transition spd="slow" advTm="4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Routes ná vwo 3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47465" y="1944256"/>
            <a:ext cx="8496622" cy="4464050"/>
          </a:xfrm>
        </p:spPr>
        <p:txBody>
          <a:bodyPr lIns="91440" tIns="45720" rIns="91440" bIns="45720" anchor="t"/>
          <a:lstStyle/>
          <a:p>
            <a:r>
              <a:rPr lang="nl-NL" sz="3200" dirty="0"/>
              <a:t>Vwo 4 =&gt; 5 =&gt; 6 =&gt; WO 3 jaar bachelor</a:t>
            </a:r>
          </a:p>
          <a:p>
            <a:r>
              <a:rPr lang="nl-NL" sz="3200" dirty="0"/>
              <a:t>                                         1-2 jaar master</a:t>
            </a:r>
            <a:endParaRPr lang="nl-NL" sz="3200" dirty="0">
              <a:cs typeface="Arial"/>
            </a:endParaRPr>
          </a:p>
          <a:p>
            <a:r>
              <a:rPr lang="nl-NL" sz="3200" dirty="0"/>
              <a:t>                                 HBO 4 jaar bachelor</a:t>
            </a:r>
          </a:p>
          <a:p>
            <a:r>
              <a:rPr lang="nl-NL" sz="3200" dirty="0">
                <a:cs typeface="Arial"/>
              </a:rPr>
              <a:t>                                          </a:t>
            </a:r>
          </a:p>
          <a:p>
            <a:endParaRPr lang="nl-NL" sz="3200"/>
          </a:p>
          <a:p>
            <a:r>
              <a:rPr lang="nl-NL" sz="3200" dirty="0"/>
              <a:t>Havo 4 =&gt; 5 =&gt;</a:t>
            </a:r>
            <a:endParaRPr lang="nl-NL" sz="3200" dirty="0">
              <a:cs typeface="Arial"/>
            </a:endParaRPr>
          </a:p>
          <a:p>
            <a:r>
              <a:rPr lang="nl-NL" sz="3200" dirty="0"/>
              <a:t>HBO (4 jaar)</a:t>
            </a:r>
            <a:endParaRPr lang="nl-NL" sz="2400" dirty="0">
              <a:cs typeface="Arial"/>
            </a:endParaRPr>
          </a:p>
        </p:txBody>
      </p:sp>
      <p:pic>
        <p:nvPicPr>
          <p:cNvPr id="5122" name="Picture 2" descr="Teken voor Universiteit Royalty-vrije Stock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4" y="3833108"/>
            <a:ext cx="3036937" cy="18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881" y="622796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Kiezen in VWO 3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13606" y="463550"/>
            <a:ext cx="8496622" cy="4464050"/>
          </a:xfrm>
        </p:spPr>
        <p:txBody>
          <a:bodyPr lIns="91440" tIns="45720" rIns="91440" bIns="45720" anchor="t"/>
          <a:lstStyle/>
          <a:p>
            <a:endParaRPr lang="NL-NL" sz="2400" b="1" u="sng" dirty="0"/>
          </a:p>
          <a:p>
            <a:endParaRPr lang="nl-NL" sz="2400" b="1" u="sng" dirty="0"/>
          </a:p>
          <a:p>
            <a:endParaRPr lang="nl-NL" sz="2400" b="1" u="sng" dirty="0"/>
          </a:p>
          <a:p>
            <a:r>
              <a:rPr lang="NL-NL" sz="2400" b="1" u="sng" dirty="0"/>
              <a:t>Vanaf november</a:t>
            </a:r>
          </a:p>
          <a:p>
            <a:r>
              <a:rPr lang="NL-NL" sz="2400" dirty="0"/>
              <a:t>- mentorlessen voorbereiding op profielkeuze</a:t>
            </a:r>
          </a:p>
          <a:p>
            <a:r>
              <a:rPr lang="nl-NL" sz="2400" dirty="0" err="1"/>
              <a:t>Informatieles</a:t>
            </a:r>
            <a:r>
              <a:rPr lang="nl-NL" sz="2400" dirty="0"/>
              <a:t> decaan</a:t>
            </a:r>
            <a:endParaRPr lang="NL-NL" sz="2400" dirty="0"/>
          </a:p>
          <a:p>
            <a:r>
              <a:rPr lang="NL-NL" sz="2400" b="1" u="sng" dirty="0">
                <a:cs typeface="Arial"/>
              </a:rPr>
              <a:t>18 januari (19.00-20.00 online)</a:t>
            </a:r>
            <a:endParaRPr lang="NL-NL" sz="2400" b="1" u="sng" dirty="0"/>
          </a:p>
          <a:p>
            <a:r>
              <a:rPr lang="NL-NL" sz="2400" dirty="0"/>
              <a:t>- ouderavond/vragenuur </a:t>
            </a:r>
            <a:r>
              <a:rPr lang="NL-NL" sz="2400" dirty="0" err="1"/>
              <a:t>mbt</a:t>
            </a:r>
            <a:r>
              <a:rPr lang="NL-NL" sz="2400" dirty="0"/>
              <a:t> profielkeuze</a:t>
            </a:r>
          </a:p>
          <a:p>
            <a:r>
              <a:rPr lang="nl-NL" sz="2400" b="1" u="sng" dirty="0"/>
              <a:t>December/januari/februari</a:t>
            </a:r>
          </a:p>
          <a:p>
            <a:r>
              <a:rPr lang="nl-NL" sz="2400" dirty="0"/>
              <a:t>- individuele gesprekken met de </a:t>
            </a:r>
            <a:r>
              <a:rPr lang="nl-NL" sz="2400" u="sng" dirty="0"/>
              <a:t>decaan</a:t>
            </a:r>
          </a:p>
          <a:p>
            <a:r>
              <a:rPr lang="nl-NL" sz="2400" dirty="0"/>
              <a:t>- invullen profielkeuzeformulier</a:t>
            </a:r>
          </a:p>
          <a:p>
            <a:r>
              <a:rPr lang="nl-NL" sz="2400" dirty="0"/>
              <a:t>- indien noodzakelijk gesprek </a:t>
            </a:r>
            <a:r>
              <a:rPr lang="nl-NL" sz="2400" u="sng" dirty="0"/>
              <a:t>ouders</a:t>
            </a:r>
            <a:r>
              <a:rPr lang="nl-NL" sz="2400" dirty="0"/>
              <a:t> met</a:t>
            </a:r>
          </a:p>
          <a:p>
            <a:r>
              <a:rPr lang="nl-NL" sz="2400" u="sng" dirty="0"/>
              <a:t>  leerling</a:t>
            </a:r>
            <a:r>
              <a:rPr lang="nl-NL" sz="2400" dirty="0"/>
              <a:t> en </a:t>
            </a:r>
            <a:r>
              <a:rPr lang="nl-NL" sz="2400" u="sng" dirty="0"/>
              <a:t>decaan</a:t>
            </a:r>
            <a:endParaRPr lang="nl-NL" sz="2400" b="1" u="sng" dirty="0"/>
          </a:p>
          <a:p>
            <a:endParaRPr lang="NL-NL" sz="2400" dirty="0"/>
          </a:p>
          <a:p>
            <a:endParaRPr lang="NL-NL" sz="2400" b="1" u="sng" dirty="0"/>
          </a:p>
          <a:p>
            <a:endParaRPr lang="NL-NL" sz="2400" dirty="0"/>
          </a:p>
        </p:txBody>
      </p:sp>
      <p:pic>
        <p:nvPicPr>
          <p:cNvPr id="1028" name="Picture 4" descr="https://encrypted-tbn1.gstatic.com/images?q=tbn:ANd9GcQ_xA7u0T3S2uWpl2nqgVkqT3JsjnJvZgR3HXC2LDzzevNVL3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93999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besta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vervolg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endParaRPr lang="NL-NL" sz="2400" b="1" u="sng" dirty="0">
              <a:cs typeface="Arial"/>
            </a:endParaRPr>
          </a:p>
          <a:p>
            <a:r>
              <a:rPr lang="NL-NL" sz="2400" dirty="0"/>
              <a:t>Carrousel vakken bovenbouw</a:t>
            </a:r>
            <a:endParaRPr lang="nl-NL" sz="2400" dirty="0">
              <a:cs typeface="Arial"/>
            </a:endParaRPr>
          </a:p>
          <a:p>
            <a:r>
              <a:rPr lang="NL-NL" sz="2400" dirty="0"/>
              <a:t>- bezoek HBO NHL Stenden te Emmen</a:t>
            </a:r>
            <a:r>
              <a:rPr lang="NL-NL" sz="1600" dirty="0"/>
              <a:t> (onder voorbehoud)</a:t>
            </a:r>
            <a:endParaRPr lang="NL-NL" sz="2400" dirty="0">
              <a:cs typeface="Arial"/>
            </a:endParaRPr>
          </a:p>
          <a:p>
            <a:pPr marL="0" indent="0">
              <a:buNone/>
            </a:pPr>
            <a:r>
              <a:rPr lang="NL-NL" sz="2400" dirty="0"/>
              <a:t>= workshop binnen te kiezen profiel</a:t>
            </a:r>
          </a:p>
          <a:p>
            <a:r>
              <a:rPr lang="NL-NL" sz="2400" dirty="0"/>
              <a:t>Energietruck  RUG </a:t>
            </a:r>
            <a:r>
              <a:rPr lang="NL-NL" sz="1600" dirty="0"/>
              <a:t>( </a:t>
            </a:r>
            <a:r>
              <a:rPr lang="NL-NL" sz="1600"/>
              <a:t>onder voorbehoud)</a:t>
            </a:r>
            <a:endParaRPr lang="NL-NL" sz="2400" dirty="0"/>
          </a:p>
          <a:p>
            <a:r>
              <a:rPr lang="nl-NL" sz="2400" b="1" u="sng" dirty="0"/>
              <a:t>31 maart:</a:t>
            </a:r>
          </a:p>
          <a:p>
            <a:r>
              <a:rPr lang="nl-NL" sz="2400" dirty="0"/>
              <a:t>De profielkeuze is definitief</a:t>
            </a:r>
          </a:p>
          <a:p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40" y="3901022"/>
            <a:ext cx="2288500" cy="2191803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portfolio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 anchor="t"/>
          <a:lstStyle/>
          <a:p>
            <a:r>
              <a:rPr lang="nl-NL" sz="3200"/>
              <a:t>Van alle opgedane ervaringen worden korte verslagen geschreven (t/m Vwo 6)</a:t>
            </a:r>
          </a:p>
          <a:p>
            <a:r>
              <a:rPr lang="nl-NL" sz="3200" err="1"/>
              <a:t>Keuzeweb</a:t>
            </a:r>
            <a:r>
              <a:rPr lang="nl-NL" sz="3200"/>
              <a:t>(ubbo.dedecaan.net)</a:t>
            </a:r>
            <a:endParaRPr lang="nl-NL" sz="3200">
              <a:cs typeface="Arial"/>
            </a:endParaRPr>
          </a:p>
          <a:p>
            <a:r>
              <a:rPr lang="nl-NL" sz="3200"/>
              <a:t>Resultaten </a:t>
            </a:r>
            <a:r>
              <a:rPr lang="nl-NL" sz="3200" err="1"/>
              <a:t>LC-data</a:t>
            </a:r>
            <a:endParaRPr lang="nl-NL" sz="3200"/>
          </a:p>
          <a:p>
            <a:r>
              <a:rPr lang="nl-NL" sz="3200"/>
              <a:t>Kopie profielkeuzeformulier</a:t>
            </a:r>
          </a:p>
          <a:p>
            <a:endParaRPr lang="nl-NL" sz="3200"/>
          </a:p>
          <a:p>
            <a:r>
              <a:rPr lang="nl-N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keuzeproces gaat dóór tot eind VWO6</a:t>
            </a:r>
            <a:endParaRPr lang="nl-NL" sz="3200" b="1">
              <a:cs typeface="Arial"/>
            </a:endParaRPr>
          </a:p>
          <a:p>
            <a:pPr marL="0" indent="0">
              <a:buNone/>
            </a:pPr>
            <a:endParaRPr lang="nl-NL" sz="3200"/>
          </a:p>
          <a:p>
            <a:endParaRPr lang="nl-NL" sz="3200"/>
          </a:p>
          <a:p>
            <a:endParaRPr lang="nl-NL" sz="3200"/>
          </a:p>
        </p:txBody>
      </p:sp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/>
              <a:t>Waarom profielen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/>
              <a:t>Betere aansluiting vervolgonderwijs</a:t>
            </a:r>
          </a:p>
          <a:p>
            <a:r>
              <a:rPr lang="nl-NL" sz="3200"/>
              <a:t>- meer samenhang in de vakken(pakketten)</a:t>
            </a:r>
          </a:p>
          <a:p>
            <a:r>
              <a:rPr lang="nl-NL" sz="3200"/>
              <a:t>- nieuwe vakken erbij, waardoor de leerling breder wordt opgeleid</a:t>
            </a:r>
          </a:p>
        </p:txBody>
      </p:sp>
      <p:pic>
        <p:nvPicPr>
          <p:cNvPr id="7170" name="Picture 2" descr="Figuurzaagstukken die Tonend Groepswerk en Samenhorigheid aansluiten zich bij Royalty-vrije Stock Foto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49910"/>
            <a:ext cx="2474193" cy="19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driedelig programma vwo4/5/6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2400" b="1" u="sng" dirty="0"/>
              <a:t>gemeenschappelijk deel</a:t>
            </a:r>
          </a:p>
          <a:p>
            <a:r>
              <a:rPr lang="nl-NL" sz="2400" dirty="0"/>
              <a:t>- ruim de helft van het programma</a:t>
            </a:r>
          </a:p>
          <a:p>
            <a:r>
              <a:rPr lang="nl-NL" sz="2400" dirty="0"/>
              <a:t>  veelzijdig</a:t>
            </a:r>
          </a:p>
          <a:p>
            <a:r>
              <a:rPr lang="nl-NL" sz="2400" b="1" u="sng" dirty="0"/>
              <a:t>Profieldeel</a:t>
            </a:r>
          </a:p>
          <a:p>
            <a:r>
              <a:rPr lang="nl-NL" sz="2400" dirty="0"/>
              <a:t>- Samenhangende vakken, grotendeels</a:t>
            </a:r>
          </a:p>
          <a:p>
            <a:r>
              <a:rPr lang="nl-NL" sz="2400" dirty="0"/>
              <a:t>   verplicht, deels keuze</a:t>
            </a:r>
          </a:p>
          <a:p>
            <a:r>
              <a:rPr lang="nl-NL" sz="2400" dirty="0"/>
              <a:t>- geeft toegang tot bepaalde HBO/WO</a:t>
            </a:r>
          </a:p>
          <a:p>
            <a:r>
              <a:rPr lang="nl-NL" sz="2400" dirty="0"/>
              <a:t>   richtingen</a:t>
            </a:r>
          </a:p>
          <a:p>
            <a:r>
              <a:rPr lang="nl-NL" sz="2400" b="1" u="sng" dirty="0"/>
              <a:t>Vrije deel</a:t>
            </a:r>
            <a:endParaRPr lang="nl-NL" sz="2400" u="sng" dirty="0"/>
          </a:p>
          <a:p>
            <a:r>
              <a:rPr lang="nl-NL" sz="2400" dirty="0"/>
              <a:t>- één examenvak</a:t>
            </a:r>
          </a:p>
          <a:p>
            <a:endParaRPr lang="nl-NL" sz="3200" dirty="0"/>
          </a:p>
        </p:txBody>
      </p:sp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01D9-5471-4F74-8E08-83FB80D54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bovenste Atheneum  </a:t>
            </a:r>
            <a:br>
              <a:rPr lang="nl-NL" dirty="0"/>
            </a:br>
            <a:r>
              <a:rPr lang="nl-NL" dirty="0"/>
              <a:t>onderste Gymnasium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9A1CE-6B15-4571-B64D-9669F464496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6-12-2021</a:t>
            </a:fld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A8C9E-145F-42F1-8C79-1D1C6E4139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9400D-5800-41E9-90E9-45722BC9A8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378" y="1628775"/>
            <a:ext cx="8496622" cy="446405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11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2" y="1770460"/>
            <a:ext cx="8496622" cy="20134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2" y="3931323"/>
            <a:ext cx="8496622" cy="2161502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46F812B6FA749897DA6D65E128D6C" ma:contentTypeVersion="15" ma:contentTypeDescription="Een nieuw document maken." ma:contentTypeScope="" ma:versionID="6d9dc6611ee545f0f1c9b29dde58353b">
  <xsd:schema xmlns:xsd="http://www.w3.org/2001/XMLSchema" xmlns:xs="http://www.w3.org/2001/XMLSchema" xmlns:p="http://schemas.microsoft.com/office/2006/metadata/properties" xmlns:ns3="db117a17-dfc9-4305-9e6c-ae9b272589c7" xmlns:ns4="d1d62694-f27f-48e7-8457-3ca45758437e" targetNamespace="http://schemas.microsoft.com/office/2006/metadata/properties" ma:root="true" ma:fieldsID="1e71339c4c240aecae2b4e230141b123" ns3:_="" ns4:_="">
    <xsd:import namespace="db117a17-dfc9-4305-9e6c-ae9b272589c7"/>
    <xsd:import namespace="d1d62694-f27f-48e7-8457-3ca4575843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17a17-dfc9-4305-9e6c-ae9b272589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62694-f27f-48e7-8457-3ca457584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BFD01E-4E4D-46AB-8573-BF8F68F824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117a17-dfc9-4305-9e6c-ae9b272589c7"/>
    <ds:schemaRef ds:uri="d1d62694-f27f-48e7-8457-3ca457584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5224F7-8F59-4692-8F2C-58555BED1C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97F9A7-BD43-43D7-85BD-D62D3528A20A}">
  <ds:schemaRefs>
    <ds:schemaRef ds:uri="http://purl.org/dc/dcmitype/"/>
    <ds:schemaRef ds:uri="d1d62694-f27f-48e7-8457-3ca45758437e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db117a17-dfc9-4305-9e6c-ae9b272589c7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858</Words>
  <Application>Microsoft Office PowerPoint</Application>
  <PresentationFormat>Diavoorstelling (4:3)</PresentationFormat>
  <Paragraphs>229</Paragraphs>
  <Slides>23</Slides>
  <Notes>1</Notes>
  <HiddenSlides>0</HiddenSlides>
  <MMClips>23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6" baseType="lpstr">
      <vt:lpstr>Arial</vt:lpstr>
      <vt:lpstr>Calibri</vt:lpstr>
      <vt:lpstr>Kantoorthema</vt:lpstr>
      <vt:lpstr>Profielkeuze VWO 3</vt:lpstr>
      <vt:lpstr>      De decanen</vt:lpstr>
      <vt:lpstr>Routes ná vwo 3</vt:lpstr>
      <vt:lpstr>Kiezen in VWO 3</vt:lpstr>
      <vt:lpstr>vervolg</vt:lpstr>
      <vt:lpstr>portfolio</vt:lpstr>
      <vt:lpstr>Waarom profielen</vt:lpstr>
      <vt:lpstr>driedelig programma vwo4/5/6</vt:lpstr>
      <vt:lpstr>bovenste Atheneum   onderste Gymnasium</vt:lpstr>
      <vt:lpstr>                                                             + Latijn                                                                                                        Grieks</vt:lpstr>
      <vt:lpstr>bovenste Atheneum onderste Gymnasium                                                    </vt:lpstr>
      <vt:lpstr>Gemeenschappelijk deel</vt:lpstr>
      <vt:lpstr>Natuur en techniek</vt:lpstr>
      <vt:lpstr>Technasium</vt:lpstr>
      <vt:lpstr>Natuur en Gezondheid</vt:lpstr>
      <vt:lpstr>wiskunde</vt:lpstr>
      <vt:lpstr>Economie en Maatschappij</vt:lpstr>
      <vt:lpstr>Atheneum; cultuur en maatschappij</vt:lpstr>
      <vt:lpstr>Gymnasium cultuur en maatschappij</vt:lpstr>
      <vt:lpstr>Vrije deel</vt:lpstr>
      <vt:lpstr>PowerPoint-presentatie</vt:lpstr>
      <vt:lpstr>exameneisen</vt:lpstr>
      <vt:lpstr>Interessante 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Profielkeuze VWO 3</dc:title>
  <dc:creator>Angela Haerkens</dc:creator>
  <cp:lastModifiedBy>Angela Haerkens</cp:lastModifiedBy>
  <cp:revision>198</cp:revision>
  <dcterms:modified xsi:type="dcterms:W3CDTF">2021-12-06T13:32:45Z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0x0101002D746F812B6FA749897DA6D65E128D6C</vt:lpwstr>
  </property>
</Properties>
</file>