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7" r:id="rId5"/>
    <p:sldId id="261" r:id="rId6"/>
    <p:sldId id="317" r:id="rId7"/>
    <p:sldId id="276" r:id="rId8"/>
    <p:sldId id="277" r:id="rId9"/>
    <p:sldId id="325" r:id="rId10"/>
    <p:sldId id="326" r:id="rId11"/>
    <p:sldId id="318" r:id="rId12"/>
    <p:sldId id="264" r:id="rId13"/>
    <p:sldId id="265" r:id="rId14"/>
    <p:sldId id="266" r:id="rId15"/>
    <p:sldId id="322" r:id="rId16"/>
    <p:sldId id="323" r:id="rId17"/>
    <p:sldId id="324" r:id="rId18"/>
    <p:sldId id="263" r:id="rId19"/>
    <p:sldId id="280" r:id="rId20"/>
    <p:sldId id="282" r:id="rId21"/>
    <p:sldId id="283" r:id="rId22"/>
    <p:sldId id="281" r:id="rId23"/>
    <p:sldId id="271" r:id="rId24"/>
    <p:sldId id="274" r:id="rId25"/>
    <p:sldId id="273" r:id="rId26"/>
    <p:sldId id="275" r:id="rId27"/>
    <p:sldId id="267" r:id="rId28"/>
    <p:sldId id="268" r:id="rId29"/>
    <p:sldId id="270" r:id="rId30"/>
  </p:sldIdLst>
  <p:sldSz cx="9144000" cy="6858000" type="screen4x3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7"/>
    <a:srgbClr val="21428D"/>
    <a:srgbClr val="F7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FD933-06E7-4EE6-BD12-F26CD5E77AD5}" v="60" dt="2021-09-08T11:18:01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33" autoAdjust="0"/>
    <p:restoredTop sz="94649"/>
  </p:normalViewPr>
  <p:slideViewPr>
    <p:cSldViewPr>
      <p:cViewPr varScale="1">
        <p:scale>
          <a:sx n="88" d="100"/>
          <a:sy n="88" d="100"/>
        </p:scale>
        <p:origin x="4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 Potze" userId="371af76f-1c80-4db0-ab75-c9550566fd24" providerId="ADAL" clId="{058FD933-06E7-4EE6-BD12-F26CD5E77AD5}"/>
    <pc:docChg chg="undo redo custSel addSld delSld modSld modNotesMaster">
      <pc:chgData name="Martine Potze" userId="371af76f-1c80-4db0-ab75-c9550566fd24" providerId="ADAL" clId="{058FD933-06E7-4EE6-BD12-F26CD5E77AD5}" dt="2021-09-08T11:25:24.815" v="1575" actId="20577"/>
      <pc:docMkLst>
        <pc:docMk/>
      </pc:docMkLst>
      <pc:sldChg chg="delSp modSp mod delAnim">
        <pc:chgData name="Martine Potze" userId="371af76f-1c80-4db0-ab75-c9550566fd24" providerId="ADAL" clId="{058FD933-06E7-4EE6-BD12-F26CD5E77AD5}" dt="2021-09-08T09:55:43.965" v="1457" actId="1076"/>
        <pc:sldMkLst>
          <pc:docMk/>
          <pc:sldMk cId="1781931147" sldId="257"/>
        </pc:sldMkLst>
        <pc:spChg chg="mod">
          <ac:chgData name="Martine Potze" userId="371af76f-1c80-4db0-ab75-c9550566fd24" providerId="ADAL" clId="{058FD933-06E7-4EE6-BD12-F26CD5E77AD5}" dt="2021-09-01T13:08:28.284" v="4" actId="1076"/>
          <ac:spMkLst>
            <pc:docMk/>
            <pc:sldMk cId="1781931147" sldId="257"/>
            <ac:spMk id="10" creationId="{743558F1-BD33-41CD-ADF5-D056CB46D9C1}"/>
          </ac:spMkLst>
        </pc:spChg>
        <pc:spChg chg="del mod">
          <ac:chgData name="Martine Potze" userId="371af76f-1c80-4db0-ab75-c9550566fd24" providerId="ADAL" clId="{058FD933-06E7-4EE6-BD12-F26CD5E77AD5}" dt="2021-09-01T13:08:30.308" v="6"/>
          <ac:spMkLst>
            <pc:docMk/>
            <pc:sldMk cId="1781931147" sldId="257"/>
            <ac:spMk id="11" creationId="{C4FBE0F1-A4F3-47C7-BDD8-3A4E1F50672A}"/>
          </ac:spMkLst>
        </pc:spChg>
        <pc:picChg chg="del mod">
          <ac:chgData name="Martine Potze" userId="371af76f-1c80-4db0-ab75-c9550566fd24" providerId="ADAL" clId="{058FD933-06E7-4EE6-BD12-F26CD5E77AD5}" dt="2021-09-08T09:54:02.909" v="1456" actId="21"/>
          <ac:picMkLst>
            <pc:docMk/>
            <pc:sldMk cId="1781931147" sldId="257"/>
            <ac:picMk id="3" creationId="{2FF63AE2-0080-4688-A4DF-0E427532BF68}"/>
          </ac:picMkLst>
        </pc:picChg>
        <pc:picChg chg="del">
          <ac:chgData name="Martine Potze" userId="371af76f-1c80-4db0-ab75-c9550566fd24" providerId="ADAL" clId="{058FD933-06E7-4EE6-BD12-F26CD5E77AD5}" dt="2021-09-01T13:08:09.972" v="0" actId="478"/>
          <ac:picMkLst>
            <pc:docMk/>
            <pc:sldMk cId="1781931147" sldId="257"/>
            <ac:picMk id="3" creationId="{9130DB5F-262A-4996-9A06-40404F272B64}"/>
          </ac:picMkLst>
        </pc:picChg>
        <pc:picChg chg="mod">
          <ac:chgData name="Martine Potze" userId="371af76f-1c80-4db0-ab75-c9550566fd24" providerId="ADAL" clId="{058FD933-06E7-4EE6-BD12-F26CD5E77AD5}" dt="2021-09-01T13:08:36.317" v="8" actId="14100"/>
          <ac:picMkLst>
            <pc:docMk/>
            <pc:sldMk cId="1781931147" sldId="257"/>
            <ac:picMk id="7" creationId="{4449B289-859E-4F9F-9960-8CF3BA36EEB4}"/>
          </ac:picMkLst>
        </pc:picChg>
        <pc:picChg chg="mod">
          <ac:chgData name="Martine Potze" userId="371af76f-1c80-4db0-ab75-c9550566fd24" providerId="ADAL" clId="{058FD933-06E7-4EE6-BD12-F26CD5E77AD5}" dt="2021-09-08T09:55:43.965" v="1457" actId="1076"/>
          <ac:picMkLst>
            <pc:docMk/>
            <pc:sldMk cId="1781931147" sldId="257"/>
            <ac:picMk id="9" creationId="{491F0E65-AD0C-4CCF-A36D-1245B9DD8F1B}"/>
          </ac:picMkLst>
        </pc:picChg>
        <pc:picChg chg="del mod">
          <ac:chgData name="Martine Potze" userId="371af76f-1c80-4db0-ab75-c9550566fd24" providerId="ADAL" clId="{058FD933-06E7-4EE6-BD12-F26CD5E77AD5}" dt="2021-09-08T09:53:26.975" v="1454" actId="21"/>
          <ac:picMkLst>
            <pc:docMk/>
            <pc:sldMk cId="1781931147" sldId="257"/>
            <ac:picMk id="12" creationId="{848D6A34-EDC0-492A-B785-760509F59FF9}"/>
          </ac:picMkLst>
        </pc:picChg>
        <pc:picChg chg="mod">
          <ac:chgData name="Martine Potze" userId="371af76f-1c80-4db0-ab75-c9550566fd24" providerId="ADAL" clId="{058FD933-06E7-4EE6-BD12-F26CD5E77AD5}" dt="2021-09-06T09:52:36.454" v="112" actId="1076"/>
          <ac:picMkLst>
            <pc:docMk/>
            <pc:sldMk cId="1781931147" sldId="257"/>
            <ac:picMk id="1028" creationId="{ACCEAB0F-E7C0-4D3A-A88A-A60A81CAFF43}"/>
          </ac:picMkLst>
        </pc:picChg>
      </pc:sldChg>
      <pc:sldChg chg="addSp delSp modSp mod">
        <pc:chgData name="Martine Potze" userId="371af76f-1c80-4db0-ab75-c9550566fd24" providerId="ADAL" clId="{058FD933-06E7-4EE6-BD12-F26CD5E77AD5}" dt="2021-09-06T09:46:53.242" v="82" actId="1076"/>
        <pc:sldMkLst>
          <pc:docMk/>
          <pc:sldMk cId="2182755119" sldId="261"/>
        </pc:sldMkLst>
        <pc:picChg chg="del">
          <ac:chgData name="Martine Potze" userId="371af76f-1c80-4db0-ab75-c9550566fd24" providerId="ADAL" clId="{058FD933-06E7-4EE6-BD12-F26CD5E77AD5}" dt="2021-09-06T09:45:43.226" v="79" actId="21"/>
          <ac:picMkLst>
            <pc:docMk/>
            <pc:sldMk cId="2182755119" sldId="261"/>
            <ac:picMk id="8" creationId="{81CF2AAD-4965-4D48-A987-72174635FAF5}"/>
          </ac:picMkLst>
        </pc:picChg>
        <pc:picChg chg="add mod">
          <ac:chgData name="Martine Potze" userId="371af76f-1c80-4db0-ab75-c9550566fd24" providerId="ADAL" clId="{058FD933-06E7-4EE6-BD12-F26CD5E77AD5}" dt="2021-09-06T09:46:53.242" v="82" actId="1076"/>
          <ac:picMkLst>
            <pc:docMk/>
            <pc:sldMk cId="2182755119" sldId="261"/>
            <ac:picMk id="10" creationId="{33B7F4B5-F830-4B63-A494-CCC824D78887}"/>
          </ac:picMkLst>
        </pc:picChg>
      </pc:sldChg>
      <pc:sldChg chg="delSp modSp mod delAnim">
        <pc:chgData name="Martine Potze" userId="371af76f-1c80-4db0-ab75-c9550566fd24" providerId="ADAL" clId="{058FD933-06E7-4EE6-BD12-F26CD5E77AD5}" dt="2021-09-08T10:34:33.190" v="1480" actId="1076"/>
        <pc:sldMkLst>
          <pc:docMk/>
          <pc:sldMk cId="2062163585" sldId="263"/>
        </pc:sldMkLst>
        <pc:spChg chg="mod">
          <ac:chgData name="Martine Potze" userId="371af76f-1c80-4db0-ab75-c9550566fd24" providerId="ADAL" clId="{058FD933-06E7-4EE6-BD12-F26CD5E77AD5}" dt="2021-09-08T09:14:09.429" v="1453" actId="20577"/>
          <ac:spMkLst>
            <pc:docMk/>
            <pc:sldMk cId="2062163585" sldId="263"/>
            <ac:spMk id="7" creationId="{00000000-0000-0000-0000-000000000000}"/>
          </ac:spMkLst>
        </pc:spChg>
        <pc:picChg chg="del">
          <ac:chgData name="Martine Potze" userId="371af76f-1c80-4db0-ab75-c9550566fd24" providerId="ADAL" clId="{058FD933-06E7-4EE6-BD12-F26CD5E77AD5}" dt="2021-09-08T10:33:47.902" v="1479" actId="21"/>
          <ac:picMkLst>
            <pc:docMk/>
            <pc:sldMk cId="2062163585" sldId="263"/>
            <ac:picMk id="5" creationId="{F8551DB1-DC9A-4CD4-9A64-4CC4B5137ED3}"/>
          </ac:picMkLst>
        </pc:picChg>
        <pc:picChg chg="mod">
          <ac:chgData name="Martine Potze" userId="371af76f-1c80-4db0-ab75-c9550566fd24" providerId="ADAL" clId="{058FD933-06E7-4EE6-BD12-F26CD5E77AD5}" dt="2021-09-08T10:34:33.190" v="1480" actId="1076"/>
          <ac:picMkLst>
            <pc:docMk/>
            <pc:sldMk cId="2062163585" sldId="263"/>
            <ac:picMk id="6" creationId="{9E3F762C-0038-4C77-A880-2B4B6313D4E0}"/>
          </ac:picMkLst>
        </pc:picChg>
      </pc:sldChg>
      <pc:sldChg chg="addSp delSp modSp mod addAnim delAnim">
        <pc:chgData name="Martine Potze" userId="371af76f-1c80-4db0-ab75-c9550566fd24" providerId="ADAL" clId="{058FD933-06E7-4EE6-BD12-F26CD5E77AD5}" dt="2021-09-08T10:31:39.888" v="1478" actId="1076"/>
        <pc:sldMkLst>
          <pc:docMk/>
          <pc:sldMk cId="2122553713" sldId="265"/>
        </pc:sldMkLst>
        <pc:spChg chg="mod">
          <ac:chgData name="Martine Potze" userId="371af76f-1c80-4db0-ab75-c9550566fd24" providerId="ADAL" clId="{058FD933-06E7-4EE6-BD12-F26CD5E77AD5}" dt="2021-09-06T13:56:21.170" v="566" actId="20577"/>
          <ac:spMkLst>
            <pc:docMk/>
            <pc:sldMk cId="2122553713" sldId="265"/>
            <ac:spMk id="5" creationId="{00000000-0000-0000-0000-000000000000}"/>
          </ac:spMkLst>
        </pc:spChg>
        <pc:picChg chg="del mod">
          <ac:chgData name="Martine Potze" userId="371af76f-1c80-4db0-ab75-c9550566fd24" providerId="ADAL" clId="{058FD933-06E7-4EE6-BD12-F26CD5E77AD5}" dt="2021-09-08T10:27:37.348" v="1474" actId="21"/>
          <ac:picMkLst>
            <pc:docMk/>
            <pc:sldMk cId="2122553713" sldId="265"/>
            <ac:picMk id="7" creationId="{ED3F6651-325D-48AB-BFEA-B77571FE6E3B}"/>
          </ac:picMkLst>
        </pc:picChg>
        <pc:picChg chg="add del">
          <ac:chgData name="Martine Potze" userId="371af76f-1c80-4db0-ab75-c9550566fd24" providerId="ADAL" clId="{058FD933-06E7-4EE6-BD12-F26CD5E77AD5}" dt="2021-09-08T10:26:26.203" v="1471" actId="21"/>
          <ac:picMkLst>
            <pc:docMk/>
            <pc:sldMk cId="2122553713" sldId="265"/>
            <ac:picMk id="9" creationId="{F9E8941C-D297-45C3-9D05-96D45B5FDE42}"/>
          </ac:picMkLst>
        </pc:picChg>
        <pc:picChg chg="del mod">
          <ac:chgData name="Martine Potze" userId="371af76f-1c80-4db0-ab75-c9550566fd24" providerId="ADAL" clId="{058FD933-06E7-4EE6-BD12-F26CD5E77AD5}" dt="2021-09-08T10:30:15.113" v="1477" actId="21"/>
          <ac:picMkLst>
            <pc:docMk/>
            <pc:sldMk cId="2122553713" sldId="265"/>
            <ac:picMk id="11" creationId="{376717D7-8504-4CEE-8E05-E2B0EDC05A72}"/>
          </ac:picMkLst>
        </pc:picChg>
        <pc:picChg chg="mod">
          <ac:chgData name="Martine Potze" userId="371af76f-1c80-4db0-ab75-c9550566fd24" providerId="ADAL" clId="{058FD933-06E7-4EE6-BD12-F26CD5E77AD5}" dt="2021-09-08T10:31:39.888" v="1478" actId="1076"/>
          <ac:picMkLst>
            <pc:docMk/>
            <pc:sldMk cId="2122553713" sldId="265"/>
            <ac:picMk id="12" creationId="{DCCD4913-C2B4-4884-90E9-35555AD085C1}"/>
          </ac:picMkLst>
        </pc:picChg>
      </pc:sldChg>
      <pc:sldChg chg="addSp modSp mod">
        <pc:chgData name="Martine Potze" userId="371af76f-1c80-4db0-ab75-c9550566fd24" providerId="ADAL" clId="{058FD933-06E7-4EE6-BD12-F26CD5E77AD5}" dt="2021-09-06T14:00:06.812" v="611" actId="1076"/>
        <pc:sldMkLst>
          <pc:docMk/>
          <pc:sldMk cId="1654184653" sldId="266"/>
        </pc:sldMkLst>
        <pc:spChg chg="mod">
          <ac:chgData name="Martine Potze" userId="371af76f-1c80-4db0-ab75-c9550566fd24" providerId="ADAL" clId="{058FD933-06E7-4EE6-BD12-F26CD5E77AD5}" dt="2021-09-06T13:57:46.296" v="585" actId="20577"/>
          <ac:spMkLst>
            <pc:docMk/>
            <pc:sldMk cId="1654184653" sldId="266"/>
            <ac:spMk id="5" creationId="{00000000-0000-0000-0000-000000000000}"/>
          </ac:spMkLst>
        </pc:spChg>
        <pc:picChg chg="mod">
          <ac:chgData name="Martine Potze" userId="371af76f-1c80-4db0-ab75-c9550566fd24" providerId="ADAL" clId="{058FD933-06E7-4EE6-BD12-F26CD5E77AD5}" dt="2021-09-06T13:58:54.733" v="597" actId="1076"/>
          <ac:picMkLst>
            <pc:docMk/>
            <pc:sldMk cId="1654184653" sldId="266"/>
            <ac:picMk id="6" creationId="{2B02439B-EE27-49E8-8A04-EE8DD397D969}"/>
          </ac:picMkLst>
        </pc:picChg>
        <pc:picChg chg="add mod">
          <ac:chgData name="Martine Potze" userId="371af76f-1c80-4db0-ab75-c9550566fd24" providerId="ADAL" clId="{058FD933-06E7-4EE6-BD12-F26CD5E77AD5}" dt="2021-09-06T14:00:04.204" v="609" actId="1440"/>
          <ac:picMkLst>
            <pc:docMk/>
            <pc:sldMk cId="1654184653" sldId="266"/>
            <ac:picMk id="8" creationId="{9E8C56A7-D78A-4B73-B6DD-44E6D6F0DEEA}"/>
          </ac:picMkLst>
        </pc:picChg>
        <pc:picChg chg="add mod">
          <ac:chgData name="Martine Potze" userId="371af76f-1c80-4db0-ab75-c9550566fd24" providerId="ADAL" clId="{058FD933-06E7-4EE6-BD12-F26CD5E77AD5}" dt="2021-09-06T14:00:03.879" v="608" actId="1440"/>
          <ac:picMkLst>
            <pc:docMk/>
            <pc:sldMk cId="1654184653" sldId="266"/>
            <ac:picMk id="10" creationId="{AD62C6D8-EEF1-413F-A980-E87ECEBB8EA3}"/>
          </ac:picMkLst>
        </pc:picChg>
        <pc:picChg chg="add mod">
          <ac:chgData name="Martine Potze" userId="371af76f-1c80-4db0-ab75-c9550566fd24" providerId="ADAL" clId="{058FD933-06E7-4EE6-BD12-F26CD5E77AD5}" dt="2021-09-06T14:00:03.585" v="607" actId="1440"/>
          <ac:picMkLst>
            <pc:docMk/>
            <pc:sldMk cId="1654184653" sldId="266"/>
            <ac:picMk id="11" creationId="{10501EB8-6BCE-407A-8BC2-549E750D3E30}"/>
          </ac:picMkLst>
        </pc:picChg>
        <pc:picChg chg="add mod">
          <ac:chgData name="Martine Potze" userId="371af76f-1c80-4db0-ab75-c9550566fd24" providerId="ADAL" clId="{058FD933-06E7-4EE6-BD12-F26CD5E77AD5}" dt="2021-09-06T14:00:06.812" v="611" actId="1076"/>
          <ac:picMkLst>
            <pc:docMk/>
            <pc:sldMk cId="1654184653" sldId="266"/>
            <ac:picMk id="12" creationId="{CA54B07D-C8D0-4EF1-B5C6-A7302BC3812B}"/>
          </ac:picMkLst>
        </pc:picChg>
      </pc:sldChg>
      <pc:sldChg chg="delSp modSp mod delAnim">
        <pc:chgData name="Martine Potze" userId="371af76f-1c80-4db0-ab75-c9550566fd24" providerId="ADAL" clId="{058FD933-06E7-4EE6-BD12-F26CD5E77AD5}" dt="2021-09-08T11:11:13.161" v="1503" actId="20577"/>
        <pc:sldMkLst>
          <pc:docMk/>
          <pc:sldMk cId="4277758080" sldId="267"/>
        </pc:sldMkLst>
        <pc:spChg chg="mod">
          <ac:chgData name="Martine Potze" userId="371af76f-1c80-4db0-ab75-c9550566fd24" providerId="ADAL" clId="{058FD933-06E7-4EE6-BD12-F26CD5E77AD5}" dt="2021-09-08T11:11:13.161" v="1503" actId="20577"/>
          <ac:spMkLst>
            <pc:docMk/>
            <pc:sldMk cId="4277758080" sldId="267"/>
            <ac:spMk id="5" creationId="{00000000-0000-0000-0000-000000000000}"/>
          </ac:spMkLst>
        </pc:spChg>
        <pc:picChg chg="del">
          <ac:chgData name="Martine Potze" userId="371af76f-1c80-4db0-ab75-c9550566fd24" providerId="ADAL" clId="{058FD933-06E7-4EE6-BD12-F26CD5E77AD5}" dt="2021-09-08T11:02:26.515" v="1500" actId="21"/>
          <ac:picMkLst>
            <pc:docMk/>
            <pc:sldMk cId="4277758080" sldId="267"/>
            <ac:picMk id="6" creationId="{FA6FEFB9-CE93-4928-B719-CF533F416BF9}"/>
          </ac:picMkLst>
        </pc:picChg>
        <pc:picChg chg="del">
          <ac:chgData name="Martine Potze" userId="371af76f-1c80-4db0-ab75-c9550566fd24" providerId="ADAL" clId="{058FD933-06E7-4EE6-BD12-F26CD5E77AD5}" dt="2021-09-08T11:03:45.387" v="1501" actId="21"/>
          <ac:picMkLst>
            <pc:docMk/>
            <pc:sldMk cId="4277758080" sldId="267"/>
            <ac:picMk id="8" creationId="{09B48734-F06F-46FC-A3F9-FB546BBCB20E}"/>
          </ac:picMkLst>
        </pc:picChg>
      </pc:sldChg>
      <pc:sldChg chg="delSp modSp mod delAnim">
        <pc:chgData name="Martine Potze" userId="371af76f-1c80-4db0-ab75-c9550566fd24" providerId="ADAL" clId="{058FD933-06E7-4EE6-BD12-F26CD5E77AD5}" dt="2021-09-08T11:14:19.760" v="1570" actId="20577"/>
        <pc:sldMkLst>
          <pc:docMk/>
          <pc:sldMk cId="2997529875" sldId="268"/>
        </pc:sldMkLst>
        <pc:spChg chg="mod">
          <ac:chgData name="Martine Potze" userId="371af76f-1c80-4db0-ab75-c9550566fd24" providerId="ADAL" clId="{058FD933-06E7-4EE6-BD12-F26CD5E77AD5}" dt="2021-09-08T11:14:19.760" v="1570" actId="20577"/>
          <ac:spMkLst>
            <pc:docMk/>
            <pc:sldMk cId="2997529875" sldId="268"/>
            <ac:spMk id="5" creationId="{00000000-0000-0000-0000-000000000000}"/>
          </ac:spMkLst>
        </pc:spChg>
        <pc:picChg chg="mod">
          <ac:chgData name="Martine Potze" userId="371af76f-1c80-4db0-ab75-c9550566fd24" providerId="ADAL" clId="{058FD933-06E7-4EE6-BD12-F26CD5E77AD5}" dt="2021-09-08T08:45:07.666" v="921" actId="1076"/>
          <ac:picMkLst>
            <pc:docMk/>
            <pc:sldMk cId="2997529875" sldId="268"/>
            <ac:picMk id="6" creationId="{DEF60554-6D28-496B-AA1B-6E73E5621E34}"/>
          </ac:picMkLst>
        </pc:picChg>
        <pc:picChg chg="del">
          <ac:chgData name="Martine Potze" userId="371af76f-1c80-4db0-ab75-c9550566fd24" providerId="ADAL" clId="{058FD933-06E7-4EE6-BD12-F26CD5E77AD5}" dt="2021-09-08T11:12:03.800" v="1504" actId="21"/>
          <ac:picMkLst>
            <pc:docMk/>
            <pc:sldMk cId="2997529875" sldId="268"/>
            <ac:picMk id="7" creationId="{3B7C94EB-720A-4136-85BF-EBD7A69CBF78}"/>
          </ac:picMkLst>
        </pc:picChg>
        <pc:picChg chg="mod">
          <ac:chgData name="Martine Potze" userId="371af76f-1c80-4db0-ab75-c9550566fd24" providerId="ADAL" clId="{058FD933-06E7-4EE6-BD12-F26CD5E77AD5}" dt="2021-09-08T11:13:46.115" v="1556" actId="1076"/>
          <ac:picMkLst>
            <pc:docMk/>
            <pc:sldMk cId="2997529875" sldId="268"/>
            <ac:picMk id="9" creationId="{3A9145F6-4E26-4EEA-B827-0B16C27E37E4}"/>
          </ac:picMkLst>
        </pc:picChg>
      </pc:sldChg>
      <pc:sldChg chg="delSp modSp mod delAnim">
        <pc:chgData name="Martine Potze" userId="371af76f-1c80-4db0-ab75-c9550566fd24" providerId="ADAL" clId="{058FD933-06E7-4EE6-BD12-F26CD5E77AD5}" dt="2021-09-08T11:18:33.463" v="1572" actId="1076"/>
        <pc:sldMkLst>
          <pc:docMk/>
          <pc:sldMk cId="2915317294" sldId="270"/>
        </pc:sldMkLst>
        <pc:picChg chg="mod">
          <ac:chgData name="Martine Potze" userId="371af76f-1c80-4db0-ab75-c9550566fd24" providerId="ADAL" clId="{058FD933-06E7-4EE6-BD12-F26CD5E77AD5}" dt="2021-09-08T11:18:33.463" v="1572" actId="1076"/>
          <ac:picMkLst>
            <pc:docMk/>
            <pc:sldMk cId="2915317294" sldId="270"/>
            <ac:picMk id="7" creationId="{DC299ADE-42C1-4B31-9E75-DB68FAFE3D77}"/>
          </ac:picMkLst>
        </pc:picChg>
        <pc:picChg chg="del">
          <ac:chgData name="Martine Potze" userId="371af76f-1c80-4db0-ab75-c9550566fd24" providerId="ADAL" clId="{058FD933-06E7-4EE6-BD12-F26CD5E77AD5}" dt="2021-09-08T11:16:57.516" v="1571" actId="21"/>
          <ac:picMkLst>
            <pc:docMk/>
            <pc:sldMk cId="2915317294" sldId="270"/>
            <ac:picMk id="11" creationId="{5947AE9B-C8C7-402B-960E-01291155DA1F}"/>
          </ac:picMkLst>
        </pc:picChg>
      </pc:sldChg>
      <pc:sldChg chg="modSp mod">
        <pc:chgData name="Martine Potze" userId="371af76f-1c80-4db0-ab75-c9550566fd24" providerId="ADAL" clId="{058FD933-06E7-4EE6-BD12-F26CD5E77AD5}" dt="2021-09-08T10:49:51.651" v="1481" actId="1076"/>
        <pc:sldMkLst>
          <pc:docMk/>
          <pc:sldMk cId="3480346318" sldId="271"/>
        </pc:sldMkLst>
        <pc:picChg chg="mod">
          <ac:chgData name="Martine Potze" userId="371af76f-1c80-4db0-ab75-c9550566fd24" providerId="ADAL" clId="{058FD933-06E7-4EE6-BD12-F26CD5E77AD5}" dt="2021-09-08T10:49:51.651" v="1481" actId="1076"/>
          <ac:picMkLst>
            <pc:docMk/>
            <pc:sldMk cId="3480346318" sldId="271"/>
            <ac:picMk id="12" creationId="{00000000-0000-0000-0000-000000000000}"/>
          </ac:picMkLst>
        </pc:picChg>
      </pc:sldChg>
      <pc:sldChg chg="modSp mod">
        <pc:chgData name="Martine Potze" userId="371af76f-1c80-4db0-ab75-c9550566fd24" providerId="ADAL" clId="{058FD933-06E7-4EE6-BD12-F26CD5E77AD5}" dt="2021-09-08T10:59:28.630" v="1498" actId="1076"/>
        <pc:sldMkLst>
          <pc:docMk/>
          <pc:sldMk cId="4162093399" sldId="273"/>
        </pc:sldMkLst>
        <pc:picChg chg="mod">
          <ac:chgData name="Martine Potze" userId="371af76f-1c80-4db0-ab75-c9550566fd24" providerId="ADAL" clId="{058FD933-06E7-4EE6-BD12-F26CD5E77AD5}" dt="2021-09-08T10:59:28.630" v="1498" actId="1076"/>
          <ac:picMkLst>
            <pc:docMk/>
            <pc:sldMk cId="4162093399" sldId="273"/>
            <ac:picMk id="6" creationId="{00000000-0000-0000-0000-000000000000}"/>
          </ac:picMkLst>
        </pc:picChg>
        <pc:picChg chg="mod">
          <ac:chgData name="Martine Potze" userId="371af76f-1c80-4db0-ab75-c9550566fd24" providerId="ADAL" clId="{058FD933-06E7-4EE6-BD12-F26CD5E77AD5}" dt="2021-09-08T10:59:08.719" v="1496" actId="1076"/>
          <ac:picMkLst>
            <pc:docMk/>
            <pc:sldMk cId="4162093399" sldId="273"/>
            <ac:picMk id="11" creationId="{00000000-0000-0000-0000-000000000000}"/>
          </ac:picMkLst>
        </pc:picChg>
      </pc:sldChg>
      <pc:sldChg chg="modSp mod">
        <pc:chgData name="Martine Potze" userId="371af76f-1c80-4db0-ab75-c9550566fd24" providerId="ADAL" clId="{058FD933-06E7-4EE6-BD12-F26CD5E77AD5}" dt="2021-09-08T11:01:26.680" v="1499" actId="1076"/>
        <pc:sldMkLst>
          <pc:docMk/>
          <pc:sldMk cId="496547897" sldId="275"/>
        </pc:sldMkLst>
        <pc:picChg chg="mod">
          <ac:chgData name="Martine Potze" userId="371af76f-1c80-4db0-ab75-c9550566fd24" providerId="ADAL" clId="{058FD933-06E7-4EE6-BD12-F26CD5E77AD5}" dt="2021-09-08T11:01:26.680" v="1499" actId="1076"/>
          <ac:picMkLst>
            <pc:docMk/>
            <pc:sldMk cId="496547897" sldId="275"/>
            <ac:picMk id="9" creationId="{00000000-0000-0000-0000-000000000000}"/>
          </ac:picMkLst>
        </pc:picChg>
      </pc:sldChg>
      <pc:sldChg chg="delSp modSp mod delAnim">
        <pc:chgData name="Martine Potze" userId="371af76f-1c80-4db0-ab75-c9550566fd24" providerId="ADAL" clId="{058FD933-06E7-4EE6-BD12-F26CD5E77AD5}" dt="2021-09-08T10:03:12.668" v="1462" actId="1076"/>
        <pc:sldMkLst>
          <pc:docMk/>
          <pc:sldMk cId="287690808" sldId="276"/>
        </pc:sldMkLst>
        <pc:spChg chg="mod">
          <ac:chgData name="Martine Potze" userId="371af76f-1c80-4db0-ab75-c9550566fd24" providerId="ADAL" clId="{058FD933-06E7-4EE6-BD12-F26CD5E77AD5}" dt="2021-09-07T11:45:36.758" v="749" actId="20577"/>
          <ac:spMkLst>
            <pc:docMk/>
            <pc:sldMk cId="287690808" sldId="276"/>
            <ac:spMk id="5" creationId="{C41913F4-A219-4DBF-9AEE-BEDEFB6C1EF5}"/>
          </ac:spMkLst>
        </pc:spChg>
        <pc:picChg chg="del mod">
          <ac:chgData name="Martine Potze" userId="371af76f-1c80-4db0-ab75-c9550566fd24" providerId="ADAL" clId="{058FD933-06E7-4EE6-BD12-F26CD5E77AD5}" dt="2021-09-08T09:59:49.189" v="1460" actId="21"/>
          <ac:picMkLst>
            <pc:docMk/>
            <pc:sldMk cId="287690808" sldId="276"/>
            <ac:picMk id="6" creationId="{E0478BAC-BC51-4E44-BE04-BFD93E5FF867}"/>
          </ac:picMkLst>
        </pc:picChg>
        <pc:picChg chg="mod">
          <ac:chgData name="Martine Potze" userId="371af76f-1c80-4db0-ab75-c9550566fd24" providerId="ADAL" clId="{058FD933-06E7-4EE6-BD12-F26CD5E77AD5}" dt="2021-09-08T10:03:12.668" v="1462" actId="1076"/>
          <ac:picMkLst>
            <pc:docMk/>
            <pc:sldMk cId="287690808" sldId="276"/>
            <ac:picMk id="8" creationId="{AA6B00F1-3F88-44F9-B93E-F2AAD6035E34}"/>
          </ac:picMkLst>
        </pc:picChg>
      </pc:sldChg>
      <pc:sldChg chg="addSp delSp modSp mod delAnim">
        <pc:chgData name="Martine Potze" userId="371af76f-1c80-4db0-ab75-c9550566fd24" providerId="ADAL" clId="{058FD933-06E7-4EE6-BD12-F26CD5E77AD5}" dt="2021-09-08T10:07:07.551" v="1464" actId="1076"/>
        <pc:sldMkLst>
          <pc:docMk/>
          <pc:sldMk cId="234015851" sldId="277"/>
        </pc:sldMkLst>
        <pc:spChg chg="mod">
          <ac:chgData name="Martine Potze" userId="371af76f-1c80-4db0-ab75-c9550566fd24" providerId="ADAL" clId="{058FD933-06E7-4EE6-BD12-F26CD5E77AD5}" dt="2021-09-06T09:51:45.826" v="108" actId="20577"/>
          <ac:spMkLst>
            <pc:docMk/>
            <pc:sldMk cId="234015851" sldId="277"/>
            <ac:spMk id="5" creationId="{8F57F161-BB54-4087-8D30-D6A8E679B352}"/>
          </ac:spMkLst>
        </pc:spChg>
        <pc:picChg chg="del mod">
          <ac:chgData name="Martine Potze" userId="371af76f-1c80-4db0-ab75-c9550566fd24" providerId="ADAL" clId="{058FD933-06E7-4EE6-BD12-F26CD5E77AD5}" dt="2021-09-08T10:05:55.873" v="1463" actId="21"/>
          <ac:picMkLst>
            <pc:docMk/>
            <pc:sldMk cId="234015851" sldId="277"/>
            <ac:picMk id="6" creationId="{187F057F-99C2-47AE-AA5E-3D16BD838B6C}"/>
          </ac:picMkLst>
        </pc:picChg>
        <pc:picChg chg="add mod">
          <ac:chgData name="Martine Potze" userId="371af76f-1c80-4db0-ab75-c9550566fd24" providerId="ADAL" clId="{058FD933-06E7-4EE6-BD12-F26CD5E77AD5}" dt="2021-09-06T09:51:49.800" v="109" actId="1076"/>
          <ac:picMkLst>
            <pc:docMk/>
            <pc:sldMk cId="234015851" sldId="277"/>
            <ac:picMk id="8" creationId="{8F373880-C3D2-4D59-BC03-E1307A9ACF22}"/>
          </ac:picMkLst>
        </pc:picChg>
        <pc:picChg chg="mod">
          <ac:chgData name="Martine Potze" userId="371af76f-1c80-4db0-ab75-c9550566fd24" providerId="ADAL" clId="{058FD933-06E7-4EE6-BD12-F26CD5E77AD5}" dt="2021-09-08T10:07:07.551" v="1464" actId="1076"/>
          <ac:picMkLst>
            <pc:docMk/>
            <pc:sldMk cId="234015851" sldId="277"/>
            <ac:picMk id="10" creationId="{5D7ED874-D254-41BC-A0B5-33EE551C2E9C}"/>
          </ac:picMkLst>
        </pc:picChg>
      </pc:sldChg>
      <pc:sldChg chg="addSp delSp modSp mod delAnim">
        <pc:chgData name="Martine Potze" userId="371af76f-1c80-4db0-ab75-c9550566fd24" providerId="ADAL" clId="{058FD933-06E7-4EE6-BD12-F26CD5E77AD5}" dt="2021-09-08T09:58:26.922" v="1459" actId="1076"/>
        <pc:sldMkLst>
          <pc:docMk/>
          <pc:sldMk cId="4248518996" sldId="317"/>
        </pc:sldMkLst>
        <pc:picChg chg="mod">
          <ac:chgData name="Martine Potze" userId="371af76f-1c80-4db0-ab75-c9550566fd24" providerId="ADAL" clId="{058FD933-06E7-4EE6-BD12-F26CD5E77AD5}" dt="2021-09-08T09:58:26.922" v="1459" actId="1076"/>
          <ac:picMkLst>
            <pc:docMk/>
            <pc:sldMk cId="4248518996" sldId="317"/>
            <ac:picMk id="6" creationId="{7CDE4E7C-E861-4C21-95C9-7217E2D82450}"/>
          </ac:picMkLst>
        </pc:picChg>
        <pc:picChg chg="del">
          <ac:chgData name="Martine Potze" userId="371af76f-1c80-4db0-ab75-c9550566fd24" providerId="ADAL" clId="{058FD933-06E7-4EE6-BD12-F26CD5E77AD5}" dt="2021-09-06T09:10:15.107" v="9" actId="478"/>
          <ac:picMkLst>
            <pc:docMk/>
            <pc:sldMk cId="4248518996" sldId="317"/>
            <ac:picMk id="6" creationId="{BA48F26A-EF10-4916-A711-2D2B26037774}"/>
          </ac:picMkLst>
        </pc:picChg>
        <pc:picChg chg="del mod">
          <ac:chgData name="Martine Potze" userId="371af76f-1c80-4db0-ab75-c9550566fd24" providerId="ADAL" clId="{058FD933-06E7-4EE6-BD12-F26CD5E77AD5}" dt="2021-09-08T09:56:56.650" v="1458" actId="21"/>
          <ac:picMkLst>
            <pc:docMk/>
            <pc:sldMk cId="4248518996" sldId="317"/>
            <ac:picMk id="7" creationId="{039D60C0-D8E4-48E9-862E-242D3B57C235}"/>
          </ac:picMkLst>
        </pc:picChg>
        <pc:picChg chg="add mod ord">
          <ac:chgData name="Martine Potze" userId="371af76f-1c80-4db0-ab75-c9550566fd24" providerId="ADAL" clId="{058FD933-06E7-4EE6-BD12-F26CD5E77AD5}" dt="2021-09-06T09:55:42.670" v="143" actId="1076"/>
          <ac:picMkLst>
            <pc:docMk/>
            <pc:sldMk cId="4248518996" sldId="317"/>
            <ac:picMk id="8" creationId="{E723EE28-21B2-441D-8EDC-28945E2418CD}"/>
          </ac:picMkLst>
        </pc:picChg>
        <pc:picChg chg="del">
          <ac:chgData name="Martine Potze" userId="371af76f-1c80-4db0-ab75-c9550566fd24" providerId="ADAL" clId="{058FD933-06E7-4EE6-BD12-F26CD5E77AD5}" dt="2021-09-06T09:10:21.372" v="12" actId="478"/>
          <ac:picMkLst>
            <pc:docMk/>
            <pc:sldMk cId="4248518996" sldId="317"/>
            <ac:picMk id="9" creationId="{E030D342-BBE3-4D08-BAAD-D1A72357BCFC}"/>
          </ac:picMkLst>
        </pc:picChg>
        <pc:picChg chg="del">
          <ac:chgData name="Martine Potze" userId="371af76f-1c80-4db0-ab75-c9550566fd24" providerId="ADAL" clId="{058FD933-06E7-4EE6-BD12-F26CD5E77AD5}" dt="2021-09-06T09:10:17.564" v="10" actId="478"/>
          <ac:picMkLst>
            <pc:docMk/>
            <pc:sldMk cId="4248518996" sldId="317"/>
            <ac:picMk id="10" creationId="{06678737-B2BE-4FA4-B3CE-EA029ED85FF4}"/>
          </ac:picMkLst>
        </pc:picChg>
        <pc:picChg chg="add mod">
          <ac:chgData name="Martine Potze" userId="371af76f-1c80-4db0-ab75-c9550566fd24" providerId="ADAL" clId="{058FD933-06E7-4EE6-BD12-F26CD5E77AD5}" dt="2021-09-06T09:54:23.017" v="132" actId="1076"/>
          <ac:picMkLst>
            <pc:docMk/>
            <pc:sldMk cId="4248518996" sldId="317"/>
            <ac:picMk id="11" creationId="{6C9C22AA-E37A-410D-8AE5-02401DA5490B}"/>
          </ac:picMkLst>
        </pc:picChg>
        <pc:picChg chg="add mod ord">
          <ac:chgData name="Martine Potze" userId="371af76f-1c80-4db0-ab75-c9550566fd24" providerId="ADAL" clId="{058FD933-06E7-4EE6-BD12-F26CD5E77AD5}" dt="2021-09-06T09:54:11.329" v="127" actId="1076"/>
          <ac:picMkLst>
            <pc:docMk/>
            <pc:sldMk cId="4248518996" sldId="317"/>
            <ac:picMk id="13" creationId="{141BF597-4870-4DA9-ADF5-A283D2853EB6}"/>
          </ac:picMkLst>
        </pc:picChg>
        <pc:picChg chg="add mod ord">
          <ac:chgData name="Martine Potze" userId="371af76f-1c80-4db0-ab75-c9550566fd24" providerId="ADAL" clId="{058FD933-06E7-4EE6-BD12-F26CD5E77AD5}" dt="2021-09-06T09:55:39.222" v="142" actId="1076"/>
          <ac:picMkLst>
            <pc:docMk/>
            <pc:sldMk cId="4248518996" sldId="317"/>
            <ac:picMk id="14" creationId="{8B8F004D-8999-483F-B77D-F7B01B2219A9}"/>
          </ac:picMkLst>
        </pc:picChg>
        <pc:picChg chg="del">
          <ac:chgData name="Martine Potze" userId="371af76f-1c80-4db0-ab75-c9550566fd24" providerId="ADAL" clId="{058FD933-06E7-4EE6-BD12-F26CD5E77AD5}" dt="2021-09-06T09:10:20.131" v="11" actId="478"/>
          <ac:picMkLst>
            <pc:docMk/>
            <pc:sldMk cId="4248518996" sldId="317"/>
            <ac:picMk id="15" creationId="{AC51BBC2-8297-4F8B-BFC4-96854B631480}"/>
          </ac:picMkLst>
        </pc:picChg>
        <pc:picChg chg="add mod">
          <ac:chgData name="Martine Potze" userId="371af76f-1c80-4db0-ab75-c9550566fd24" providerId="ADAL" clId="{058FD933-06E7-4EE6-BD12-F26CD5E77AD5}" dt="2021-09-06T09:55:50.020" v="145" actId="1076"/>
          <ac:picMkLst>
            <pc:docMk/>
            <pc:sldMk cId="4248518996" sldId="317"/>
            <ac:picMk id="17" creationId="{8DF903EA-E480-4C08-A408-64BFA7471B7A}"/>
          </ac:picMkLst>
        </pc:picChg>
        <pc:picChg chg="add mod ord">
          <ac:chgData name="Martine Potze" userId="371af76f-1c80-4db0-ab75-c9550566fd24" providerId="ADAL" clId="{058FD933-06E7-4EE6-BD12-F26CD5E77AD5}" dt="2021-09-06T09:53:54.191" v="120" actId="1440"/>
          <ac:picMkLst>
            <pc:docMk/>
            <pc:sldMk cId="4248518996" sldId="317"/>
            <ac:picMk id="18" creationId="{97FFAC38-E982-4210-B207-A82284D20781}"/>
          </ac:picMkLst>
        </pc:picChg>
        <pc:picChg chg="mod">
          <ac:chgData name="Martine Potze" userId="371af76f-1c80-4db0-ab75-c9550566fd24" providerId="ADAL" clId="{058FD933-06E7-4EE6-BD12-F26CD5E77AD5}" dt="2021-09-06T09:40:47.189" v="25" actId="1076"/>
          <ac:picMkLst>
            <pc:docMk/>
            <pc:sldMk cId="4248518996" sldId="317"/>
            <ac:picMk id="19" creationId="{2BF8F3DF-5E99-4FCF-AEF4-AC5FFD7E3B8E}"/>
          </ac:picMkLst>
        </pc:picChg>
      </pc:sldChg>
      <pc:sldChg chg="addSp delSp modSp mod">
        <pc:chgData name="Martine Potze" userId="371af76f-1c80-4db0-ab75-c9550566fd24" providerId="ADAL" clId="{058FD933-06E7-4EE6-BD12-F26CD5E77AD5}" dt="2021-09-06T10:02:50.760" v="247" actId="1076"/>
        <pc:sldMkLst>
          <pc:docMk/>
          <pc:sldMk cId="1222184745" sldId="322"/>
        </pc:sldMkLst>
        <pc:spChg chg="mod">
          <ac:chgData name="Martine Potze" userId="371af76f-1c80-4db0-ab75-c9550566fd24" providerId="ADAL" clId="{058FD933-06E7-4EE6-BD12-F26CD5E77AD5}" dt="2021-09-06T10:02:10.371" v="244" actId="20577"/>
          <ac:spMkLst>
            <pc:docMk/>
            <pc:sldMk cId="1222184745" sldId="322"/>
            <ac:spMk id="4" creationId="{01B6F1B2-B40A-4301-9746-DC7A0756E069}"/>
          </ac:spMkLst>
        </pc:spChg>
        <pc:picChg chg="del">
          <ac:chgData name="Martine Potze" userId="371af76f-1c80-4db0-ab75-c9550566fd24" providerId="ADAL" clId="{058FD933-06E7-4EE6-BD12-F26CD5E77AD5}" dt="2021-09-06T09:47:29.779" v="83" actId="478"/>
          <ac:picMkLst>
            <pc:docMk/>
            <pc:sldMk cId="1222184745" sldId="322"/>
            <ac:picMk id="5" creationId="{2E09EDE9-DF29-4ACB-9D21-3840EE3268B2}"/>
          </ac:picMkLst>
        </pc:picChg>
        <pc:picChg chg="del">
          <ac:chgData name="Martine Potze" userId="371af76f-1c80-4db0-ab75-c9550566fd24" providerId="ADAL" clId="{058FD933-06E7-4EE6-BD12-F26CD5E77AD5}" dt="2021-09-06T09:47:31.394" v="84" actId="478"/>
          <ac:picMkLst>
            <pc:docMk/>
            <pc:sldMk cId="1222184745" sldId="322"/>
            <ac:picMk id="6" creationId="{7451CD98-CF13-4D79-A330-674995F02302}"/>
          </ac:picMkLst>
        </pc:picChg>
        <pc:picChg chg="del">
          <ac:chgData name="Martine Potze" userId="371af76f-1c80-4db0-ab75-c9550566fd24" providerId="ADAL" clId="{058FD933-06E7-4EE6-BD12-F26CD5E77AD5}" dt="2021-09-06T09:47:32.419" v="85" actId="478"/>
          <ac:picMkLst>
            <pc:docMk/>
            <pc:sldMk cId="1222184745" sldId="322"/>
            <ac:picMk id="7" creationId="{6B360E19-8C9B-4657-8D63-029DBCAC06F8}"/>
          </ac:picMkLst>
        </pc:picChg>
        <pc:picChg chg="add mod">
          <ac:chgData name="Martine Potze" userId="371af76f-1c80-4db0-ab75-c9550566fd24" providerId="ADAL" clId="{058FD933-06E7-4EE6-BD12-F26CD5E77AD5}" dt="2021-09-06T09:59:13.387" v="171" actId="1076"/>
          <ac:picMkLst>
            <pc:docMk/>
            <pc:sldMk cId="1222184745" sldId="322"/>
            <ac:picMk id="8" creationId="{322F95A2-E502-4D09-9DA0-D0981283C1CC}"/>
          </ac:picMkLst>
        </pc:picChg>
        <pc:picChg chg="mod">
          <ac:chgData name="Martine Potze" userId="371af76f-1c80-4db0-ab75-c9550566fd24" providerId="ADAL" clId="{058FD933-06E7-4EE6-BD12-F26CD5E77AD5}" dt="2021-09-06T09:59:24.647" v="174" actId="1076"/>
          <ac:picMkLst>
            <pc:docMk/>
            <pc:sldMk cId="1222184745" sldId="322"/>
            <ac:picMk id="9" creationId="{D8485A0B-6C66-4DCD-9A80-BA9DA3208B13}"/>
          </ac:picMkLst>
        </pc:picChg>
        <pc:picChg chg="add mod modCrop">
          <ac:chgData name="Martine Potze" userId="371af76f-1c80-4db0-ab75-c9550566fd24" providerId="ADAL" clId="{058FD933-06E7-4EE6-BD12-F26CD5E77AD5}" dt="2021-09-06T10:02:00.686" v="215" actId="1076"/>
          <ac:picMkLst>
            <pc:docMk/>
            <pc:sldMk cId="1222184745" sldId="322"/>
            <ac:picMk id="10" creationId="{F5EB1F7F-0F69-4FA8-9A9C-18787BF5C356}"/>
          </ac:picMkLst>
        </pc:picChg>
        <pc:picChg chg="add mod">
          <ac:chgData name="Martine Potze" userId="371af76f-1c80-4db0-ab75-c9550566fd24" providerId="ADAL" clId="{058FD933-06E7-4EE6-BD12-F26CD5E77AD5}" dt="2021-09-06T10:02:50.760" v="247" actId="1076"/>
          <ac:picMkLst>
            <pc:docMk/>
            <pc:sldMk cId="1222184745" sldId="322"/>
            <ac:picMk id="12" creationId="{5DB2D4E8-F398-4B7E-BF8D-22EA7879D47F}"/>
          </ac:picMkLst>
        </pc:picChg>
      </pc:sldChg>
      <pc:sldChg chg="addSp delSp modSp mod">
        <pc:chgData name="Martine Potze" userId="371af76f-1c80-4db0-ab75-c9550566fd24" providerId="ADAL" clId="{058FD933-06E7-4EE6-BD12-F26CD5E77AD5}" dt="2021-09-08T11:25:24.815" v="1575" actId="20577"/>
        <pc:sldMkLst>
          <pc:docMk/>
          <pc:sldMk cId="1623627366" sldId="323"/>
        </pc:sldMkLst>
        <pc:spChg chg="mod">
          <ac:chgData name="Martine Potze" userId="371af76f-1c80-4db0-ab75-c9550566fd24" providerId="ADAL" clId="{058FD933-06E7-4EE6-BD12-F26CD5E77AD5}" dt="2021-09-08T11:25:24.815" v="1575" actId="20577"/>
          <ac:spMkLst>
            <pc:docMk/>
            <pc:sldMk cId="1623627366" sldId="323"/>
            <ac:spMk id="4" creationId="{01B6F1B2-B40A-4301-9746-DC7A0756E069}"/>
          </ac:spMkLst>
        </pc:spChg>
        <pc:picChg chg="del">
          <ac:chgData name="Martine Potze" userId="371af76f-1c80-4db0-ab75-c9550566fd24" providerId="ADAL" clId="{058FD933-06E7-4EE6-BD12-F26CD5E77AD5}" dt="2021-09-06T09:47:36.139" v="86" actId="478"/>
          <ac:picMkLst>
            <pc:docMk/>
            <pc:sldMk cId="1623627366" sldId="323"/>
            <ac:picMk id="6" creationId="{267A8B0D-739E-46C8-9F2C-20703EE86D94}"/>
          </ac:picMkLst>
        </pc:picChg>
        <pc:picChg chg="del">
          <ac:chgData name="Martine Potze" userId="371af76f-1c80-4db0-ab75-c9550566fd24" providerId="ADAL" clId="{058FD933-06E7-4EE6-BD12-F26CD5E77AD5}" dt="2021-09-06T09:47:37.116" v="87" actId="478"/>
          <ac:picMkLst>
            <pc:docMk/>
            <pc:sldMk cId="1623627366" sldId="323"/>
            <ac:picMk id="7" creationId="{3EC5FC31-D154-4130-B59C-BDF969B62AAE}"/>
          </ac:picMkLst>
        </pc:picChg>
        <pc:picChg chg="del">
          <ac:chgData name="Martine Potze" userId="371af76f-1c80-4db0-ab75-c9550566fd24" providerId="ADAL" clId="{058FD933-06E7-4EE6-BD12-F26CD5E77AD5}" dt="2021-09-06T09:47:38.139" v="88" actId="478"/>
          <ac:picMkLst>
            <pc:docMk/>
            <pc:sldMk cId="1623627366" sldId="323"/>
            <ac:picMk id="9" creationId="{E94078E6-E79C-4DE1-94A6-1DEE43DEE79E}"/>
          </ac:picMkLst>
        </pc:picChg>
        <pc:picChg chg="add mod">
          <ac:chgData name="Martine Potze" userId="371af76f-1c80-4db0-ab75-c9550566fd24" providerId="ADAL" clId="{058FD933-06E7-4EE6-BD12-F26CD5E77AD5}" dt="2021-09-06T10:04:46.038" v="308" actId="1076"/>
          <ac:picMkLst>
            <pc:docMk/>
            <pc:sldMk cId="1623627366" sldId="323"/>
            <ac:picMk id="10" creationId="{3CDF32A5-59A9-4DE0-8B26-C19CC3235AD5}"/>
          </ac:picMkLst>
        </pc:picChg>
        <pc:picChg chg="add mod">
          <ac:chgData name="Martine Potze" userId="371af76f-1c80-4db0-ab75-c9550566fd24" providerId="ADAL" clId="{058FD933-06E7-4EE6-BD12-F26CD5E77AD5}" dt="2021-09-06T10:05:18.305" v="313" actId="1076"/>
          <ac:picMkLst>
            <pc:docMk/>
            <pc:sldMk cId="1623627366" sldId="323"/>
            <ac:picMk id="11" creationId="{43BE6F4C-E901-4E2A-8F8E-4E4EFBE50128}"/>
          </ac:picMkLst>
        </pc:picChg>
        <pc:picChg chg="add mod">
          <ac:chgData name="Martine Potze" userId="371af76f-1c80-4db0-ab75-c9550566fd24" providerId="ADAL" clId="{058FD933-06E7-4EE6-BD12-F26CD5E77AD5}" dt="2021-09-06T10:07:51.078" v="372" actId="14100"/>
          <ac:picMkLst>
            <pc:docMk/>
            <pc:sldMk cId="1623627366" sldId="323"/>
            <ac:picMk id="12" creationId="{60BF6D36-D6E4-47D8-BB75-F8496DFC0364}"/>
          </ac:picMkLst>
        </pc:picChg>
        <pc:picChg chg="add mod modCrop">
          <ac:chgData name="Martine Potze" userId="371af76f-1c80-4db0-ab75-c9550566fd24" providerId="ADAL" clId="{058FD933-06E7-4EE6-BD12-F26CD5E77AD5}" dt="2021-09-06T10:07:45.872" v="370" actId="1076"/>
          <ac:picMkLst>
            <pc:docMk/>
            <pc:sldMk cId="1623627366" sldId="323"/>
            <ac:picMk id="13" creationId="{585F63D4-8A35-44FA-80CB-2AC78A0C2E9D}"/>
          </ac:picMkLst>
        </pc:picChg>
      </pc:sldChg>
      <pc:sldChg chg="addSp delSp modSp mod">
        <pc:chgData name="Martine Potze" userId="371af76f-1c80-4db0-ab75-c9550566fd24" providerId="ADAL" clId="{058FD933-06E7-4EE6-BD12-F26CD5E77AD5}" dt="2021-09-08T09:03:34.587" v="1413" actId="6549"/>
        <pc:sldMkLst>
          <pc:docMk/>
          <pc:sldMk cId="3236752055" sldId="324"/>
        </pc:sldMkLst>
        <pc:spChg chg="mod">
          <ac:chgData name="Martine Potze" userId="371af76f-1c80-4db0-ab75-c9550566fd24" providerId="ADAL" clId="{058FD933-06E7-4EE6-BD12-F26CD5E77AD5}" dt="2021-09-08T09:03:34.587" v="1413" actId="6549"/>
          <ac:spMkLst>
            <pc:docMk/>
            <pc:sldMk cId="3236752055" sldId="324"/>
            <ac:spMk id="4" creationId="{01B6F1B2-B40A-4301-9746-DC7A0756E069}"/>
          </ac:spMkLst>
        </pc:spChg>
        <pc:picChg chg="del">
          <ac:chgData name="Martine Potze" userId="371af76f-1c80-4db0-ab75-c9550566fd24" providerId="ADAL" clId="{058FD933-06E7-4EE6-BD12-F26CD5E77AD5}" dt="2021-09-06T09:47:40.888" v="89" actId="478"/>
          <ac:picMkLst>
            <pc:docMk/>
            <pc:sldMk cId="3236752055" sldId="324"/>
            <ac:picMk id="5" creationId="{58359601-E38E-4F32-8391-592134E835A0}"/>
          </ac:picMkLst>
        </pc:picChg>
        <pc:picChg chg="add mod modCrop">
          <ac:chgData name="Martine Potze" userId="371af76f-1c80-4db0-ab75-c9550566fd24" providerId="ADAL" clId="{058FD933-06E7-4EE6-BD12-F26CD5E77AD5}" dt="2021-09-08T09:03:19.769" v="1411" actId="1076"/>
          <ac:picMkLst>
            <pc:docMk/>
            <pc:sldMk cId="3236752055" sldId="324"/>
            <ac:picMk id="5" creationId="{C3A17D38-C4CF-4B41-A858-FC1219456DB9}"/>
          </ac:picMkLst>
        </pc:picChg>
        <pc:picChg chg="del mod">
          <ac:chgData name="Martine Potze" userId="371af76f-1c80-4db0-ab75-c9550566fd24" providerId="ADAL" clId="{058FD933-06E7-4EE6-BD12-F26CD5E77AD5}" dt="2021-09-06T10:10:19.222" v="410" actId="478"/>
          <ac:picMkLst>
            <pc:docMk/>
            <pc:sldMk cId="3236752055" sldId="324"/>
            <ac:picMk id="7" creationId="{AF4629C6-543A-4C67-874B-1055B0D4FE10}"/>
          </ac:picMkLst>
        </pc:picChg>
        <pc:picChg chg="del">
          <ac:chgData name="Martine Potze" userId="371af76f-1c80-4db0-ab75-c9550566fd24" providerId="ADAL" clId="{058FD933-06E7-4EE6-BD12-F26CD5E77AD5}" dt="2021-09-06T09:47:46.691" v="90" actId="478"/>
          <ac:picMkLst>
            <pc:docMk/>
            <pc:sldMk cId="3236752055" sldId="324"/>
            <ac:picMk id="9" creationId="{948FBCCD-1842-4B8C-B408-BD8BA4DD668D}"/>
          </ac:picMkLst>
        </pc:picChg>
        <pc:picChg chg="add mod modCrop">
          <ac:chgData name="Martine Potze" userId="371af76f-1c80-4db0-ab75-c9550566fd24" providerId="ADAL" clId="{058FD933-06E7-4EE6-BD12-F26CD5E77AD5}" dt="2021-09-06T14:00:39.244" v="612" actId="1076"/>
          <ac:picMkLst>
            <pc:docMk/>
            <pc:sldMk cId="3236752055" sldId="324"/>
            <ac:picMk id="10" creationId="{705F2422-4DA3-4A3E-8C95-D3AD0D3F4A05}"/>
          </ac:picMkLst>
        </pc:picChg>
        <pc:picChg chg="add mod">
          <ac:chgData name="Martine Potze" userId="371af76f-1c80-4db0-ab75-c9550566fd24" providerId="ADAL" clId="{058FD933-06E7-4EE6-BD12-F26CD5E77AD5}" dt="2021-09-08T09:03:06.949" v="1409" actId="1076"/>
          <ac:picMkLst>
            <pc:docMk/>
            <pc:sldMk cId="3236752055" sldId="324"/>
            <ac:picMk id="11" creationId="{22B014C3-8093-4B4D-BE7D-7386D11C6918}"/>
          </ac:picMkLst>
        </pc:picChg>
      </pc:sldChg>
      <pc:sldChg chg="new del">
        <pc:chgData name="Martine Potze" userId="371af76f-1c80-4db0-ab75-c9550566fd24" providerId="ADAL" clId="{058FD933-06E7-4EE6-BD12-F26CD5E77AD5}" dt="2021-09-06T09:51:37.633" v="100" actId="680"/>
        <pc:sldMkLst>
          <pc:docMk/>
          <pc:sldMk cId="122388142" sldId="325"/>
        </pc:sldMkLst>
      </pc:sldChg>
      <pc:sldChg chg="addSp delSp modSp new mod delAnim">
        <pc:chgData name="Martine Potze" userId="371af76f-1c80-4db0-ab75-c9550566fd24" providerId="ADAL" clId="{058FD933-06E7-4EE6-BD12-F26CD5E77AD5}" dt="2021-09-08T10:16:40.334" v="1467" actId="1076"/>
        <pc:sldMkLst>
          <pc:docMk/>
          <pc:sldMk cId="3811821704" sldId="325"/>
        </pc:sldMkLst>
        <pc:spChg chg="mod">
          <ac:chgData name="Martine Potze" userId="371af76f-1c80-4db0-ab75-c9550566fd24" providerId="ADAL" clId="{058FD933-06E7-4EE6-BD12-F26CD5E77AD5}" dt="2021-09-07T08:34:47.256" v="658" actId="1076"/>
          <ac:spMkLst>
            <pc:docMk/>
            <pc:sldMk cId="3811821704" sldId="325"/>
            <ac:spMk id="2" creationId="{7595521B-5806-4BF1-9E33-813471C0F098}"/>
          </ac:spMkLst>
        </pc:spChg>
        <pc:spChg chg="mod">
          <ac:chgData name="Martine Potze" userId="371af76f-1c80-4db0-ab75-c9550566fd24" providerId="ADAL" clId="{058FD933-06E7-4EE6-BD12-F26CD5E77AD5}" dt="2021-09-08T09:02:05.935" v="1403" actId="20577"/>
          <ac:spMkLst>
            <pc:docMk/>
            <pc:sldMk cId="3811821704" sldId="325"/>
            <ac:spMk id="4" creationId="{589C6829-7F98-46F0-8AB5-89902C3A1F40}"/>
          </ac:spMkLst>
        </pc:spChg>
        <pc:picChg chg="add mod ord">
          <ac:chgData name="Martine Potze" userId="371af76f-1c80-4db0-ab75-c9550566fd24" providerId="ADAL" clId="{058FD933-06E7-4EE6-BD12-F26CD5E77AD5}" dt="2021-09-07T08:34:34.189" v="655" actId="1076"/>
          <ac:picMkLst>
            <pc:docMk/>
            <pc:sldMk cId="3811821704" sldId="325"/>
            <ac:picMk id="5" creationId="{E1C3B83E-845F-455C-9395-CFFB0406F1CF}"/>
          </ac:picMkLst>
        </pc:picChg>
        <pc:picChg chg="add mod">
          <ac:chgData name="Martine Potze" userId="371af76f-1c80-4db0-ab75-c9550566fd24" providerId="ADAL" clId="{058FD933-06E7-4EE6-BD12-F26CD5E77AD5}" dt="2021-09-07T08:35:04.188" v="660" actId="1076"/>
          <ac:picMkLst>
            <pc:docMk/>
            <pc:sldMk cId="3811821704" sldId="325"/>
            <ac:picMk id="6" creationId="{2F2AEA10-911F-4210-93A7-1AA469C946DB}"/>
          </ac:picMkLst>
        </pc:picChg>
        <pc:picChg chg="add mod modCrop">
          <ac:chgData name="Martine Potze" userId="371af76f-1c80-4db0-ab75-c9550566fd24" providerId="ADAL" clId="{058FD933-06E7-4EE6-BD12-F26CD5E77AD5}" dt="2021-09-08T08:54:55.184" v="1109" actId="1076"/>
          <ac:picMkLst>
            <pc:docMk/>
            <pc:sldMk cId="3811821704" sldId="325"/>
            <ac:picMk id="7" creationId="{D1B61988-44EC-47AD-9FD2-336462C7CF30}"/>
          </ac:picMkLst>
        </pc:picChg>
        <pc:picChg chg="del mod">
          <ac:chgData name="Martine Potze" userId="371af76f-1c80-4db0-ab75-c9550566fd24" providerId="ADAL" clId="{058FD933-06E7-4EE6-BD12-F26CD5E77AD5}" dt="2021-09-08T10:13:51.574" v="1466" actId="21"/>
          <ac:picMkLst>
            <pc:docMk/>
            <pc:sldMk cId="3811821704" sldId="325"/>
            <ac:picMk id="8" creationId="{4101D60D-F8A1-4159-8BC6-51B5E2926CAD}"/>
          </ac:picMkLst>
        </pc:picChg>
        <pc:picChg chg="mod">
          <ac:chgData name="Martine Potze" userId="371af76f-1c80-4db0-ab75-c9550566fd24" providerId="ADAL" clId="{058FD933-06E7-4EE6-BD12-F26CD5E77AD5}" dt="2021-09-08T10:16:40.334" v="1467" actId="1076"/>
          <ac:picMkLst>
            <pc:docMk/>
            <pc:sldMk cId="3811821704" sldId="325"/>
            <ac:picMk id="9" creationId="{0D87EF6F-1740-43F8-B60A-FDB743833417}"/>
          </ac:picMkLst>
        </pc:picChg>
      </pc:sldChg>
      <pc:sldChg chg="addSp delSp modSp new mod">
        <pc:chgData name="Martine Potze" userId="371af76f-1c80-4db0-ab75-c9550566fd24" providerId="ADAL" clId="{058FD933-06E7-4EE6-BD12-F26CD5E77AD5}" dt="2021-09-08T10:22:14.564" v="1468" actId="1076"/>
        <pc:sldMkLst>
          <pc:docMk/>
          <pc:sldMk cId="2862697277" sldId="326"/>
        </pc:sldMkLst>
        <pc:spChg chg="mod">
          <ac:chgData name="Martine Potze" userId="371af76f-1c80-4db0-ab75-c9550566fd24" providerId="ADAL" clId="{058FD933-06E7-4EE6-BD12-F26CD5E77AD5}" dt="2021-09-08T08:21:23.556" v="802" actId="27636"/>
          <ac:spMkLst>
            <pc:docMk/>
            <pc:sldMk cId="2862697277" sldId="326"/>
            <ac:spMk id="2" creationId="{414BE192-EB9B-4C10-8339-B17507A3818E}"/>
          </ac:spMkLst>
        </pc:spChg>
        <pc:spChg chg="mod">
          <ac:chgData name="Martine Potze" userId="371af76f-1c80-4db0-ab75-c9550566fd24" providerId="ADAL" clId="{058FD933-06E7-4EE6-BD12-F26CD5E77AD5}" dt="2021-09-08T09:00:04.339" v="1385" actId="20577"/>
          <ac:spMkLst>
            <pc:docMk/>
            <pc:sldMk cId="2862697277" sldId="326"/>
            <ac:spMk id="4" creationId="{E82916A2-270F-43D1-BFB5-DD7901CFBA80}"/>
          </ac:spMkLst>
        </pc:spChg>
        <pc:picChg chg="add del">
          <ac:chgData name="Martine Potze" userId="371af76f-1c80-4db0-ab75-c9550566fd24" providerId="ADAL" clId="{058FD933-06E7-4EE6-BD12-F26CD5E77AD5}" dt="2021-09-08T08:20:12.621" v="752"/>
          <ac:picMkLst>
            <pc:docMk/>
            <pc:sldMk cId="2862697277" sldId="326"/>
            <ac:picMk id="5" creationId="{549250AD-0064-47F4-95E9-BF6722E75472}"/>
          </ac:picMkLst>
        </pc:picChg>
        <pc:picChg chg="add mod">
          <ac:chgData name="Martine Potze" userId="371af76f-1c80-4db0-ab75-c9550566fd24" providerId="ADAL" clId="{058FD933-06E7-4EE6-BD12-F26CD5E77AD5}" dt="2021-09-08T08:20:41.075" v="758" actId="1076"/>
          <ac:picMkLst>
            <pc:docMk/>
            <pc:sldMk cId="2862697277" sldId="326"/>
            <ac:picMk id="6" creationId="{94D8A6F3-B68F-4DDE-B4BD-BC8CAC0BF5E6}"/>
          </ac:picMkLst>
        </pc:picChg>
        <pc:picChg chg="add mod">
          <ac:chgData name="Martine Potze" userId="371af76f-1c80-4db0-ab75-c9550566fd24" providerId="ADAL" clId="{058FD933-06E7-4EE6-BD12-F26CD5E77AD5}" dt="2021-09-08T08:20:58.718" v="762" actId="1076"/>
          <ac:picMkLst>
            <pc:docMk/>
            <pc:sldMk cId="2862697277" sldId="326"/>
            <ac:picMk id="7" creationId="{3BF5F355-CFF7-484A-9761-B70225C18252}"/>
          </ac:picMkLst>
        </pc:picChg>
        <pc:picChg chg="add mod">
          <ac:chgData name="Martine Potze" userId="371af76f-1c80-4db0-ab75-c9550566fd24" providerId="ADAL" clId="{058FD933-06E7-4EE6-BD12-F26CD5E77AD5}" dt="2021-09-08T09:00:00.664" v="1384" actId="1076"/>
          <ac:picMkLst>
            <pc:docMk/>
            <pc:sldMk cId="2862697277" sldId="326"/>
            <ac:picMk id="8" creationId="{9B0C919E-B32A-4D29-B92B-D31FC94BF6D7}"/>
          </ac:picMkLst>
        </pc:picChg>
        <pc:picChg chg="mod">
          <ac:chgData name="Martine Potze" userId="371af76f-1c80-4db0-ab75-c9550566fd24" providerId="ADAL" clId="{058FD933-06E7-4EE6-BD12-F26CD5E77AD5}" dt="2021-09-08T10:22:14.564" v="1468" actId="1076"/>
          <ac:picMkLst>
            <pc:docMk/>
            <pc:sldMk cId="2862697277" sldId="326"/>
            <ac:picMk id="9" creationId="{5F70A68C-B908-47D1-AE22-A688BCA617E1}"/>
          </ac:picMkLst>
        </pc:picChg>
      </pc:sldChg>
      <pc:sldChg chg="addSp delSp modSp new del mod modAnim">
        <pc:chgData name="Martine Potze" userId="371af76f-1c80-4db0-ab75-c9550566fd24" providerId="ADAL" clId="{058FD933-06E7-4EE6-BD12-F26CD5E77AD5}" dt="2021-09-08T10:55:48.728" v="1488" actId="2696"/>
        <pc:sldMkLst>
          <pc:docMk/>
          <pc:sldMk cId="414827620" sldId="327"/>
        </pc:sldMkLst>
        <pc:spChg chg="mod">
          <ac:chgData name="Martine Potze" userId="371af76f-1c80-4db0-ab75-c9550566fd24" providerId="ADAL" clId="{058FD933-06E7-4EE6-BD12-F26CD5E77AD5}" dt="2021-09-08T10:54:27.435" v="1486" actId="27636"/>
          <ac:spMkLst>
            <pc:docMk/>
            <pc:sldMk cId="414827620" sldId="327"/>
            <ac:spMk id="2" creationId="{05FE007F-70D0-4F42-A46B-CDA08DB038CF}"/>
          </ac:spMkLst>
        </pc:spChg>
        <pc:picChg chg="add del mod">
          <ac:chgData name="Martine Potze" userId="371af76f-1c80-4db0-ab75-c9550566fd24" providerId="ADAL" clId="{058FD933-06E7-4EE6-BD12-F26CD5E77AD5}" dt="2021-09-08T10:54:27.414" v="1485"/>
          <ac:picMkLst>
            <pc:docMk/>
            <pc:sldMk cId="414827620" sldId="327"/>
            <ac:picMk id="6" creationId="{B5BA611D-E15B-4544-913B-2D3387A939B1}"/>
          </ac:picMkLst>
        </pc:picChg>
        <pc:picChg chg="add mod">
          <ac:chgData name="Martine Potze" userId="371af76f-1c80-4db0-ab75-c9550566fd24" providerId="ADAL" clId="{058FD933-06E7-4EE6-BD12-F26CD5E77AD5}" dt="2021-09-08T10:54:30.044" v="1487"/>
          <ac:picMkLst>
            <pc:docMk/>
            <pc:sldMk cId="414827620" sldId="327"/>
            <ac:picMk id="7" creationId="{C3507AD9-D373-4C2E-A5CC-84C139741A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B00372B7-BD81-43A8-9FD8-DAC8D417D1DB}" type="datetimeFigureOut">
              <a:rPr lang="nl-NL" smtClean="0"/>
              <a:t>10-9-2021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EF956F7B-8ACD-4423-AAB0-E36002026F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3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ia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C7E56C-0CD1-DF49-AEAE-495FCD510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6" y="-18167"/>
            <a:ext cx="9229347" cy="69035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5884" y="2130425"/>
            <a:ext cx="8566596" cy="6505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424" y="2924944"/>
            <a:ext cx="8571516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36" name="Tijdelijke aanduiding voor datum 35"/>
          <p:cNvSpPr>
            <a:spLocks noGrp="1"/>
          </p:cNvSpPr>
          <p:nvPr>
            <p:ph type="dt" sz="half" idx="10"/>
          </p:nvPr>
        </p:nvSpPr>
        <p:spPr>
          <a:xfrm>
            <a:off x="321992" y="6459137"/>
            <a:ext cx="3817959" cy="260558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27-02-2019</a:t>
            </a:r>
          </a:p>
        </p:txBody>
      </p:sp>
      <p:sp>
        <p:nvSpPr>
          <p:cNvPr id="38" name="Tijdelijke aanduiding voor dianummer 37"/>
          <p:cNvSpPr>
            <a:spLocks noGrp="1"/>
          </p:cNvSpPr>
          <p:nvPr>
            <p:ph type="sldNum" sz="quarter" idx="12"/>
          </p:nvPr>
        </p:nvSpPr>
        <p:spPr>
          <a:xfrm>
            <a:off x="8424936" y="6450509"/>
            <a:ext cx="467544" cy="2578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23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8" hasCustomPrompt="1"/>
          </p:nvPr>
        </p:nvSpPr>
        <p:spPr>
          <a:xfrm>
            <a:off x="323528" y="2060848"/>
            <a:ext cx="8496622" cy="37444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r>
              <a:rPr lang="nl-NL" noProof="0" dirty="0"/>
              <a:t>Klik op het pictogram om een tabel toe te toevoegen aan deze slide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2" name="Tijdelijke aanduiding voor voettekst 13">
            <a:extLst>
              <a:ext uri="{FF2B5EF4-FFF2-40B4-BE49-F238E27FC236}">
                <a16:creationId xmlns:a16="http://schemas.microsoft.com/office/drawing/2014/main" id="{F71A75C5-15F4-4A4B-BE8F-848E84EE0C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4D264AD-8C9A-5B43-9766-0EE2A38219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62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3" name="Tijdelijke aanduiding voor media 2"/>
          <p:cNvSpPr>
            <a:spLocks noGrp="1"/>
          </p:cNvSpPr>
          <p:nvPr>
            <p:ph type="media" sz="quarter" idx="20" hasCustomPrompt="1"/>
          </p:nvPr>
        </p:nvSpPr>
        <p:spPr>
          <a:xfrm>
            <a:off x="323850" y="2060848"/>
            <a:ext cx="8496300" cy="3744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media toe te toevoegen aan deze slide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624ACE91-4E08-5942-A4FF-83F7E1D0D5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AE201035-0126-F145-9187-A8EA6E4B1C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131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8E773C-4678-451F-881A-469A9E4B1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8CA1BC-28D3-4708-BB42-2BBB1C775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4FB358-00A2-416D-9986-18E898667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DB2F6-5D5B-4DCC-9070-23A09730A8D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0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3312F7F-2925-284C-BA15-46E52B6392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88024" y="2667536"/>
            <a:ext cx="4397207" cy="3672082"/>
          </a:xfrm>
          <a:custGeom>
            <a:avLst/>
            <a:gdLst>
              <a:gd name="connsiteX0" fmla="*/ 0 w 4103688"/>
              <a:gd name="connsiteY0" fmla="*/ 0 h 3671887"/>
              <a:gd name="connsiteX1" fmla="*/ 4103688 w 4103688"/>
              <a:gd name="connsiteY1" fmla="*/ 0 h 3671887"/>
              <a:gd name="connsiteX2" fmla="*/ 4103688 w 4103688"/>
              <a:gd name="connsiteY2" fmla="*/ 3671887 h 3671887"/>
              <a:gd name="connsiteX3" fmla="*/ 0 w 4103688"/>
              <a:gd name="connsiteY3" fmla="*/ 3671887 h 3671887"/>
              <a:gd name="connsiteX4" fmla="*/ 0 w 4103688"/>
              <a:gd name="connsiteY4" fmla="*/ 0 h 3671887"/>
              <a:gd name="connsiteX0" fmla="*/ 0 w 4109332"/>
              <a:gd name="connsiteY0" fmla="*/ 1315156 h 3671887"/>
              <a:gd name="connsiteX1" fmla="*/ 4109332 w 4109332"/>
              <a:gd name="connsiteY1" fmla="*/ 0 h 3671887"/>
              <a:gd name="connsiteX2" fmla="*/ 4109332 w 4109332"/>
              <a:gd name="connsiteY2" fmla="*/ 3671887 h 3671887"/>
              <a:gd name="connsiteX3" fmla="*/ 5644 w 4109332"/>
              <a:gd name="connsiteY3" fmla="*/ 3671887 h 3671887"/>
              <a:gd name="connsiteX4" fmla="*/ 0 w 4109332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63501 h 3720232"/>
              <a:gd name="connsiteX1" fmla="*/ 4453646 w 4453646"/>
              <a:gd name="connsiteY1" fmla="*/ 48345 h 3720232"/>
              <a:gd name="connsiteX2" fmla="*/ 4453646 w 4453646"/>
              <a:gd name="connsiteY2" fmla="*/ 3720232 h 3720232"/>
              <a:gd name="connsiteX3" fmla="*/ 349958 w 4453646"/>
              <a:gd name="connsiteY3" fmla="*/ 3720232 h 3720232"/>
              <a:gd name="connsiteX4" fmla="*/ 344314 w 4453646"/>
              <a:gd name="connsiteY4" fmla="*/ 1363501 h 3720232"/>
              <a:gd name="connsiteX0" fmla="*/ 697500 w 4106921"/>
              <a:gd name="connsiteY0" fmla="*/ 1342622 h 3727575"/>
              <a:gd name="connsiteX1" fmla="*/ 4106921 w 4106921"/>
              <a:gd name="connsiteY1" fmla="*/ 55688 h 3727575"/>
              <a:gd name="connsiteX2" fmla="*/ 4106921 w 4106921"/>
              <a:gd name="connsiteY2" fmla="*/ 3727575 h 3727575"/>
              <a:gd name="connsiteX3" fmla="*/ 3233 w 4106921"/>
              <a:gd name="connsiteY3" fmla="*/ 3727575 h 3727575"/>
              <a:gd name="connsiteX4" fmla="*/ 697500 w 4106921"/>
              <a:gd name="connsiteY4" fmla="*/ 1342622 h 3727575"/>
              <a:gd name="connsiteX0" fmla="*/ 697500 w 4106921"/>
              <a:gd name="connsiteY0" fmla="*/ 1287129 h 3672082"/>
              <a:gd name="connsiteX1" fmla="*/ 4106921 w 4106921"/>
              <a:gd name="connsiteY1" fmla="*/ 195 h 3672082"/>
              <a:gd name="connsiteX2" fmla="*/ 4106921 w 4106921"/>
              <a:gd name="connsiteY2" fmla="*/ 3672082 h 3672082"/>
              <a:gd name="connsiteX3" fmla="*/ 3233 w 4106921"/>
              <a:gd name="connsiteY3" fmla="*/ 3672082 h 3672082"/>
              <a:gd name="connsiteX4" fmla="*/ 697500 w 4106921"/>
              <a:gd name="connsiteY4" fmla="*/ 1287129 h 3672082"/>
              <a:gd name="connsiteX0" fmla="*/ 987791 w 4397212"/>
              <a:gd name="connsiteY0" fmla="*/ 1287129 h 3672082"/>
              <a:gd name="connsiteX1" fmla="*/ 4397212 w 4397212"/>
              <a:gd name="connsiteY1" fmla="*/ 195 h 3672082"/>
              <a:gd name="connsiteX2" fmla="*/ 4397212 w 4397212"/>
              <a:gd name="connsiteY2" fmla="*/ 3672082 h 3672082"/>
              <a:gd name="connsiteX3" fmla="*/ 12 w 4397212"/>
              <a:gd name="connsiteY3" fmla="*/ 3672082 h 3672082"/>
              <a:gd name="connsiteX4" fmla="*/ 987791 w 4397212"/>
              <a:gd name="connsiteY4" fmla="*/ 1287129 h 3672082"/>
              <a:gd name="connsiteX0" fmla="*/ 987786 w 4397207"/>
              <a:gd name="connsiteY0" fmla="*/ 1287129 h 3672082"/>
              <a:gd name="connsiteX1" fmla="*/ 4397207 w 4397207"/>
              <a:gd name="connsiteY1" fmla="*/ 195 h 3672082"/>
              <a:gd name="connsiteX2" fmla="*/ 4397207 w 4397207"/>
              <a:gd name="connsiteY2" fmla="*/ 3672082 h 3672082"/>
              <a:gd name="connsiteX3" fmla="*/ 7 w 4397207"/>
              <a:gd name="connsiteY3" fmla="*/ 3672082 h 3672082"/>
              <a:gd name="connsiteX4" fmla="*/ 987786 w 4397207"/>
              <a:gd name="connsiteY4" fmla="*/ 1287129 h 367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7207" h="3672082">
                <a:moveTo>
                  <a:pt x="987786" y="1287129"/>
                </a:moveTo>
                <a:cubicBezTo>
                  <a:pt x="1956808" y="199632"/>
                  <a:pt x="3320941" y="-7331"/>
                  <a:pt x="4397207" y="195"/>
                </a:cubicBezTo>
                <a:lnTo>
                  <a:pt x="4397207" y="3672082"/>
                </a:lnTo>
                <a:lnTo>
                  <a:pt x="7" y="3672082"/>
                </a:lnTo>
                <a:cubicBezTo>
                  <a:pt x="-1874" y="2886505"/>
                  <a:pt x="397001" y="1971106"/>
                  <a:pt x="987786" y="12871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 sz="1600"/>
            </a:lvl1pPr>
          </a:lstStyle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toe te </a:t>
            </a:r>
            <a:br>
              <a:rPr lang="nl-NL" dirty="0"/>
            </a:br>
            <a:r>
              <a:rPr lang="nl-NL" dirty="0"/>
              <a:t>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127570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0D6F52B-CC13-4644-A906-1AF5CAE2C72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62707" y="2605578"/>
            <a:ext cx="9269413" cy="372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4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 dirty="0"/>
              <a:t>Klik op het pictogram om een afbeelding toe te 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297410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528" y="1628775"/>
            <a:ext cx="8496622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8893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1" y="1628775"/>
            <a:ext cx="4032126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4716016" y="1628775"/>
            <a:ext cx="4104134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993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80112" y="4112825"/>
            <a:ext cx="324035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2060848"/>
            <a:ext cx="324035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55FD5129-131A-834A-A2CA-629AFCFA44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E24209F1-313D-C04E-9BD6-9F064BBA16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95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1 staa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2060848"/>
            <a:ext cx="3240359" cy="4032448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B35D9CF3-2F3F-9644-B485-58131DD257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B2977B4-8FDC-034B-963F-3B2D295154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45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2060848"/>
            <a:ext cx="8496943" cy="3744416"/>
          </a:xfrm>
          <a:prstGeom prst="rect">
            <a:avLst/>
          </a:prstGeom>
          <a:solidFill>
            <a:srgbClr val="D8D6D7"/>
          </a:solidFill>
        </p:spPr>
        <p:txBody>
          <a:bodyPr wrap="square" lIns="36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A8D91B79-DDA0-384E-82C1-DAB3C507F94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9A2F703C-C978-6443-B95E-E624C08A3D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3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2060848"/>
            <a:ext cx="4104455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16016" y="2060848"/>
            <a:ext cx="4104456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4716016" y="5877272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3" name="Tijdelijke aanduiding voor voettekst 13">
            <a:extLst>
              <a:ext uri="{FF2B5EF4-FFF2-40B4-BE49-F238E27FC236}">
                <a16:creationId xmlns:a16="http://schemas.microsoft.com/office/drawing/2014/main" id="{897BE20F-70CA-444F-B788-A4E9C09FAC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2276BCA3-FABA-3C43-A97A-58AEC9ACB1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10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DD78CC-DA9E-7A4B-BD1D-911162FE8C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5" y="-18167"/>
            <a:ext cx="9229347" cy="6903551"/>
          </a:xfrm>
          <a:prstGeom prst="rect">
            <a:avLst/>
          </a:prstGeom>
        </p:spPr>
      </p:pic>
      <p:sp>
        <p:nvSpPr>
          <p:cNvPr id="1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3528" y="6459137"/>
            <a:ext cx="2895600" cy="2605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b="1" dirty="0"/>
              <a:t>Versie 1.0 Definitief </a:t>
            </a:r>
            <a:r>
              <a:rPr lang="nl-NL" dirty="0"/>
              <a:t>– 27-02-19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424936" y="6466382"/>
            <a:ext cx="467544" cy="25786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228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1" r:id="rId3"/>
    <p:sldLayoutId id="2147483660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68" r:id="rId10"/>
    <p:sldLayoutId id="2147483670" r:id="rId11"/>
    <p:sldLayoutId id="214748367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F173010F-7B09-40E5-B71C-DC287A6073AD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12" Type="http://schemas.openxmlformats.org/officeDocument/2006/relationships/image" Target="../media/image1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7.png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53.jpeg"/><Relationship Id="rId4" Type="http://schemas.openxmlformats.org/officeDocument/2006/relationships/hyperlink" Target="http://www.pestweb.nl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1992" y="1449583"/>
            <a:ext cx="8666138" cy="99408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dirty="0"/>
              <a:t>Informatie Klas 1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05D2-965B-4F06-990E-4761D7DC6F7F}" type="datetime1">
              <a:rPr lang="nl-NL" smtClean="0"/>
              <a:t>10-9-2021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CCEAB0F-E7C0-4D3A-A88A-A60A81CAF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29799"/>
          <a:stretch/>
        </p:blipFill>
        <p:spPr bwMode="auto">
          <a:xfrm>
            <a:off x="684000" y="2443665"/>
            <a:ext cx="3462448" cy="346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A889EF8-09A4-4B05-827B-0CBDA757F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034" y="0"/>
            <a:ext cx="3150871" cy="173434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BE9C4D-6A56-4EAC-82DA-7EAED9360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43558F1-BD33-41CD-ADF5-D056CB46D9C1}"/>
              </a:ext>
            </a:extLst>
          </p:cNvPr>
          <p:cNvSpPr txBox="1"/>
          <p:nvPr/>
        </p:nvSpPr>
        <p:spPr>
          <a:xfrm>
            <a:off x="4504844" y="369241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Martine Potze</a:t>
            </a:r>
          </a:p>
          <a:p>
            <a:r>
              <a:rPr lang="nl-NL" dirty="0"/>
              <a:t>Coördinator Klas 1</a:t>
            </a:r>
            <a:br>
              <a:rPr lang="nl-NL" dirty="0"/>
            </a:b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449B289-859E-4F9F-9960-8CF3BA36E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401" y="2708920"/>
            <a:ext cx="1615743" cy="1615743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1F0E65-AD0C-4CCF-A36D-1245B9DD8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6166" y="4921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r>
              <a:rPr lang="nl-NL" dirty="0">
                <a:latin typeface="Calibri" pitchFamily="34" charset="0"/>
                <a:cs typeface="Calibri" pitchFamily="34" charset="0"/>
              </a:rPr>
              <a:t>Indeling leerjaar 1</a:t>
            </a:r>
            <a:br>
              <a:rPr lang="nl-NL" sz="3600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2276871"/>
            <a:ext cx="8496622" cy="381595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1A t/m 1C1	VMBO Basis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1C2 t/m F		VMBO Kader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1G t/m 1J		VMBO TL </a:t>
            </a:r>
          </a:p>
          <a:p>
            <a:pPr marL="0" indent="0">
              <a:buNone/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 err="1">
                <a:latin typeface="Arial" charset="0"/>
              </a:rPr>
              <a:t>Opstroomprincipe</a:t>
            </a:r>
            <a:r>
              <a:rPr lang="nl-NL" sz="2400" dirty="0">
                <a:latin typeface="Arial" charset="0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96D4A5-D6F7-416F-8961-8751526F8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152" y="2392729"/>
            <a:ext cx="3108811" cy="207254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B867F21-A6A9-4A92-8F69-8F35AD80D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9322107-F05C-41B6-8CA6-6986F6FE7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88640"/>
            <a:ext cx="2676376" cy="1475360"/>
          </a:xfrm>
          <a:prstGeom prst="rect">
            <a:avLst/>
          </a:prstGeom>
        </p:spPr>
      </p:pic>
      <p:pic>
        <p:nvPicPr>
          <p:cNvPr id="1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CD4913-C2B4-4884-90E9-35555AD08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917" y="5157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latin typeface="Calibri" pitchFamily="34" charset="0"/>
                <a:cs typeface="Calibri" pitchFamily="34" charset="0"/>
              </a:rPr>
            </a:br>
            <a:r>
              <a:rPr lang="nl-NL" dirty="0">
                <a:latin typeface="Calibri" pitchFamily="34" charset="0"/>
                <a:cs typeface="Calibri" pitchFamily="34" charset="0"/>
              </a:rPr>
              <a:t>Wie is wie?</a:t>
            </a: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Directeur					Mevrouw Buiter</a:t>
            </a:r>
          </a:p>
          <a:p>
            <a:pPr marL="0" indent="0">
              <a:buNone/>
              <a:defRPr/>
            </a:pP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Teamleider  					De heer Van der Meulen</a:t>
            </a:r>
          </a:p>
          <a:p>
            <a:pPr marL="0" indent="0">
              <a:buNone/>
              <a:defRPr/>
            </a:pP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Leerlingbegeleiding 				De heer Keijer </a:t>
            </a:r>
          </a:p>
          <a:p>
            <a:pPr marL="0" indent="0">
              <a:buNone/>
              <a:defRPr/>
            </a:pPr>
            <a:r>
              <a:rPr lang="nl-NL" sz="2000" dirty="0">
                <a:latin typeface="Arial" charset="0"/>
              </a:rPr>
              <a:t>					</a:t>
            </a:r>
          </a:p>
          <a:p>
            <a:pPr marL="0" indent="0">
              <a:buNone/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000" dirty="0">
                <a:latin typeface="Arial" charset="0"/>
              </a:rPr>
              <a:t>Anti-Pest Coördinator 			Mevrouw Vedder</a:t>
            </a:r>
            <a:br>
              <a:rPr lang="nl-NL" sz="2000" dirty="0">
                <a:latin typeface="Arial" charset="0"/>
              </a:rPr>
            </a:br>
            <a:endParaRPr lang="nl-NL" sz="2000" dirty="0">
              <a:latin typeface="Arial" charset="0"/>
            </a:endParaRPr>
          </a:p>
          <a:p>
            <a:pPr marL="0" indent="0">
              <a:buNone/>
              <a:defRPr/>
            </a:pPr>
            <a:br>
              <a:rPr lang="nl-NL" sz="2000" dirty="0">
                <a:latin typeface="Arial" charset="0"/>
              </a:rPr>
            </a:br>
            <a:r>
              <a:rPr lang="nl-NL" sz="2000" dirty="0">
                <a:latin typeface="Arial" charset="0"/>
              </a:rPr>
              <a:t>				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3886BAC-0ADC-48FD-9DD2-E98BC9171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D0D4196-C7A5-4766-BAC7-D149B58FE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14"/>
            <a:ext cx="2411760" cy="132949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02439B-EE27-49E8-8A04-EE8DD397D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6983" y="5445224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E8C56A7-D78A-4B73-B6DD-44E6D6F0D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511" y="1564808"/>
            <a:ext cx="1035906" cy="10359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D62C6D8-EEF1-413F-A980-E87ECEBB8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6709" y="2769695"/>
            <a:ext cx="987638" cy="9876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0501EB8-6BCE-407A-8BC2-549E750D3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6779" y="3916152"/>
            <a:ext cx="987638" cy="9876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A54B07D-C8D0-4EF1-B5C6-A7302BC381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7939" y="5092674"/>
            <a:ext cx="986408" cy="9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8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3FA1D-E8FE-40AC-A32E-089F2041F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Wie is wie &gt; Mentor is spil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E8FA847-35F4-4930-B1B6-E2BF0EEF31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B6F1B2-B40A-4301-9746-DC7A0756E0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Klas 1 A					De heer Keijer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Klas 1B 					Mevrouw Vedder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Klas 1C					Mevrouw De Graaf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Klas 1D					Meneer Hoogeveen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8485A0B-6C66-4DCD-9A80-BA9DA320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874392"/>
            <a:ext cx="986408" cy="98640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E268E79-61F3-4A27-B65F-86C4F3D5A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2190AE7-DB69-42F4-85C7-F19F4CCE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189" y="76691"/>
            <a:ext cx="2160240" cy="119083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22F95A2-E502-4D09-9DA0-D0981283C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611764"/>
            <a:ext cx="986408" cy="98640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EB1F7F-0F69-4FA8-9A9C-18787BF5C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17" t="23553" r="28033" b="45254"/>
          <a:stretch/>
        </p:blipFill>
        <p:spPr>
          <a:xfrm>
            <a:off x="3582417" y="3990404"/>
            <a:ext cx="844641" cy="98640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DB2D4E8-F398-4B7E-BF8D-22EA7879D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80" y="5138103"/>
            <a:ext cx="986408" cy="9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84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3FA1D-E8FE-40AC-A32E-089F2041F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Wie is wie &gt; Mentor is spil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E8FA847-35F4-4930-B1B6-E2BF0EEF31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B6F1B2-B40A-4301-9746-DC7A0756E0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Klas 1 E					Mevrouw Ebbers &amp;</a:t>
            </a:r>
          </a:p>
          <a:p>
            <a:pPr marL="3657600" lvl="8" indent="0">
              <a:buNone/>
            </a:pPr>
            <a:r>
              <a:rPr lang="nl-NL" dirty="0"/>
              <a:t>		</a:t>
            </a:r>
            <a:r>
              <a:rPr lang="nl-NL" sz="2200" dirty="0"/>
              <a:t>Mevrouw Grave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Klas 1F 					Mevrouw Schlimbach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Klas 1G					Mevrouw Wip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433B82-6ECD-4F38-968F-FBE40A91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74C5856-0165-4E45-B7A1-AADD86054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97"/>
            <a:ext cx="2304256" cy="12702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CDF32A5-59A9-4DE0-8B26-C19CC3235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700808"/>
            <a:ext cx="1130424" cy="113042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BE6F4C-E901-4E2A-8F8E-4E4EFBE50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166" y="1701621"/>
            <a:ext cx="1130424" cy="113042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0BF6D36-D6E4-47D8-BB75-F8496DFC0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194">
            <a:off x="3634975" y="2980531"/>
            <a:ext cx="1322128" cy="149116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85F63D4-8A35-44FA-80CB-2AC78A0C2E9D}"/>
              </a:ext>
            </a:extLst>
          </p:cNvPr>
          <p:cNvPicPr/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45" r="-2471" b="30284"/>
          <a:stretch>
            <a:fillRect/>
          </a:stretch>
        </p:blipFill>
        <p:spPr bwMode="auto">
          <a:xfrm>
            <a:off x="3795241" y="4622190"/>
            <a:ext cx="1052707" cy="1214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62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3FA1D-E8FE-40AC-A32E-089F2041F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Wie is wie &gt; Mentor is spil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E8FA847-35F4-4930-B1B6-E2BF0EEF31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B6F1B2-B40A-4301-9746-DC7A0756E0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Klas 1H					Meneer Van Waveren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Klas 1i					Meneer Poelman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Klas 1J					Mevrouw Romkes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B393D3-563B-43D9-92F6-2E0EB003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68FF48-E8C6-42A1-84E8-983023E2A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2284" cy="121401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05F2422-4DA3-4A3E-8C95-D3AD0D3F4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4"/>
          <a:stretch/>
        </p:blipFill>
        <p:spPr>
          <a:xfrm>
            <a:off x="3882494" y="1815444"/>
            <a:ext cx="1036209" cy="118149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B014C3-8093-4B4D-BE7D-7386D11C6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629" y="4435200"/>
            <a:ext cx="1080120" cy="10801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A17D38-C4CF-4B41-A858-FC1219456D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562"/>
          <a:stretch/>
        </p:blipFill>
        <p:spPr>
          <a:xfrm>
            <a:off x="3942584" y="3131057"/>
            <a:ext cx="916028" cy="10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52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</a:rPr>
              <a:t>Leerlingbegeleiding Klas 1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67544" y="1700808"/>
            <a:ext cx="77048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De leerlingbegeleider begeleidt leerlingen in specifieke gevallen. </a:t>
            </a:r>
          </a:p>
          <a:p>
            <a:endParaRPr lang="nl-NL" sz="2000" dirty="0"/>
          </a:p>
          <a:p>
            <a:r>
              <a:rPr lang="nl-NL" sz="2000" dirty="0"/>
              <a:t>Hij/zij komt pas in beeld bij mentor-overstijgende zaken</a:t>
            </a: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Hierbij valt te denken aan:</a:t>
            </a:r>
          </a:p>
          <a:p>
            <a:r>
              <a:rPr lang="nl-NL" sz="2000" dirty="0"/>
              <a:t>-	Opvallend beeld verzuim</a:t>
            </a:r>
          </a:p>
          <a:p>
            <a:r>
              <a:rPr lang="nl-NL" sz="2000" dirty="0"/>
              <a:t>-	Hoeveelheid gele (uitstuurkaarten)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       	Betrokkenheid bij conflicten</a:t>
            </a:r>
          </a:p>
          <a:p>
            <a:endParaRPr lang="nl-NL" sz="2000" dirty="0"/>
          </a:p>
          <a:p>
            <a:r>
              <a:rPr lang="nl-NL" sz="2000" dirty="0"/>
              <a:t>Het belang van de leerling staat hierbij voorop.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B80D74F-1068-4132-BA48-E09E4B8C2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D697210-0A1C-4184-B213-6F126E7D5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3" y="42430"/>
            <a:ext cx="2676376" cy="147536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3F762C-0038-4C77-A880-2B4B6313D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4005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6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Verzuimprotocol</a:t>
            </a: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sz="2000" b="1" dirty="0"/>
          </a:p>
          <a:p>
            <a:r>
              <a:rPr lang="nl-NL" sz="2000" b="1" dirty="0"/>
              <a:t>Preventief   </a:t>
            </a:r>
          </a:p>
          <a:p>
            <a:endParaRPr lang="nl-NL" sz="2000" b="1" dirty="0"/>
          </a:p>
          <a:p>
            <a:pPr marL="0" indent="0">
              <a:buNone/>
            </a:pPr>
            <a:r>
              <a:rPr lang="nl-NL" sz="2000" b="1" dirty="0"/>
              <a:t>	</a:t>
            </a:r>
            <a:r>
              <a:rPr lang="nl-NL" sz="2000" dirty="0"/>
              <a:t>-</a:t>
            </a:r>
            <a:r>
              <a:rPr lang="nl-NL" sz="2000" b="1" dirty="0"/>
              <a:t>    </a:t>
            </a:r>
            <a:r>
              <a:rPr lang="nl-NL" sz="2000" dirty="0"/>
              <a:t>goede registratie via Magister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	-    contact met thuis </a:t>
            </a:r>
            <a:endParaRPr lang="nl-NL" sz="2000" b="1" dirty="0"/>
          </a:p>
          <a:p>
            <a:r>
              <a:rPr lang="nl-NL" sz="2000" b="1" dirty="0"/>
              <a:t>Geoorloofd vs. Ongeoorloofd verzuim</a:t>
            </a:r>
            <a:br>
              <a:rPr lang="nl-NL" sz="2000" b="1" dirty="0"/>
            </a:br>
            <a:endParaRPr lang="nl-NL" sz="2000" b="1" dirty="0"/>
          </a:p>
          <a:p>
            <a:pPr marL="457200" lvl="1" indent="0">
              <a:buNone/>
            </a:pPr>
            <a:r>
              <a:rPr lang="nl-NL" sz="2000" dirty="0"/>
              <a:t>	-     geoorloofd: bv ziekte</a:t>
            </a:r>
            <a:br>
              <a:rPr lang="nl-NL" sz="2000" dirty="0"/>
            </a:br>
            <a:endParaRPr lang="nl-NL" sz="2000" dirty="0"/>
          </a:p>
          <a:p>
            <a:pPr marL="457200" lvl="1" indent="0">
              <a:buNone/>
            </a:pPr>
            <a:r>
              <a:rPr lang="nl-NL" sz="2000" dirty="0"/>
              <a:t>	-     ongeoorloofd: bv spijbelen, te-laat komen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C6B9178-A405-4E4F-9C53-38BB17726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A72EC1-0F19-4873-8EB6-744C7443A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7" y="18314"/>
            <a:ext cx="2243805" cy="1236904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582EAD-F2F0-46B4-A9AE-D0D52FE94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2574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9203" y="693142"/>
            <a:ext cx="6984776" cy="632666"/>
          </a:xfrm>
        </p:spPr>
        <p:txBody>
          <a:bodyPr>
            <a:normAutofit fontScale="90000"/>
          </a:bodyPr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Werkwijze bij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Geoorloofd verzuim</a:t>
            </a: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200" dirty="0"/>
            </a:br>
            <a:endParaRPr lang="nl-N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289203" y="1700808"/>
            <a:ext cx="8496622" cy="4464050"/>
          </a:xfrm>
        </p:spPr>
        <p:txBody>
          <a:bodyPr/>
          <a:lstStyle/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Wat merken ouders ervan </a:t>
            </a:r>
          </a:p>
          <a:p>
            <a:r>
              <a:rPr lang="nl-NL" sz="2000" dirty="0"/>
              <a:t>Bij ziekmelding wordt er gevraagd naar aard ziekteverzuim en verwachting schoolgang</a:t>
            </a:r>
          </a:p>
          <a:p>
            <a:r>
              <a:rPr lang="nl-NL" sz="2000" dirty="0"/>
              <a:t>Na 3 dagen ziek:  contact ouders/school (mentor) </a:t>
            </a:r>
          </a:p>
          <a:p>
            <a:r>
              <a:rPr lang="nl-NL" sz="2000" dirty="0"/>
              <a:t>Na 3x ziekmelden of 6 aaneengesloten dagen: spreekuur GGD (telefonisch of fysiek)</a:t>
            </a:r>
          </a:p>
          <a:p>
            <a:r>
              <a:rPr lang="nl-NL" sz="2000" dirty="0"/>
              <a:t>Na 4x ziekmelding binnen 12 week: gesprek op school (ondersteuningscoördinator) &gt; afspraken vastleggen + DUO-melding</a:t>
            </a:r>
          </a:p>
          <a:p>
            <a:r>
              <a:rPr lang="nl-NL" sz="2000" dirty="0"/>
              <a:t>Daar boven:  evt. leerplicht en hulpverlening</a:t>
            </a:r>
          </a:p>
          <a:p>
            <a:r>
              <a:rPr lang="nl-NL" sz="2000" dirty="0"/>
              <a:t>Uiteraard wordt er rekening gehouden met de huidige corona-situatie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84" y="-14545"/>
            <a:ext cx="2598936" cy="271328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F1119F-EB97-45F1-87B9-4CDB4BFC7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DD14BE5-4E85-4285-9FC9-185AA8B7E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0" y="225448"/>
            <a:ext cx="2676376" cy="147536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9732BB-8420-47ED-B66E-4F29850E9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4348" y="3456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5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Werkwijze bij ongeoorloofd verzuim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Wat merken ouders ervan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3 – 6 uur verzuim:  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	Gesprek met mentor &amp; leerling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	Telefonisch contact met ouders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Vanaf 8 uur verzuim: spreekuur leerplicht (op school)</a:t>
            </a: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Bij aanhoudend verzuim (tussen 10 – 15 uur):  </a:t>
            </a:r>
          </a:p>
          <a:p>
            <a:pPr marL="0" indent="0"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-	DUO –melding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	Leerplicht is vervolgens leidend in het vervolgtraject</a:t>
            </a: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2" y="2132856"/>
            <a:ext cx="2448272" cy="151347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BAD62C2-E736-4748-8AF7-34BDD377F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98F70CB-D31D-4E56-B1C9-473E71FEC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69912"/>
            <a:ext cx="2676376" cy="147536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559C29-CF1D-47DF-B4EC-DB720B40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6985" y="4291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Doel verzuimbeleid:</a:t>
            </a: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Ieder kind naar school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59" y="2050613"/>
            <a:ext cx="5924205" cy="42131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770C1FA-C9B5-4645-9F87-6F63A418E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83CDD9-BC6C-4BD0-BDF5-57BEE2F4B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3" y="246512"/>
            <a:ext cx="2160240" cy="1190839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47F78C-638E-4D0C-8437-E1A70E148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8487" y="4221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271090"/>
            <a:ext cx="6984776" cy="141685"/>
          </a:xfrm>
        </p:spPr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</a:rPr>
              <a:t>Inhoud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927871"/>
            <a:ext cx="8496622" cy="4164954"/>
          </a:xfrm>
        </p:spPr>
        <p:txBody>
          <a:bodyPr/>
          <a:lstStyle/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Tijd voor wat nieuws…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Schoolse zaken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Informatie Anti-Pestcoördinator</a:t>
            </a:r>
            <a:br>
              <a:rPr lang="nl-NL" sz="2400" dirty="0">
                <a:latin typeface="Arial" charset="0"/>
              </a:rPr>
            </a:br>
            <a:endParaRPr lang="nl-NL" sz="2400" dirty="0">
              <a:latin typeface="Arial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39E275-5FB7-4959-9293-6F5E290CF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AE94F0C-2C66-41BA-8B48-800C5575A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275"/>
            <a:ext cx="2675380" cy="1474823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F0C5AF-F6CA-4ECD-901C-1E5859A9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157" y="4293096"/>
            <a:ext cx="487363" cy="4873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3B7F4B5-F830-4B63-A494-CCC824D788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637" y="2133160"/>
            <a:ext cx="3707904" cy="24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</a:rPr>
              <a:t>Anti-Pest Coördinator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sz="2400" dirty="0"/>
          </a:p>
          <a:p>
            <a:r>
              <a:rPr lang="nl-NL" sz="2400" dirty="0"/>
              <a:t>Plicht van de school </a:t>
            </a:r>
          </a:p>
          <a:p>
            <a:r>
              <a:rPr lang="nl-NL" sz="2400" dirty="0"/>
              <a:t>Taak van de APC:	- preventief/beleidsmatig</a:t>
            </a:r>
          </a:p>
          <a:p>
            <a:pPr marL="0" indent="0">
              <a:buNone/>
            </a:pPr>
            <a:r>
              <a:rPr lang="nl-NL" sz="2400" dirty="0"/>
              <a:t>				- in uitvoerende zin</a:t>
            </a:r>
          </a:p>
          <a:p>
            <a:pPr marL="0" indent="0">
              <a:buNone/>
            </a:pPr>
            <a:br>
              <a:rPr lang="nl-NL" sz="2400" b="1" dirty="0"/>
            </a:br>
            <a:r>
              <a:rPr lang="nl-NL" sz="2400" b="1" dirty="0">
                <a:solidFill>
                  <a:srgbClr val="0070C0"/>
                </a:solidFill>
              </a:rPr>
              <a:t>Pesten =</a:t>
            </a:r>
            <a:r>
              <a:rPr lang="nl-NL" sz="2400" b="1" dirty="0"/>
              <a:t> </a:t>
            </a:r>
            <a:r>
              <a:rPr lang="nl-NL" sz="2000" dirty="0"/>
              <a:t>“Een persoon wordt gepest als hij herhaaldelijk en langdurig blootstaat aan negatieve handelingen verricht door één of meerdere personen”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</a:rPr>
              <a:t>Verschil plagen en pesten</a:t>
            </a: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</a:endParaRP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820" y="4501183"/>
            <a:ext cx="3684871" cy="176254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50B6B3-452B-4908-A6F7-5597867F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8EF1729-ADEF-4D04-B9C9-02E947CEB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32"/>
            <a:ext cx="2130276" cy="1174321"/>
          </a:xfrm>
          <a:prstGeom prst="rect">
            <a:avLst/>
          </a:prstGeom>
        </p:spPr>
      </p:pic>
      <p:pic>
        <p:nvPicPr>
          <p:cNvPr id="1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3216" y="13850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nl-NL" sz="3100" dirty="0">
                <a:latin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</a:rPr>
              <a:t>Cyberpesten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sz="2400" dirty="0">
              <a:solidFill>
                <a:srgbClr val="0070C0"/>
              </a:solidFill>
            </a:endParaRPr>
          </a:p>
          <a:p>
            <a:r>
              <a:rPr lang="nl-NL" sz="2400" dirty="0">
                <a:solidFill>
                  <a:srgbClr val="0070C0"/>
                </a:solidFill>
              </a:rPr>
              <a:t>Wat doen jongeren online?</a:t>
            </a:r>
          </a:p>
          <a:p>
            <a:pPr lvl="1"/>
            <a:r>
              <a:rPr lang="nl-NL" sz="2000" dirty="0"/>
              <a:t>Sociale media</a:t>
            </a:r>
          </a:p>
          <a:p>
            <a:pPr lvl="1"/>
            <a:r>
              <a:rPr lang="nl-NL" sz="2000" dirty="0"/>
              <a:t>Informatie zoeken    </a:t>
            </a:r>
          </a:p>
          <a:p>
            <a:pPr lvl="1"/>
            <a:r>
              <a:rPr lang="nl-NL" sz="2000" dirty="0"/>
              <a:t>Surfen en gamen</a:t>
            </a:r>
          </a:p>
          <a:p>
            <a:pPr lvl="1"/>
            <a:r>
              <a:rPr lang="nl-NL" sz="2000" dirty="0"/>
              <a:t>Filmpjes bekijken</a:t>
            </a:r>
          </a:p>
          <a:p>
            <a:pPr marL="457200" lvl="1" indent="0">
              <a:buNone/>
            </a:pPr>
            <a:endParaRPr lang="nl-NL" sz="2000" dirty="0"/>
          </a:p>
          <a:p>
            <a:r>
              <a:rPr lang="nl-NL" dirty="0">
                <a:solidFill>
                  <a:srgbClr val="0070C0"/>
                </a:solidFill>
              </a:rPr>
              <a:t>Cyberpesten</a:t>
            </a:r>
            <a:r>
              <a:rPr lang="nl-NL" dirty="0"/>
              <a:t> = het pesten of misbruiken via Internet en via de mobiele telefoon 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	 veel harder dan ‘gewoon’ pesten !!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	 verschillende manieren (pestmail, hacken, webcam…)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	 stappenplan na melding cyberpesten</a:t>
            </a:r>
          </a:p>
          <a:p>
            <a:pPr marL="914400" lvl="2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à"/>
            </a:pPr>
            <a:endParaRPr lang="nl-NL" dirty="0"/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42" y="420392"/>
            <a:ext cx="669099" cy="62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2" y="902444"/>
            <a:ext cx="612056" cy="61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0"/>
          <a:stretch/>
        </p:blipFill>
        <p:spPr bwMode="auto">
          <a:xfrm>
            <a:off x="2551464" y="919627"/>
            <a:ext cx="716232" cy="71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37" y="763341"/>
            <a:ext cx="974301" cy="74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87" y="321929"/>
            <a:ext cx="985172" cy="6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21" y="1269118"/>
            <a:ext cx="988627" cy="6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fbeelding 11" descr="https://www.weektegenpesten.com/wp-content/uploads/sites/2/2017/06/Driehoek-Samenwerking-WTP2017-267x224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9" y="2204864"/>
            <a:ext cx="2160239" cy="160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853BBA5-C3D3-4543-B54D-D9CBB57609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6440" y="28200"/>
            <a:ext cx="2225233" cy="42675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86222EC-8ED2-4853-9AA3-493BA42971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576" y="267254"/>
            <a:ext cx="2078033" cy="1145522"/>
          </a:xfrm>
          <a:prstGeom prst="rect">
            <a:avLst/>
          </a:prstGeom>
        </p:spPr>
      </p:pic>
      <p:pic>
        <p:nvPicPr>
          <p:cNvPr id="20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780110"/>
            <a:ext cx="6984776" cy="488650"/>
          </a:xfrm>
        </p:spPr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</a:rPr>
              <a:t>Anti-Pestprotocol en Stappenplan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496622" cy="4392513"/>
          </a:xfrm>
        </p:spPr>
        <p:txBody>
          <a:bodyPr/>
          <a:lstStyle/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Uitgangspunten protocol: </a:t>
            </a:r>
          </a:p>
          <a:p>
            <a:pPr lvl="1"/>
            <a:r>
              <a:rPr lang="nl-NL" sz="2000" dirty="0"/>
              <a:t>Pesten als probleem gezien door alle betrokkenen</a:t>
            </a:r>
          </a:p>
          <a:p>
            <a:pPr lvl="1"/>
            <a:r>
              <a:rPr lang="nl-NL" sz="2000" dirty="0"/>
              <a:t>Actief in scheppen van veilig pedagogisch klimaat</a:t>
            </a:r>
          </a:p>
          <a:p>
            <a:pPr lvl="1"/>
            <a:r>
              <a:rPr lang="nl-NL" sz="2000" dirty="0"/>
              <a:t>Docenten/ OOP: pesten kunnen signaleren en duidelijk stelling nemen</a:t>
            </a:r>
          </a:p>
          <a:p>
            <a:pPr lvl="1"/>
            <a:r>
              <a:rPr lang="nl-NL" sz="2000" dirty="0"/>
              <a:t>Preventieve (les)activiteiten  &gt; bv. Week tegen het Pesten</a:t>
            </a:r>
          </a:p>
          <a:p>
            <a:pPr marL="457200" lvl="1" indent="0">
              <a:buNone/>
            </a:pPr>
            <a:endParaRPr lang="nl-NL" sz="2000" dirty="0"/>
          </a:p>
          <a:p>
            <a:pPr marL="457200" lvl="1" indent="0">
              <a:buNone/>
            </a:pPr>
            <a:r>
              <a:rPr lang="nl-NL" sz="2000" dirty="0">
                <a:solidFill>
                  <a:srgbClr val="0070C0"/>
                </a:solidFill>
              </a:rPr>
              <a:t>Stappen na melding van pesten: </a:t>
            </a:r>
            <a:r>
              <a:rPr lang="nl-NL" sz="2000" dirty="0"/>
              <a:t>mentor, leerlingbegeleider, ondersteuningsteam/APC (No </a:t>
            </a:r>
            <a:r>
              <a:rPr lang="nl-NL" sz="2000" dirty="0" err="1"/>
              <a:t>Blame</a:t>
            </a:r>
            <a:r>
              <a:rPr lang="nl-NL" sz="2000" dirty="0"/>
              <a:t>), schorsing, schoolverwijdering </a:t>
            </a:r>
          </a:p>
          <a:p>
            <a:pPr marL="457200" lvl="1" indent="0">
              <a:buNone/>
            </a:pPr>
            <a:endParaRPr lang="nl-NL" sz="2000" dirty="0"/>
          </a:p>
          <a:p>
            <a:pPr marL="457200" lvl="1" indent="0">
              <a:buNone/>
            </a:pPr>
            <a:r>
              <a:rPr lang="nl-NL" sz="2000" dirty="0">
                <a:solidFill>
                  <a:srgbClr val="0070C0"/>
                </a:solidFill>
              </a:rPr>
              <a:t>Vakdocenten: </a:t>
            </a:r>
            <a:r>
              <a:rPr lang="nl-NL" sz="2000" dirty="0"/>
              <a:t>signalerende rol</a:t>
            </a:r>
          </a:p>
        </p:txBody>
      </p:sp>
      <p:pic>
        <p:nvPicPr>
          <p:cNvPr id="6" name="Afbeelding 5" descr="Afbeeldingsresultaat voor afbeelding week tegen pest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563">
            <a:off x="7631909" y="3684766"/>
            <a:ext cx="1203960" cy="118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4466181-827D-4E8E-8EE9-5F23505D2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1FD0500-37F7-44B7-9046-6BE0951E0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53415"/>
            <a:ext cx="2225233" cy="1226666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176" y="121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</a:rPr>
              <a:t>Tips voor ouders   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Ga in gesprek met uw zoon/dochter:    </a:t>
            </a:r>
          </a:p>
          <a:p>
            <a:pPr marL="0" indent="0">
              <a:buNone/>
            </a:pPr>
            <a:r>
              <a:rPr lang="nl-NL" sz="2000" b="1" dirty="0"/>
              <a:t>      Hoe?</a:t>
            </a:r>
          </a:p>
          <a:p>
            <a:pPr lvl="1"/>
            <a:r>
              <a:rPr lang="nl-NL" sz="2000" dirty="0"/>
              <a:t>Gebruik situaties uit het dagelijks leven</a:t>
            </a:r>
          </a:p>
          <a:p>
            <a:pPr lvl="1"/>
            <a:r>
              <a:rPr lang="nl-NL" sz="2000" dirty="0"/>
              <a:t>Vraag uw zoon/dochter u wegwijs te maken op sociale media</a:t>
            </a:r>
          </a:p>
          <a:p>
            <a:pPr lvl="1"/>
            <a:r>
              <a:rPr lang="nl-NL" sz="2000" dirty="0"/>
              <a:t>Gebruik humor</a:t>
            </a:r>
          </a:p>
          <a:p>
            <a:pPr lvl="1"/>
            <a:r>
              <a:rPr lang="nl-NL" sz="2000" dirty="0"/>
              <a:t>Voorkom gezichtsverlies van uw zoon/dochter</a:t>
            </a:r>
          </a:p>
          <a:p>
            <a:pPr lvl="1"/>
            <a:r>
              <a:rPr lang="nl-NL" sz="2000" dirty="0"/>
              <a:t>Stimuleer uw zoon/dochter om zelf na te denken over het probleem en de oplossing</a:t>
            </a:r>
          </a:p>
          <a:p>
            <a:r>
              <a:rPr lang="nl-NL" dirty="0" err="1"/>
              <a:t>Pestweb</a:t>
            </a:r>
            <a:r>
              <a:rPr lang="nl-NL" dirty="0"/>
              <a:t>: </a:t>
            </a:r>
            <a:r>
              <a:rPr lang="nl-NL" dirty="0">
                <a:solidFill>
                  <a:srgbClr val="0070C0"/>
                </a:solidFill>
                <a:hlinkClick r:id="rId4"/>
              </a:rPr>
              <a:t>www.pestweb.nl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	         of bel: 0800-2828280</a:t>
            </a:r>
          </a:p>
          <a:p>
            <a:endParaRPr lang="nl-NL" dirty="0"/>
          </a:p>
        </p:txBody>
      </p:sp>
      <p:pic>
        <p:nvPicPr>
          <p:cNvPr id="6" name="Afbeelding 5" descr="Afbeeldingsresultaat voor cyberpest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4" y="4662709"/>
            <a:ext cx="2448272" cy="135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709432-B60A-4953-AD98-CD61FCEED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8B401D9-F0DE-4405-B6D1-2A18FFA4DA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9" y="101848"/>
            <a:ext cx="2303865" cy="1270012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8184" y="1412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latin typeface="Calibri" pitchFamily="34" charset="0"/>
                <a:cs typeface="Calibri" pitchFamily="34" charset="0"/>
              </a:rPr>
            </a:br>
            <a:r>
              <a:rPr lang="nl-NL" dirty="0">
                <a:latin typeface="Calibri" pitchFamily="34" charset="0"/>
                <a:cs typeface="Calibri" pitchFamily="34" charset="0"/>
              </a:rPr>
              <a:t>Belangrijke data</a:t>
            </a:r>
            <a:br>
              <a:rPr lang="nl-NL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413606" y="1412776"/>
            <a:ext cx="8496622" cy="4464050"/>
          </a:xfrm>
        </p:spPr>
        <p:txBody>
          <a:bodyPr/>
          <a:lstStyle/>
          <a:p>
            <a:pPr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Eind september 			Startgesprekken met 						mentor 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27 sept t/m 1 oktober		Week tegen Pesten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4 t/m 8 oktober			Cito-toetsen Klas 1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1 t/m 5 november			LOB-week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1 november			Allerheiligen </a:t>
            </a:r>
            <a:br>
              <a:rPr lang="nl-NL" sz="2400" dirty="0">
                <a:latin typeface="Arial" charset="0"/>
              </a:rPr>
            </a:br>
            <a:r>
              <a:rPr lang="nl-NL" sz="2400" dirty="0">
                <a:latin typeface="Arial" charset="0"/>
              </a:rPr>
              <a:t>					(leerlingen vrij na het 4</a:t>
            </a:r>
            <a:r>
              <a:rPr lang="nl-NL" sz="2400" baseline="30000" dirty="0">
                <a:latin typeface="Arial" charset="0"/>
              </a:rPr>
              <a:t>de</a:t>
            </a:r>
            <a:r>
              <a:rPr lang="nl-NL" sz="2400" dirty="0">
                <a:latin typeface="Arial" charset="0"/>
              </a:rPr>
              <a:t>)</a:t>
            </a:r>
          </a:p>
          <a:p>
            <a:pPr>
              <a:defRPr/>
            </a:pPr>
            <a:r>
              <a:rPr lang="nl-NL" sz="2400" dirty="0">
                <a:latin typeface="Arial" charset="0"/>
              </a:rPr>
              <a:t>5 november			Cijferdeadline periode 1</a:t>
            </a:r>
          </a:p>
          <a:p>
            <a:pPr>
              <a:defRPr/>
            </a:pPr>
            <a:endParaRPr lang="nl-NL" sz="2400" dirty="0">
              <a:latin typeface="Arial" charset="0"/>
            </a:endParaRPr>
          </a:p>
          <a:p>
            <a:pPr marL="0" indent="0">
              <a:buNone/>
              <a:defRPr/>
            </a:pPr>
            <a:r>
              <a:rPr lang="nl-NL" sz="2400" i="1" dirty="0">
                <a:latin typeface="Calibri" pitchFamily="34" charset="0"/>
                <a:cs typeface="Calibri" pitchFamily="34" charset="0"/>
              </a:rPr>
              <a:t>		Voor meer data zie onze website</a:t>
            </a:r>
            <a:endParaRPr lang="nl-NL" sz="32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Arial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F04C403-5423-4B63-A186-3D21BEDE2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C777CC2-4F03-4D35-A924-295D90542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8" y="116632"/>
            <a:ext cx="2130276" cy="1174321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72626C-8C92-42CF-A532-5A6F4A823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5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r>
              <a:rPr lang="nl-NL" dirty="0">
                <a:latin typeface="Calibri" pitchFamily="34" charset="0"/>
                <a:cs typeface="Calibri" pitchFamily="34" charset="0"/>
              </a:rPr>
              <a:t>Contact school - thuis</a:t>
            </a:r>
            <a:br>
              <a:rPr lang="nl-NL" sz="3600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nl-NL" sz="2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nl-NL" sz="2400" dirty="0">
              <a:cs typeface="Calibri" pitchFamily="34" charset="0"/>
            </a:endParaRP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Via de mentor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Oudernieuwsbrief 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Memomails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Spreekavonden</a:t>
            </a:r>
          </a:p>
          <a:p>
            <a:pPr>
              <a:defRPr/>
            </a:pPr>
            <a:r>
              <a:rPr lang="nl-NL" sz="2400" dirty="0" err="1">
                <a:cs typeface="Calibri" pitchFamily="34" charset="0"/>
              </a:rPr>
              <a:t>Ubbonet</a:t>
            </a:r>
            <a:r>
              <a:rPr lang="nl-NL" sz="2400" dirty="0">
                <a:cs typeface="Calibri" pitchFamily="34" charset="0"/>
              </a:rPr>
              <a:t>  </a:t>
            </a:r>
          </a:p>
          <a:p>
            <a:pPr>
              <a:defRPr/>
            </a:pPr>
            <a:r>
              <a:rPr lang="nl-NL" sz="2400" dirty="0">
                <a:cs typeface="Calibri" pitchFamily="34" charset="0"/>
              </a:rPr>
              <a:t>Facebook</a:t>
            </a:r>
            <a:endParaRPr lang="nl-NL" sz="24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nl-NL" sz="2400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400" b="1" dirty="0">
                <a:latin typeface="Calibri" pitchFamily="34" charset="0"/>
                <a:cs typeface="Calibri" pitchFamily="34" charset="0"/>
              </a:rPr>
              <a:t>		</a:t>
            </a:r>
            <a:r>
              <a:rPr lang="nl-NL" sz="2400" i="1" dirty="0">
                <a:latin typeface="Calibri" pitchFamily="34" charset="0"/>
                <a:cs typeface="Calibri" pitchFamily="34" charset="0"/>
              </a:rPr>
              <a:t>Aarzel niet om contact met ons op te nemen!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400" b="1" i="1" dirty="0">
                <a:latin typeface="Calibri" pitchFamily="34" charset="0"/>
                <a:cs typeface="Calibri" pitchFamily="34" charset="0"/>
              </a:rPr>
              <a:t>			</a:t>
            </a:r>
            <a:endParaRPr lang="nl-NL" sz="2400" dirty="0">
              <a:latin typeface="Arial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EF60554-6D28-496B-AA1B-6E73E562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2491603"/>
            <a:ext cx="4103339" cy="18913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BC24788-CCBA-4138-869B-FB165C622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567F935-CE9B-42ED-8467-094C024A0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648"/>
            <a:ext cx="2676376" cy="1475360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9145F6-4E26-4EEA-B827-0B16C27E3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4598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908720"/>
            <a:ext cx="8496622" cy="5184105"/>
          </a:xfrm>
        </p:spPr>
        <p:txBody>
          <a:bodyPr/>
          <a:lstStyle/>
          <a:p>
            <a:pPr marL="0" indent="0" algn="ctr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r>
              <a:rPr lang="nl-NL" sz="3600" b="1" kern="0" dirty="0">
                <a:solidFill>
                  <a:srgbClr val="006EB7"/>
                </a:solidFill>
                <a:cs typeface="Calibri" pitchFamily="34" charset="0"/>
              </a:rPr>
              <a:t>Bedankt voor uw aandacht!</a:t>
            </a:r>
          </a:p>
          <a:p>
            <a:pPr marL="0" indent="0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nl-NL" sz="2400" kern="0" dirty="0">
                <a:cs typeface="Calibri" pitchFamily="34" charset="0"/>
              </a:rPr>
              <a:t>Mocht u vragen hebben. </a:t>
            </a:r>
            <a:br>
              <a:rPr lang="nl-NL" sz="2400" kern="0" dirty="0">
                <a:cs typeface="Calibri" pitchFamily="34" charset="0"/>
              </a:rPr>
            </a:br>
            <a:r>
              <a:rPr lang="nl-NL" sz="2400" kern="0" dirty="0">
                <a:cs typeface="Calibri" pitchFamily="34" charset="0"/>
              </a:rPr>
              <a:t>Neem contact met ons op!</a:t>
            </a:r>
          </a:p>
          <a:p>
            <a:pPr marL="0" indent="0">
              <a:buNone/>
              <a:defRPr/>
            </a:pPr>
            <a:endParaRPr lang="nl-NL" sz="2400" kern="0" dirty="0"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nl-NL" sz="2400" kern="0" dirty="0">
                <a:cs typeface="Calibri" pitchFamily="34" charset="0"/>
              </a:rPr>
              <a:t>Tel: 0597-454940</a:t>
            </a:r>
            <a:br>
              <a:rPr lang="nl-NL" sz="2400" kern="0" dirty="0">
                <a:cs typeface="Calibri" pitchFamily="34" charset="0"/>
              </a:rPr>
            </a:br>
            <a:r>
              <a:rPr lang="nl-NL" sz="2400" kern="0" dirty="0">
                <a:cs typeface="Calibri" pitchFamily="34" charset="0"/>
              </a:rPr>
              <a:t>Mail: wns@ubboemmius.nl</a:t>
            </a:r>
          </a:p>
          <a:p>
            <a:pPr marL="0" indent="0" algn="ctr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nl-NL" sz="3600" b="1" kern="0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nl-NL" sz="2400" dirty="0">
              <a:latin typeface="Calibri" pitchFamily="34" charset="0"/>
              <a:cs typeface="Calibri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400" b="1" dirty="0">
                <a:latin typeface="Calibri" pitchFamily="34" charset="0"/>
                <a:cs typeface="Calibri" pitchFamily="34" charset="0"/>
              </a:rPr>
              <a:t>			</a:t>
            </a:r>
            <a:endParaRPr lang="nl-NL" sz="2400" dirty="0">
              <a:latin typeface="Arial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BE3E04-D12F-4FFF-9583-659F5EBC4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99" y="3194548"/>
            <a:ext cx="3523109" cy="234873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73F77BD-80D5-4A4F-A1CB-A59DB5A44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93CCAA-4FFE-4BF7-ACF4-983014A75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9173"/>
            <a:ext cx="2676376" cy="147536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299ADE-42C1-4B31-9E75-DB68FAFE3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917" y="3059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B005E-3C23-4899-8EC7-0AE3DA633D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z="3100" dirty="0"/>
              <a:t>Een goed begin….</a:t>
            </a:r>
            <a:br>
              <a:rPr lang="nl-NL" sz="3100" dirty="0"/>
            </a:br>
            <a:r>
              <a:rPr lang="nl-NL" sz="3100" dirty="0"/>
              <a:t>Impressie Introductieweek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1E8FD8-98E9-4A4B-A789-C408B10E2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424" y="2924944"/>
            <a:ext cx="8566596" cy="2304256"/>
          </a:xfrm>
        </p:spPr>
        <p:txBody>
          <a:bodyPr>
            <a:normAutofit/>
          </a:bodyPr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944A51-D9DF-4039-8566-8C520DCD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b="1"/>
              <a:t>Versie 1.0 Definitief </a:t>
            </a:r>
            <a:r>
              <a:rPr lang="nl-NL"/>
              <a:t>– 27-02-2019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8D9FC6-728D-44AE-A93C-75AD3797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E8ACD6E-C397-450A-86CE-646303258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BF8F3DF-5E99-4FCF-AEF4-AC5FFD7E3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624" y="85250"/>
            <a:ext cx="2676376" cy="147536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DF903EA-E480-4C08-A408-64BFA7471B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916">
            <a:off x="271862" y="2901218"/>
            <a:ext cx="2301479" cy="2732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C9C22AA-E37A-410D-8AE5-02401DA54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9728">
            <a:off x="6937835" y="3880324"/>
            <a:ext cx="1907800" cy="2543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1BF597-4870-4DA9-ADF5-A283D2853EB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399">
            <a:off x="6272437" y="1619802"/>
            <a:ext cx="2029467" cy="2498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7FFAC38-E982-4210-B207-A82284D2078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69" y="2726534"/>
            <a:ext cx="3321623" cy="2312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8F004D-8999-483F-B77D-F7B01B2219A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983" y="4916252"/>
            <a:ext cx="2011680" cy="150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723EE28-21B2-441D-8EDC-28945E2418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2190">
            <a:off x="1817004" y="4832928"/>
            <a:ext cx="2488914" cy="1866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DE4E7C-E861-4C21-95C9-7217E2D82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66080" y="5609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26556-E871-443B-91CD-F8BCD92B0E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Tijd voor wat nieuws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1198DF3-4C5F-465F-9DA4-67E69230853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0AB41B-9FD2-4A8F-BF47-2AF05FA19B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1913F4-A219-4DBF-9AEE-BEDEFB6C1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>
              <a:defRPr/>
            </a:pPr>
            <a:endParaRPr lang="nl-NL" sz="2000" dirty="0">
              <a:solidFill>
                <a:prstClr val="black"/>
              </a:solidFill>
              <a:latin typeface="Arial" charset="0"/>
            </a:endParaRPr>
          </a:p>
          <a:p>
            <a:pPr lvl="0">
              <a:defRPr/>
            </a:pPr>
            <a:endParaRPr lang="nl-NL" sz="2000" dirty="0">
              <a:solidFill>
                <a:prstClr val="black"/>
              </a:solidFill>
              <a:latin typeface="Arial" charset="0"/>
            </a:endParaRPr>
          </a:p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We hebben 197 nieuwe brugklassers op school.</a:t>
            </a:r>
          </a:p>
          <a:p>
            <a:pPr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Klas 1 gaat meedoen met de </a:t>
            </a:r>
            <a:r>
              <a:rPr lang="nl-NL" sz="2400" dirty="0" err="1">
                <a:solidFill>
                  <a:prstClr val="black"/>
                </a:solidFill>
                <a:latin typeface="Arial" charset="0"/>
              </a:rPr>
              <a:t>Smokefree</a:t>
            </a:r>
            <a:r>
              <a:rPr lang="nl-NL" sz="2400" dirty="0">
                <a:solidFill>
                  <a:prstClr val="black"/>
                </a:solidFill>
                <a:latin typeface="Arial" charset="0"/>
              </a:rPr>
              <a:t> Challenge</a:t>
            </a:r>
          </a:p>
          <a:p>
            <a:pPr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Uitbreiden van onze nieuwe manier van werken </a:t>
            </a:r>
            <a:br>
              <a:rPr lang="nl-NL" sz="2400" dirty="0">
                <a:solidFill>
                  <a:prstClr val="black"/>
                </a:solidFill>
                <a:latin typeface="Arial" charset="0"/>
              </a:rPr>
            </a:br>
            <a:r>
              <a:rPr lang="nl-NL" sz="2400" dirty="0">
                <a:solidFill>
                  <a:prstClr val="black"/>
                </a:solidFill>
                <a:latin typeface="Arial" charset="0"/>
              </a:rPr>
              <a:t>(Formatief Denken &amp; Doen)</a:t>
            </a:r>
          </a:p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Start voorhoedeklassen op locatie Hommesplein en Bovenburen.</a:t>
            </a:r>
          </a:p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  <a:latin typeface="Arial" charset="0"/>
              </a:rPr>
              <a:t>Samenwerking Dollard College &amp; Ubbo Emmius wordt steeds intensiever.</a:t>
            </a:r>
          </a:p>
          <a:p>
            <a:pPr lvl="0">
              <a:defRPr/>
            </a:pPr>
            <a:endParaRPr lang="nl-NL" sz="2400" dirty="0">
              <a:solidFill>
                <a:prstClr val="black"/>
              </a:solidFill>
              <a:latin typeface="Arial" charset="0"/>
            </a:endParaRPr>
          </a:p>
          <a:p>
            <a:pPr lvl="0">
              <a:defRPr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66C5837-3614-466A-975B-16ECE1325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21E262-36D6-4EF6-A271-88F3C0367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1" y="153415"/>
            <a:ext cx="2676376" cy="1475360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6B00F1-3F88-44F9-B93E-F2AAD6035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917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74FD7-531B-47A6-865A-E58135104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Formatief Denken &amp; Doen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F7D8639-6806-4590-990C-C065EDAF04F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02803D-B514-4B24-99CD-2BD4AEDE1F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F57F161-BB54-4087-8D30-D6A8E679B3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Doel: het verhaal achter de cijfers in beeld krijgen</a:t>
            </a:r>
            <a:b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 de praktijk: meer feedback, leerlingen werken doelgericht, verschillende werkvormen in de klas</a:t>
            </a:r>
            <a:b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Leerlingen halen het beste </a:t>
            </a:r>
          </a:p>
          <a:p>
            <a:pPr marL="0" indent="0">
              <a:buNone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  uit zichzelf naar boven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515BBF-6E70-4F19-8603-88A9E8265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98CEE62-05D2-431B-92E2-D5E4947FF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415"/>
            <a:ext cx="2676376" cy="14753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373880-C3D2-4D59-BC03-E1307A9AC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7887" y="4221088"/>
            <a:ext cx="3174948" cy="2117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7ED874-D254-41BC-A0B5-33EE551C2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4476" y="5208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1C3B83E-845F-455C-9395-CFFB0406F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0"/>
            <a:ext cx="2676376" cy="1475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95521B-5806-4BF1-9E33-813471C0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689" y="1412776"/>
            <a:ext cx="6984776" cy="632666"/>
          </a:xfrm>
        </p:spPr>
        <p:txBody>
          <a:bodyPr>
            <a:normAutofit/>
          </a:bodyPr>
          <a:lstStyle/>
          <a:p>
            <a:r>
              <a:rPr lang="nl-NL" sz="2800" dirty="0"/>
              <a:t>Voorhoedeklassen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00EABB1-23FF-485B-9B46-FC4799D374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9C6829-7F98-46F0-8AB5-89902C3A1F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3689" y="2276872"/>
            <a:ext cx="8496622" cy="4031977"/>
          </a:xfrm>
        </p:spPr>
        <p:txBody>
          <a:bodyPr/>
          <a:lstStyle/>
          <a:p>
            <a:r>
              <a:rPr lang="nl-NL" dirty="0"/>
              <a:t>Uitgangspunt: Formatief Denken &amp; Doen</a:t>
            </a:r>
            <a:br>
              <a:rPr lang="nl-NL" dirty="0"/>
            </a:br>
            <a:endParaRPr lang="nl-NL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dirty="0"/>
              <a:t>Leerdoelgericht werken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/>
              <a:t>Omgaan met feedback+</a:t>
            </a:r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r>
              <a:rPr lang="nl-NL" dirty="0"/>
              <a:t>Persoonlijke begeleiding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2AEA10-911F-4210-93A7-1AA469C94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383" y="122394"/>
            <a:ext cx="2225233" cy="4267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1B61988-44EC-47AD-9FD2-336462C7CF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49" t="69827" r="24403" b="123"/>
          <a:stretch/>
        </p:blipFill>
        <p:spPr>
          <a:xfrm>
            <a:off x="5328592" y="2909067"/>
            <a:ext cx="3096344" cy="20608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7EF6F-1740-43F8-B60A-FDB743833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4636" y="49699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BE192-EB9B-4C10-8339-B17507A38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13" y="1587030"/>
            <a:ext cx="6984776" cy="632666"/>
          </a:xfrm>
        </p:spPr>
        <p:txBody>
          <a:bodyPr>
            <a:normAutofit/>
          </a:bodyPr>
          <a:lstStyle/>
          <a:p>
            <a:r>
              <a:rPr lang="nl-NL" sz="2800" dirty="0"/>
              <a:t>Voorhoedeklas Bovenburen: Klas 1E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3751323-A7E8-48BB-9633-6A8444E5B8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2916A2-270F-43D1-BFB5-DD7901CFBA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6813" y="2393950"/>
            <a:ext cx="8496622" cy="4464050"/>
          </a:xfrm>
        </p:spPr>
        <p:txBody>
          <a:bodyPr/>
          <a:lstStyle/>
          <a:p>
            <a:r>
              <a:rPr lang="nl-NL" dirty="0"/>
              <a:t>Werken met leerdoelen</a:t>
            </a:r>
          </a:p>
          <a:p>
            <a:r>
              <a:rPr lang="nl-NL" dirty="0"/>
              <a:t>Vakdocent en mentor als coach</a:t>
            </a:r>
          </a:p>
          <a:p>
            <a:r>
              <a:rPr lang="nl-NL" dirty="0"/>
              <a:t>Werken met digitale middelen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Voor de herfstvakantie: </a:t>
            </a:r>
            <a:br>
              <a:rPr lang="nl-NL" dirty="0"/>
            </a:br>
            <a:r>
              <a:rPr lang="nl-NL" dirty="0"/>
              <a:t>Ouderavond Voorhoedeklas (informatie &amp; feedback)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D8A6F3-B68F-4DDE-B4BD-BC8CAC0B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1632"/>
            <a:ext cx="2088232" cy="11511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F5F355-CFF7-484A-9761-B70225C1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459" y="261632"/>
            <a:ext cx="2231329" cy="4267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B0C919E-B32A-4D29-B92B-D31FC94BF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096" y="2394202"/>
            <a:ext cx="3080891" cy="2053422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70A68C-B908-47D1-AE22-A688BCA61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1441" y="37890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987F3-2953-446F-B0F4-ADC09E7F1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r>
              <a:rPr lang="nl-NL" sz="3100" dirty="0"/>
              <a:t>Groei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76FAAE-2890-4028-9D1E-4829698F0C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891418-4E32-4297-AAA9-86DF396F39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 descr="Afbeelding met persoon, vloer, kind, jongen&#10;&#10;Automatisch gegenereerde beschrijving">
            <a:extLst>
              <a:ext uri="{FF2B5EF4-FFF2-40B4-BE49-F238E27FC236}">
                <a16:creationId xmlns:a16="http://schemas.microsoft.com/office/drawing/2014/main" id="{9312BED1-85D8-4216-AF76-439C387B9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05" y="1998389"/>
            <a:ext cx="3197988" cy="213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fbeelding 9" descr="Afbeelding met persoon, binnen, keuken, muur&#10;&#10;Automatisch gegenereerde beschrijving">
            <a:extLst>
              <a:ext uri="{FF2B5EF4-FFF2-40B4-BE49-F238E27FC236}">
                <a16:creationId xmlns:a16="http://schemas.microsoft.com/office/drawing/2014/main" id="{DF070D20-5F00-4A1B-A73E-E3FA209E4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93615"/>
            <a:ext cx="3059832" cy="2039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fbeelding 11" descr="Afbeelding met persoon, binnen, muziek, piano&#10;&#10;Automatisch gegenereerde beschrijving">
            <a:extLst>
              <a:ext uri="{FF2B5EF4-FFF2-40B4-BE49-F238E27FC236}">
                <a16:creationId xmlns:a16="http://schemas.microsoft.com/office/drawing/2014/main" id="{DBD153E3-654A-4FB3-8CE8-3373A81BA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13" y="3690719"/>
            <a:ext cx="3197987" cy="2131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DFEDC0-3F89-442C-9004-CD2338A7F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F6BF91-8FD2-462B-A97A-90B05A86A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3124"/>
            <a:ext cx="2676376" cy="147536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73DA0C-CA51-4826-96AC-1A9877DB7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7138" y="4489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8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latin typeface="Calibri" pitchFamily="34" charset="0"/>
                <a:cs typeface="Calibri" pitchFamily="34" charset="0"/>
              </a:rPr>
            </a:br>
            <a:br>
              <a:rPr lang="nl-NL" dirty="0">
                <a:latin typeface="Calibri" pitchFamily="34" charset="0"/>
                <a:cs typeface="Calibri" pitchFamily="34" charset="0"/>
              </a:rPr>
            </a:br>
            <a:r>
              <a:rPr lang="nl-NL" dirty="0">
                <a:latin typeface="Calibri" pitchFamily="34" charset="0"/>
                <a:cs typeface="Calibri" pitchFamily="34" charset="0"/>
              </a:rPr>
              <a:t>Leerlingen laten groeien</a:t>
            </a:r>
            <a:br>
              <a:rPr lang="nl-NL" dirty="0">
                <a:latin typeface="Calibri" pitchFamily="34" charset="0"/>
                <a:cs typeface="Calibri" pitchFamily="34" charset="0"/>
              </a:rPr>
            </a:b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33CDD-B9D4-46CC-8789-4C037750219C}" type="datetime1">
              <a:rPr lang="nl-NL" smtClean="0"/>
              <a:pPr/>
              <a:t>10-9-2021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nl-NL" sz="2400" dirty="0">
              <a:latin typeface="Arial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Een veilige omgeving door: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nl-NL" sz="2000" dirty="0">
                <a:latin typeface="Arial" charset="0"/>
              </a:rPr>
              <a:t>waardering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nl-NL" sz="2000" dirty="0">
                <a:latin typeface="Arial" charset="0"/>
              </a:rPr>
              <a:t>erkenning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nl-NL" sz="2000" dirty="0">
                <a:latin typeface="Arial" charset="0"/>
              </a:rPr>
              <a:t>respect</a:t>
            </a:r>
          </a:p>
          <a:p>
            <a:pPr marL="457200" lvl="1" indent="0">
              <a:buNone/>
              <a:defRPr/>
            </a:pPr>
            <a:endParaRPr lang="nl-NL" sz="2000" dirty="0">
              <a:latin typeface="Arial" charset="0"/>
            </a:endParaRPr>
          </a:p>
          <a:p>
            <a:pPr marL="457200" lvl="1" indent="0">
              <a:buNone/>
              <a:defRPr/>
            </a:pPr>
            <a:endParaRPr lang="nl-NL" sz="2000" dirty="0">
              <a:latin typeface="Arial" charset="0"/>
            </a:endParaRPr>
          </a:p>
          <a:p>
            <a:pPr>
              <a:defRPr/>
            </a:pPr>
            <a:r>
              <a:rPr lang="nl-NL" sz="2400" dirty="0">
                <a:latin typeface="Arial" charset="0"/>
              </a:rPr>
              <a:t>Gezamenlijk betrokken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C057757-F995-4E72-9AFE-4B44A6210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443" y="2678616"/>
            <a:ext cx="2190905" cy="22805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4734065-672B-40AD-96D6-28DF36F7E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83" y="329237"/>
            <a:ext cx="2225233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232F0FF-E723-415C-B1F9-CDBCB0E42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430"/>
            <a:ext cx="2676376" cy="147536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C96D35-FD3D-4A83-9562-036B29D39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0140930_ubbo_multimedia_powerpoint">
  <a:themeElements>
    <a:clrScheme name="Ubbo Emmius">
      <a:dk1>
        <a:sysClr val="windowText" lastClr="000000"/>
      </a:dk1>
      <a:lt1>
        <a:srgbClr val="FFFFFF"/>
      </a:lt1>
      <a:dk2>
        <a:srgbClr val="213582"/>
      </a:dk2>
      <a:lt2>
        <a:srgbClr val="FFFFFF"/>
      </a:lt2>
      <a:accent1>
        <a:srgbClr val="000000"/>
      </a:accent1>
      <a:accent2>
        <a:srgbClr val="F39100"/>
      </a:accent2>
      <a:accent3>
        <a:srgbClr val="009236"/>
      </a:accent3>
      <a:accent4>
        <a:srgbClr val="FFE500"/>
      </a:accent4>
      <a:accent5>
        <a:srgbClr val="E50040"/>
      </a:accent5>
      <a:accent6>
        <a:srgbClr val="B94794"/>
      </a:accent6>
      <a:hlink>
        <a:srgbClr val="F39100"/>
      </a:hlink>
      <a:folHlink>
        <a:srgbClr val="FFBF61"/>
      </a:folHlink>
    </a:clrScheme>
    <a:fontScheme name="Ubbo Emmi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7DBD7B31D3648A0979EC7803BC2D3" ma:contentTypeVersion="11" ma:contentTypeDescription="Een nieuw document maken." ma:contentTypeScope="" ma:versionID="fdd1fa8a0e457802a69ee59e013469e0">
  <xsd:schema xmlns:xsd="http://www.w3.org/2001/XMLSchema" xmlns:xs="http://www.w3.org/2001/XMLSchema" xmlns:p="http://schemas.microsoft.com/office/2006/metadata/properties" xmlns:ns3="5e6e8fe2-8173-4734-9ef8-023bfc5f12f7" xmlns:ns4="f22689a4-9327-4559-b444-f3e26fa3657d" targetNamespace="http://schemas.microsoft.com/office/2006/metadata/properties" ma:root="true" ma:fieldsID="4f749b5f56e3883755e62f196c778be9" ns3:_="" ns4:_="">
    <xsd:import namespace="5e6e8fe2-8173-4734-9ef8-023bfc5f12f7"/>
    <xsd:import namespace="f22689a4-9327-4559-b444-f3e26fa365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3:SharingHintHash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e8fe2-8173-4734-9ef8-023bfc5f12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689a4-9327-4559-b444-f3e26fa365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0DD194-6EF8-430B-A82C-A7F50F44C7E7}">
  <ds:schemaRefs>
    <ds:schemaRef ds:uri="http://schemas.openxmlformats.org/package/2006/metadata/core-properties"/>
    <ds:schemaRef ds:uri="5e6e8fe2-8173-4734-9ef8-023bfc5f12f7"/>
    <ds:schemaRef ds:uri="http://purl.org/dc/elements/1.1/"/>
    <ds:schemaRef ds:uri="f22689a4-9327-4559-b444-f3e26fa3657d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7F663CF-F851-4F66-84B1-4627F399C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6e8fe2-8173-4734-9ef8-023bfc5f12f7"/>
    <ds:schemaRef ds:uri="f22689a4-9327-4559-b444-f3e26fa365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2B92BB-FD05-47A8-9A6C-08C50FCA20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Format PP Samen Sterker</Template>
  <TotalTime>0</TotalTime>
  <Words>1109</Words>
  <Application>Microsoft Office PowerPoint</Application>
  <PresentationFormat>Diavoorstelling (4:3)</PresentationFormat>
  <Paragraphs>268</Paragraphs>
  <Slides>26</Slides>
  <Notes>0</Notes>
  <HiddenSlides>0</HiddenSlides>
  <MMClips>23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20140930_ubbo_multimedia_powerpoint</vt:lpstr>
      <vt:lpstr>Informatie Klas 1</vt:lpstr>
      <vt:lpstr> Inhoud</vt:lpstr>
      <vt:lpstr>Een goed begin…. Impressie Introductieweek</vt:lpstr>
      <vt:lpstr>  Tijd voor wat nieuws</vt:lpstr>
      <vt:lpstr>  Formatief Denken &amp; Doen </vt:lpstr>
      <vt:lpstr>Voorhoedeklassen</vt:lpstr>
      <vt:lpstr>Voorhoedeklas Bovenburen: Klas 1E</vt:lpstr>
      <vt:lpstr>   Groei</vt:lpstr>
      <vt:lpstr>  Leerlingen laten groeien </vt:lpstr>
      <vt:lpstr>  Indeling leerjaar 1  </vt:lpstr>
      <vt:lpstr> Wie is wie? </vt:lpstr>
      <vt:lpstr> Wie is wie &gt; Mentor is spil</vt:lpstr>
      <vt:lpstr> Wie is wie &gt; Mentor is spil</vt:lpstr>
      <vt:lpstr> Wie is wie &gt; Mentor is spil</vt:lpstr>
      <vt:lpstr>  Leerlingbegeleiding Klas 1</vt:lpstr>
      <vt:lpstr> Verzuimprotocol  </vt:lpstr>
      <vt:lpstr>  Werkwijze bij Geoorloofd verzuim  </vt:lpstr>
      <vt:lpstr>  Werkwijze bij ongeoorloofd verzuim</vt:lpstr>
      <vt:lpstr> Doel verzuimbeleid: Ieder kind naar school </vt:lpstr>
      <vt:lpstr> Anti-Pest Coördinator </vt:lpstr>
      <vt:lpstr> Cyberpesten</vt:lpstr>
      <vt:lpstr> Anti-Pestprotocol en Stappenplan </vt:lpstr>
      <vt:lpstr> Tips voor ouders   </vt:lpstr>
      <vt:lpstr> Belangrijke data  </vt:lpstr>
      <vt:lpstr>  Contact school - thuis 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Yan Mulder</dc:creator>
  <cp:lastModifiedBy>Lydia Boerma</cp:lastModifiedBy>
  <cp:revision>661</cp:revision>
  <cp:lastPrinted>2021-09-08T09:06:44Z</cp:lastPrinted>
  <dcterms:created xsi:type="dcterms:W3CDTF">2015-01-21T15:20:00Z</dcterms:created>
  <dcterms:modified xsi:type="dcterms:W3CDTF">2021-09-10T12:30:16Z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0x01010032C7DBD7B31D3648A0979EC7803BC2D3</vt:lpwstr>
  </property>
</Properties>
</file>