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63" r:id="rId6"/>
    <p:sldId id="277" r:id="rId7"/>
    <p:sldId id="327" r:id="rId8"/>
    <p:sldId id="278" r:id="rId9"/>
    <p:sldId id="279" r:id="rId10"/>
    <p:sldId id="319" r:id="rId11"/>
    <p:sldId id="324" r:id="rId12"/>
    <p:sldId id="325" r:id="rId13"/>
    <p:sldId id="326" r:id="rId14"/>
    <p:sldId id="281" r:id="rId15"/>
    <p:sldId id="280" r:id="rId16"/>
    <p:sldId id="322" r:id="rId17"/>
    <p:sldId id="282" r:id="rId18"/>
    <p:sldId id="283" r:id="rId19"/>
    <p:sldId id="323" r:id="rId20"/>
    <p:sldId id="265" r:id="rId21"/>
    <p:sldId id="266" r:id="rId22"/>
    <p:sldId id="273" r:id="rId23"/>
    <p:sldId id="274" r:id="rId24"/>
    <p:sldId id="275" r:id="rId25"/>
    <p:sldId id="267" r:id="rId26"/>
    <p:sldId id="321" r:id="rId27"/>
    <p:sldId id="320" r:id="rId28"/>
  </p:sldIdLst>
  <p:sldSz cx="12192000" cy="6858000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E0E19-6EBC-4AC4-B413-576B485871C4}" v="98" dt="2021-09-16T15:28:27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e Potze" userId="371af76f-1c80-4db0-ab75-c9550566fd24" providerId="ADAL" clId="{BE1E0E19-6EBC-4AC4-B413-576B485871C4}"/>
    <pc:docChg chg="undo redo custSel addSld delSld modSld">
      <pc:chgData name="Martine Potze" userId="371af76f-1c80-4db0-ab75-c9550566fd24" providerId="ADAL" clId="{BE1E0E19-6EBC-4AC4-B413-576B485871C4}" dt="2021-09-16T15:25:52.773" v="1229" actId="21"/>
      <pc:docMkLst>
        <pc:docMk/>
      </pc:docMkLst>
      <pc:sldChg chg="addSp modSp mod">
        <pc:chgData name="Martine Potze" userId="371af76f-1c80-4db0-ab75-c9550566fd24" providerId="ADAL" clId="{BE1E0E19-6EBC-4AC4-B413-576B485871C4}" dt="2021-09-13T08:09:05.850" v="71" actId="1076"/>
        <pc:sldMkLst>
          <pc:docMk/>
          <pc:sldMk cId="1781931147" sldId="257"/>
        </pc:sldMkLst>
        <pc:spChg chg="mod">
          <ac:chgData name="Martine Potze" userId="371af76f-1c80-4db0-ab75-c9550566fd24" providerId="ADAL" clId="{BE1E0E19-6EBC-4AC4-B413-576B485871C4}" dt="2021-09-13T08:08:48.770" v="69" actId="1076"/>
          <ac:spMkLst>
            <pc:docMk/>
            <pc:sldMk cId="1781931147" sldId="257"/>
            <ac:spMk id="2" creationId="{00000000-0000-0000-0000-000000000000}"/>
          </ac:spMkLst>
        </pc:spChg>
        <pc:picChg chg="add mod">
          <ac:chgData name="Martine Potze" userId="371af76f-1c80-4db0-ab75-c9550566fd24" providerId="ADAL" clId="{BE1E0E19-6EBC-4AC4-B413-576B485871C4}" dt="2021-09-13T08:04:41.333" v="2" actId="1076"/>
          <ac:picMkLst>
            <pc:docMk/>
            <pc:sldMk cId="1781931147" sldId="257"/>
            <ac:picMk id="3" creationId="{63D0B7A0-4C75-46B1-8E56-AAD58473689E}"/>
          </ac:picMkLst>
        </pc:picChg>
        <pc:picChg chg="add mod">
          <ac:chgData name="Martine Potze" userId="371af76f-1c80-4db0-ab75-c9550566fd24" providerId="ADAL" clId="{BE1E0E19-6EBC-4AC4-B413-576B485871C4}" dt="2021-09-13T08:09:05.850" v="71" actId="1076"/>
          <ac:picMkLst>
            <pc:docMk/>
            <pc:sldMk cId="1781931147" sldId="257"/>
            <ac:picMk id="11" creationId="{20B6BE4E-321D-41C5-8117-EEF43885E5C0}"/>
          </ac:picMkLst>
        </pc:picChg>
      </pc:sldChg>
      <pc:sldChg chg="addSp modSp mod">
        <pc:chgData name="Martine Potze" userId="371af76f-1c80-4db0-ab75-c9550566fd24" providerId="ADAL" clId="{BE1E0E19-6EBC-4AC4-B413-576B485871C4}" dt="2021-09-13T08:09:19.502" v="73" actId="1076"/>
        <pc:sldMkLst>
          <pc:docMk/>
          <pc:sldMk cId="2646964284" sldId="263"/>
        </pc:sldMkLst>
        <pc:picChg chg="add mod">
          <ac:chgData name="Martine Potze" userId="371af76f-1c80-4db0-ab75-c9550566fd24" providerId="ADAL" clId="{BE1E0E19-6EBC-4AC4-B413-576B485871C4}" dt="2021-09-13T08:04:52.151" v="4" actId="1076"/>
          <ac:picMkLst>
            <pc:docMk/>
            <pc:sldMk cId="2646964284" sldId="263"/>
            <ac:picMk id="7" creationId="{6F078BF2-3113-4DC9-ACF8-8510D21A8A25}"/>
          </ac:picMkLst>
        </pc:picChg>
        <pc:picChg chg="add mod">
          <ac:chgData name="Martine Potze" userId="371af76f-1c80-4db0-ab75-c9550566fd24" providerId="ADAL" clId="{BE1E0E19-6EBC-4AC4-B413-576B485871C4}" dt="2021-09-13T08:09:19.502" v="73" actId="1076"/>
          <ac:picMkLst>
            <pc:docMk/>
            <pc:sldMk cId="2646964284" sldId="263"/>
            <ac:picMk id="8" creationId="{0ED1E688-76AD-4008-AD20-FC2A04D4322C}"/>
          </ac:picMkLst>
        </pc:picChg>
      </pc:sldChg>
      <pc:sldChg chg="addSp delSp modSp mod delAnim">
        <pc:chgData name="Martine Potze" userId="371af76f-1c80-4db0-ab75-c9550566fd24" providerId="ADAL" clId="{BE1E0E19-6EBC-4AC4-B413-576B485871C4}" dt="2021-09-16T15:17:15.383" v="1226" actId="1076"/>
        <pc:sldMkLst>
          <pc:docMk/>
          <pc:sldMk cId="1534461154" sldId="265"/>
        </pc:sldMkLst>
        <pc:picChg chg="mod">
          <ac:chgData name="Martine Potze" userId="371af76f-1c80-4db0-ab75-c9550566fd24" providerId="ADAL" clId="{BE1E0E19-6EBC-4AC4-B413-576B485871C4}" dt="2021-09-16T15:17:15.383" v="1226" actId="1076"/>
          <ac:picMkLst>
            <pc:docMk/>
            <pc:sldMk cId="1534461154" sldId="265"/>
            <ac:picMk id="6" creationId="{43461002-8F57-4DC3-9917-AE18BF7D8D1C}"/>
          </ac:picMkLst>
        </pc:picChg>
        <pc:picChg chg="del">
          <ac:chgData name="Martine Potze" userId="371af76f-1c80-4db0-ab75-c9550566fd24" providerId="ADAL" clId="{BE1E0E19-6EBC-4AC4-B413-576B485871C4}" dt="2021-09-16T15:12:56.639" v="1225" actId="21"/>
          <ac:picMkLst>
            <pc:docMk/>
            <pc:sldMk cId="1534461154" sldId="265"/>
            <ac:picMk id="8" creationId="{1AD3CF51-A160-4359-9301-981237AD1BC6}"/>
          </ac:picMkLst>
        </pc:picChg>
        <pc:picChg chg="add mod">
          <ac:chgData name="Martine Potze" userId="371af76f-1c80-4db0-ab75-c9550566fd24" providerId="ADAL" clId="{BE1E0E19-6EBC-4AC4-B413-576B485871C4}" dt="2021-09-13T08:07:23.139" v="43"/>
          <ac:picMkLst>
            <pc:docMk/>
            <pc:sldMk cId="1534461154" sldId="265"/>
            <ac:picMk id="9" creationId="{ED238AE2-C8E1-4B1D-9650-4001A5D984B4}"/>
          </ac:picMkLst>
        </pc:picChg>
        <pc:picChg chg="add mod">
          <ac:chgData name="Martine Potze" userId="371af76f-1c80-4db0-ab75-c9550566fd24" providerId="ADAL" clId="{BE1E0E19-6EBC-4AC4-B413-576B485871C4}" dt="2021-09-13T08:12:18.491" v="105" actId="1076"/>
          <ac:picMkLst>
            <pc:docMk/>
            <pc:sldMk cId="1534461154" sldId="265"/>
            <ac:picMk id="10" creationId="{6505779E-3388-4D22-85FD-83F3E5161C8C}"/>
          </ac:picMkLst>
        </pc:picChg>
      </pc:sldChg>
      <pc:sldChg chg="addSp delSp modSp mod delAnim modAnim">
        <pc:chgData name="Martine Potze" userId="371af76f-1c80-4db0-ab75-c9550566fd24" providerId="ADAL" clId="{BE1E0E19-6EBC-4AC4-B413-576B485871C4}" dt="2021-09-16T15:21:11.192" v="1228" actId="1076"/>
        <pc:sldMkLst>
          <pc:docMk/>
          <pc:sldMk cId="3413080466" sldId="266"/>
        </pc:sldMkLst>
        <pc:spChg chg="mod">
          <ac:chgData name="Martine Potze" userId="371af76f-1c80-4db0-ab75-c9550566fd24" providerId="ADAL" clId="{BE1E0E19-6EBC-4AC4-B413-576B485871C4}" dt="2021-09-13T08:07:28.722" v="46" actId="20577"/>
          <ac:spMkLst>
            <pc:docMk/>
            <pc:sldMk cId="3413080466" sldId="266"/>
            <ac:spMk id="2" creationId="{00000000-0000-0000-0000-000000000000}"/>
          </ac:spMkLst>
        </pc:spChg>
        <pc:spChg chg="mod">
          <ac:chgData name="Martine Potze" userId="371af76f-1c80-4db0-ab75-c9550566fd24" providerId="ADAL" clId="{BE1E0E19-6EBC-4AC4-B413-576B485871C4}" dt="2021-09-16T13:04:54.377" v="1211" actId="20577"/>
          <ac:spMkLst>
            <pc:docMk/>
            <pc:sldMk cId="3413080466" sldId="266"/>
            <ac:spMk id="5" creationId="{00000000-0000-0000-0000-000000000000}"/>
          </ac:spMkLst>
        </pc:spChg>
        <pc:spChg chg="add mod">
          <ac:chgData name="Martine Potze" userId="371af76f-1c80-4db0-ab75-c9550566fd24" providerId="ADAL" clId="{BE1E0E19-6EBC-4AC4-B413-576B485871C4}" dt="2021-09-13T12:34:59.617" v="1105" actId="114"/>
          <ac:spMkLst>
            <pc:docMk/>
            <pc:sldMk cId="3413080466" sldId="266"/>
            <ac:spMk id="11" creationId="{A0ABD06C-14E0-438B-857D-A28420F6BB83}"/>
          </ac:spMkLst>
        </pc:spChg>
        <pc:picChg chg="mod ord">
          <ac:chgData name="Martine Potze" userId="371af76f-1c80-4db0-ab75-c9550566fd24" providerId="ADAL" clId="{BE1E0E19-6EBC-4AC4-B413-576B485871C4}" dt="2021-09-13T12:35:41.390" v="1110" actId="1076"/>
          <ac:picMkLst>
            <pc:docMk/>
            <pc:sldMk cId="3413080466" sldId="266"/>
            <ac:picMk id="6" creationId="{440D9325-71E7-43EE-BF37-BEEC1725CAD3}"/>
          </ac:picMkLst>
        </pc:picChg>
        <pc:picChg chg="del mod">
          <ac:chgData name="Martine Potze" userId="371af76f-1c80-4db0-ab75-c9550566fd24" providerId="ADAL" clId="{BE1E0E19-6EBC-4AC4-B413-576B485871C4}" dt="2021-09-16T15:18:39.979" v="1227" actId="21"/>
          <ac:picMkLst>
            <pc:docMk/>
            <pc:sldMk cId="3413080466" sldId="266"/>
            <ac:picMk id="7" creationId="{C1A01A45-6FA7-4FBC-B056-AEC1A0CCB81D}"/>
          </ac:picMkLst>
        </pc:picChg>
        <pc:picChg chg="add mod">
          <ac:chgData name="Martine Potze" userId="371af76f-1c80-4db0-ab75-c9550566fd24" providerId="ADAL" clId="{BE1E0E19-6EBC-4AC4-B413-576B485871C4}" dt="2021-09-13T08:07:31.083" v="47"/>
          <ac:picMkLst>
            <pc:docMk/>
            <pc:sldMk cId="3413080466" sldId="266"/>
            <ac:picMk id="8" creationId="{54130B03-8368-4A37-BC3B-093307755E09}"/>
          </ac:picMkLst>
        </pc:picChg>
        <pc:picChg chg="add mod">
          <ac:chgData name="Martine Potze" userId="371af76f-1c80-4db0-ab75-c9550566fd24" providerId="ADAL" clId="{BE1E0E19-6EBC-4AC4-B413-576B485871C4}" dt="2021-09-13T08:12:33.641" v="109" actId="1076"/>
          <ac:picMkLst>
            <pc:docMk/>
            <pc:sldMk cId="3413080466" sldId="266"/>
            <ac:picMk id="9" creationId="{EDF8AE49-A8A5-4431-8DA5-BAB548E8043F}"/>
          </ac:picMkLst>
        </pc:picChg>
        <pc:picChg chg="add mod">
          <ac:chgData name="Martine Potze" userId="371af76f-1c80-4db0-ab75-c9550566fd24" providerId="ADAL" clId="{BE1E0E19-6EBC-4AC4-B413-576B485871C4}" dt="2021-09-13T12:30:54.324" v="1005" actId="14100"/>
          <ac:picMkLst>
            <pc:docMk/>
            <pc:sldMk cId="3413080466" sldId="266"/>
            <ac:picMk id="10" creationId="{774367CF-D921-4410-9D36-F2315876E809}"/>
          </ac:picMkLst>
        </pc:picChg>
        <pc:picChg chg="mod">
          <ac:chgData name="Martine Potze" userId="371af76f-1c80-4db0-ab75-c9550566fd24" providerId="ADAL" clId="{BE1E0E19-6EBC-4AC4-B413-576B485871C4}" dt="2021-09-16T15:21:11.192" v="1228" actId="1076"/>
          <ac:picMkLst>
            <pc:docMk/>
            <pc:sldMk cId="3413080466" sldId="266"/>
            <ac:picMk id="12" creationId="{CB2E3CC5-523E-4D5D-8E49-FF6E5B8DA14C}"/>
          </ac:picMkLst>
        </pc:picChg>
      </pc:sldChg>
      <pc:sldChg chg="addSp delSp modSp mod delAnim">
        <pc:chgData name="Martine Potze" userId="371af76f-1c80-4db0-ab75-c9550566fd24" providerId="ADAL" clId="{BE1E0E19-6EBC-4AC4-B413-576B485871C4}" dt="2021-09-16T15:25:52.773" v="1229" actId="21"/>
        <pc:sldMkLst>
          <pc:docMk/>
          <pc:sldMk cId="4277758080" sldId="267"/>
        </pc:sldMkLst>
        <pc:spChg chg="mod">
          <ac:chgData name="Martine Potze" userId="371af76f-1c80-4db0-ab75-c9550566fd24" providerId="ADAL" clId="{BE1E0E19-6EBC-4AC4-B413-576B485871C4}" dt="2021-09-13T08:08:05.427" v="60" actId="20577"/>
          <ac:spMkLst>
            <pc:docMk/>
            <pc:sldMk cId="4277758080" sldId="267"/>
            <ac:spMk id="2" creationId="{00000000-0000-0000-0000-000000000000}"/>
          </ac:spMkLst>
        </pc:spChg>
        <pc:spChg chg="mod">
          <ac:chgData name="Martine Potze" userId="371af76f-1c80-4db0-ab75-c9550566fd24" providerId="ADAL" clId="{BE1E0E19-6EBC-4AC4-B413-576B485871C4}" dt="2021-09-13T12:44:04.972" v="1132" actId="20577"/>
          <ac:spMkLst>
            <pc:docMk/>
            <pc:sldMk cId="4277758080" sldId="267"/>
            <ac:spMk id="5" creationId="{00000000-0000-0000-0000-000000000000}"/>
          </ac:spMkLst>
        </pc:spChg>
        <pc:picChg chg="del">
          <ac:chgData name="Martine Potze" userId="371af76f-1c80-4db0-ab75-c9550566fd24" providerId="ADAL" clId="{BE1E0E19-6EBC-4AC4-B413-576B485871C4}" dt="2021-09-16T15:25:52.773" v="1229" actId="21"/>
          <ac:picMkLst>
            <pc:docMk/>
            <pc:sldMk cId="4277758080" sldId="267"/>
            <ac:picMk id="6" creationId="{C991BAAC-2207-42C9-B660-035AD8A9FB37}"/>
          </ac:picMkLst>
        </pc:picChg>
        <pc:picChg chg="add mod">
          <ac:chgData name="Martine Potze" userId="371af76f-1c80-4db0-ab75-c9550566fd24" providerId="ADAL" clId="{BE1E0E19-6EBC-4AC4-B413-576B485871C4}" dt="2021-09-13T08:08:07.583" v="61"/>
          <ac:picMkLst>
            <pc:docMk/>
            <pc:sldMk cId="4277758080" sldId="267"/>
            <ac:picMk id="7" creationId="{47817708-A61D-4DEE-A5FF-E2E20F53391B}"/>
          </ac:picMkLst>
        </pc:picChg>
        <pc:picChg chg="add mod">
          <ac:chgData name="Martine Potze" userId="371af76f-1c80-4db0-ab75-c9550566fd24" providerId="ADAL" clId="{BE1E0E19-6EBC-4AC4-B413-576B485871C4}" dt="2021-09-13T08:13:10.367" v="117" actId="1076"/>
          <ac:picMkLst>
            <pc:docMk/>
            <pc:sldMk cId="4277758080" sldId="267"/>
            <ac:picMk id="8" creationId="{FCA462AD-31F0-4A88-ACC7-497B74332B7C}"/>
          </ac:picMkLst>
        </pc:picChg>
      </pc:sldChg>
      <pc:sldChg chg="addSp modSp del mod">
        <pc:chgData name="Martine Potze" userId="371af76f-1c80-4db0-ab75-c9550566fd24" providerId="ADAL" clId="{BE1E0E19-6EBC-4AC4-B413-576B485871C4}" dt="2021-09-13T12:51:06.401" v="1150" actId="2696"/>
        <pc:sldMkLst>
          <pc:docMk/>
          <pc:sldMk cId="2358655588" sldId="271"/>
        </pc:sldMkLst>
        <pc:picChg chg="add mod">
          <ac:chgData name="Martine Potze" userId="371af76f-1c80-4db0-ab75-c9550566fd24" providerId="ADAL" clId="{BE1E0E19-6EBC-4AC4-B413-576B485871C4}" dt="2021-09-13T08:07:25.014" v="44"/>
          <ac:picMkLst>
            <pc:docMk/>
            <pc:sldMk cId="2358655588" sldId="271"/>
            <ac:picMk id="9" creationId="{03DBAEBF-F4BE-463E-894C-A219E1837ACB}"/>
          </ac:picMkLst>
        </pc:picChg>
        <pc:picChg chg="add mod">
          <ac:chgData name="Martine Potze" userId="371af76f-1c80-4db0-ab75-c9550566fd24" providerId="ADAL" clId="{BE1E0E19-6EBC-4AC4-B413-576B485871C4}" dt="2021-09-13T08:12:26.004" v="107" actId="1076"/>
          <ac:picMkLst>
            <pc:docMk/>
            <pc:sldMk cId="2358655588" sldId="271"/>
            <ac:picMk id="10" creationId="{8ECF76E3-F9D9-488E-AB2D-8656100F182C}"/>
          </ac:picMkLst>
        </pc:picChg>
      </pc:sldChg>
      <pc:sldChg chg="addSp delSp modSp mod">
        <pc:chgData name="Martine Potze" userId="371af76f-1c80-4db0-ab75-c9550566fd24" providerId="ADAL" clId="{BE1E0E19-6EBC-4AC4-B413-576B485871C4}" dt="2021-09-13T08:12:41.739" v="111" actId="1076"/>
        <pc:sldMkLst>
          <pc:docMk/>
          <pc:sldMk cId="1955309216" sldId="273"/>
        </pc:sldMkLst>
        <pc:spChg chg="mod">
          <ac:chgData name="Martine Potze" userId="371af76f-1c80-4db0-ab75-c9550566fd24" providerId="ADAL" clId="{BE1E0E19-6EBC-4AC4-B413-576B485871C4}" dt="2021-09-13T08:07:45.737" v="51" actId="20577"/>
          <ac:spMkLst>
            <pc:docMk/>
            <pc:sldMk cId="1955309216" sldId="273"/>
            <ac:spMk id="2" creationId="{00000000-0000-0000-0000-000000000000}"/>
          </ac:spMkLst>
        </pc:spChg>
        <pc:picChg chg="add del mod">
          <ac:chgData name="Martine Potze" userId="371af76f-1c80-4db0-ab75-c9550566fd24" providerId="ADAL" clId="{BE1E0E19-6EBC-4AC4-B413-576B485871C4}" dt="2021-09-13T08:07:40.048" v="49"/>
          <ac:picMkLst>
            <pc:docMk/>
            <pc:sldMk cId="1955309216" sldId="273"/>
            <ac:picMk id="8" creationId="{7B037D7B-5DC4-4972-8FD6-CACC37E147B4}"/>
          </ac:picMkLst>
        </pc:picChg>
        <pc:picChg chg="add mod">
          <ac:chgData name="Martine Potze" userId="371af76f-1c80-4db0-ab75-c9550566fd24" providerId="ADAL" clId="{BE1E0E19-6EBC-4AC4-B413-576B485871C4}" dt="2021-09-13T08:07:47.345" v="52"/>
          <ac:picMkLst>
            <pc:docMk/>
            <pc:sldMk cId="1955309216" sldId="273"/>
            <ac:picMk id="9" creationId="{3DE884EC-07AB-4831-8DE2-95737120A8A1}"/>
          </ac:picMkLst>
        </pc:picChg>
        <pc:picChg chg="add mod">
          <ac:chgData name="Martine Potze" userId="371af76f-1c80-4db0-ab75-c9550566fd24" providerId="ADAL" clId="{BE1E0E19-6EBC-4AC4-B413-576B485871C4}" dt="2021-09-13T08:12:41.739" v="111" actId="1076"/>
          <ac:picMkLst>
            <pc:docMk/>
            <pc:sldMk cId="1955309216" sldId="273"/>
            <ac:picMk id="10" creationId="{B283F7B7-838A-4FCC-A072-083A6B4DB363}"/>
          </ac:picMkLst>
        </pc:picChg>
      </pc:sldChg>
      <pc:sldChg chg="addSp modSp mod">
        <pc:chgData name="Martine Potze" userId="371af76f-1c80-4db0-ab75-c9550566fd24" providerId="ADAL" clId="{BE1E0E19-6EBC-4AC4-B413-576B485871C4}" dt="2021-09-13T08:12:49.613" v="113" actId="1076"/>
        <pc:sldMkLst>
          <pc:docMk/>
          <pc:sldMk cId="4289660735" sldId="274"/>
        </pc:sldMkLst>
        <pc:spChg chg="mod">
          <ac:chgData name="Martine Potze" userId="371af76f-1c80-4db0-ab75-c9550566fd24" providerId="ADAL" clId="{BE1E0E19-6EBC-4AC4-B413-576B485871C4}" dt="2021-09-13T08:07:52.476" v="54" actId="20577"/>
          <ac:spMkLst>
            <pc:docMk/>
            <pc:sldMk cId="4289660735" sldId="274"/>
            <ac:spMk id="2" creationId="{00000000-0000-0000-0000-000000000000}"/>
          </ac:spMkLst>
        </pc:spChg>
        <pc:picChg chg="add mod">
          <ac:chgData name="Martine Potze" userId="371af76f-1c80-4db0-ab75-c9550566fd24" providerId="ADAL" clId="{BE1E0E19-6EBC-4AC4-B413-576B485871C4}" dt="2021-09-13T08:07:53.950" v="55"/>
          <ac:picMkLst>
            <pc:docMk/>
            <pc:sldMk cId="4289660735" sldId="274"/>
            <ac:picMk id="7" creationId="{D0977035-2C87-4D36-8D82-E57D704597D6}"/>
          </ac:picMkLst>
        </pc:picChg>
        <pc:picChg chg="add mod">
          <ac:chgData name="Martine Potze" userId="371af76f-1c80-4db0-ab75-c9550566fd24" providerId="ADAL" clId="{BE1E0E19-6EBC-4AC4-B413-576B485871C4}" dt="2021-09-13T08:12:49.613" v="113" actId="1076"/>
          <ac:picMkLst>
            <pc:docMk/>
            <pc:sldMk cId="4289660735" sldId="274"/>
            <ac:picMk id="8" creationId="{5A88C7EC-408C-43D5-BDCC-424D93723209}"/>
          </ac:picMkLst>
        </pc:picChg>
      </pc:sldChg>
      <pc:sldChg chg="addSp modSp mod">
        <pc:chgData name="Martine Potze" userId="371af76f-1c80-4db0-ab75-c9550566fd24" providerId="ADAL" clId="{BE1E0E19-6EBC-4AC4-B413-576B485871C4}" dt="2021-09-13T08:13:01.870" v="115" actId="1076"/>
        <pc:sldMkLst>
          <pc:docMk/>
          <pc:sldMk cId="3830087758" sldId="275"/>
        </pc:sldMkLst>
        <pc:picChg chg="add mod">
          <ac:chgData name="Martine Potze" userId="371af76f-1c80-4db0-ab75-c9550566fd24" providerId="ADAL" clId="{BE1E0E19-6EBC-4AC4-B413-576B485871C4}" dt="2021-09-13T08:07:58.854" v="56"/>
          <ac:picMkLst>
            <pc:docMk/>
            <pc:sldMk cId="3830087758" sldId="275"/>
            <ac:picMk id="8" creationId="{7974AFD0-3892-43F8-9D0A-9D8E17AF76D1}"/>
          </ac:picMkLst>
        </pc:picChg>
        <pc:picChg chg="add mod">
          <ac:chgData name="Martine Potze" userId="371af76f-1c80-4db0-ab75-c9550566fd24" providerId="ADAL" clId="{BE1E0E19-6EBC-4AC4-B413-576B485871C4}" dt="2021-09-13T08:13:01.870" v="115" actId="1076"/>
          <ac:picMkLst>
            <pc:docMk/>
            <pc:sldMk cId="3830087758" sldId="275"/>
            <ac:picMk id="9" creationId="{AD240BA0-212B-451E-9D1F-2F42ADFC6171}"/>
          </ac:picMkLst>
        </pc:picChg>
      </pc:sldChg>
      <pc:sldChg chg="addSp modSp del mod">
        <pc:chgData name="Martine Potze" userId="371af76f-1c80-4db0-ab75-c9550566fd24" providerId="ADAL" clId="{BE1E0E19-6EBC-4AC4-B413-576B485871C4}" dt="2021-09-13T11:48:25.583" v="649" actId="2696"/>
        <pc:sldMkLst>
          <pc:docMk/>
          <pc:sldMk cId="287690808" sldId="276"/>
        </pc:sldMkLst>
        <pc:spChg chg="mod">
          <ac:chgData name="Martine Potze" userId="371af76f-1c80-4db0-ab75-c9550566fd24" providerId="ADAL" clId="{BE1E0E19-6EBC-4AC4-B413-576B485871C4}" dt="2021-09-13T08:05:31.139" v="17" actId="1076"/>
          <ac:spMkLst>
            <pc:docMk/>
            <pc:sldMk cId="287690808" sldId="276"/>
            <ac:spMk id="2" creationId="{D4A26556-E871-443B-91CD-F8BCD92B0EB4}"/>
          </ac:spMkLst>
        </pc:spChg>
        <pc:picChg chg="add mod">
          <ac:chgData name="Martine Potze" userId="371af76f-1c80-4db0-ab75-c9550566fd24" providerId="ADAL" clId="{BE1E0E19-6EBC-4AC4-B413-576B485871C4}" dt="2021-09-13T08:05:19.683" v="16" actId="1076"/>
          <ac:picMkLst>
            <pc:docMk/>
            <pc:sldMk cId="287690808" sldId="276"/>
            <ac:picMk id="7" creationId="{C443AAE8-98C4-4CF1-A848-B19288A90AA7}"/>
          </ac:picMkLst>
        </pc:picChg>
        <pc:picChg chg="add mod">
          <ac:chgData name="Martine Potze" userId="371af76f-1c80-4db0-ab75-c9550566fd24" providerId="ADAL" clId="{BE1E0E19-6EBC-4AC4-B413-576B485871C4}" dt="2021-09-13T08:09:47.651" v="77" actId="1076"/>
          <ac:picMkLst>
            <pc:docMk/>
            <pc:sldMk cId="287690808" sldId="276"/>
            <ac:picMk id="8" creationId="{6A8A59DA-B7C8-4FE1-BD04-4DB93C9D3E0A}"/>
          </ac:picMkLst>
        </pc:picChg>
      </pc:sldChg>
      <pc:sldChg chg="addSp modSp mod">
        <pc:chgData name="Martine Potze" userId="371af76f-1c80-4db0-ab75-c9550566fd24" providerId="ADAL" clId="{BE1E0E19-6EBC-4AC4-B413-576B485871C4}" dt="2021-09-13T08:09:31.479" v="75" actId="1076"/>
        <pc:sldMkLst>
          <pc:docMk/>
          <pc:sldMk cId="1064817172" sldId="277"/>
        </pc:sldMkLst>
        <pc:picChg chg="add mod">
          <ac:chgData name="Martine Potze" userId="371af76f-1c80-4db0-ab75-c9550566fd24" providerId="ADAL" clId="{BE1E0E19-6EBC-4AC4-B413-576B485871C4}" dt="2021-09-13T08:04:57.194" v="6" actId="1076"/>
          <ac:picMkLst>
            <pc:docMk/>
            <pc:sldMk cId="1064817172" sldId="277"/>
            <ac:picMk id="7" creationId="{0D29E090-52CE-451B-A2B4-92C40182CCB8}"/>
          </ac:picMkLst>
        </pc:picChg>
        <pc:picChg chg="add mod">
          <ac:chgData name="Martine Potze" userId="371af76f-1c80-4db0-ab75-c9550566fd24" providerId="ADAL" clId="{BE1E0E19-6EBC-4AC4-B413-576B485871C4}" dt="2021-09-13T08:09:31.479" v="75" actId="1076"/>
          <ac:picMkLst>
            <pc:docMk/>
            <pc:sldMk cId="1064817172" sldId="277"/>
            <ac:picMk id="8" creationId="{EE04969E-F00A-46F7-835F-9ED75883AE56}"/>
          </ac:picMkLst>
        </pc:picChg>
      </pc:sldChg>
      <pc:sldChg chg="addSp modSp mod">
        <pc:chgData name="Martine Potze" userId="371af76f-1c80-4db0-ab75-c9550566fd24" providerId="ADAL" clId="{BE1E0E19-6EBC-4AC4-B413-576B485871C4}" dt="2021-09-13T08:10:24.369" v="79" actId="1076"/>
        <pc:sldMkLst>
          <pc:docMk/>
          <pc:sldMk cId="2463492427" sldId="278"/>
        </pc:sldMkLst>
        <pc:picChg chg="add mod">
          <ac:chgData name="Martine Potze" userId="371af76f-1c80-4db0-ab75-c9550566fd24" providerId="ADAL" clId="{BE1E0E19-6EBC-4AC4-B413-576B485871C4}" dt="2021-09-13T08:05:38.711" v="19" actId="1076"/>
          <ac:picMkLst>
            <pc:docMk/>
            <pc:sldMk cId="2463492427" sldId="278"/>
            <ac:picMk id="8" creationId="{C60C92F4-97AA-4D7F-A45B-C96CD7935CB8}"/>
          </ac:picMkLst>
        </pc:picChg>
        <pc:picChg chg="add mod">
          <ac:chgData name="Martine Potze" userId="371af76f-1c80-4db0-ab75-c9550566fd24" providerId="ADAL" clId="{BE1E0E19-6EBC-4AC4-B413-576B485871C4}" dt="2021-09-13T08:10:24.369" v="79" actId="1076"/>
          <ac:picMkLst>
            <pc:docMk/>
            <pc:sldMk cId="2463492427" sldId="278"/>
            <ac:picMk id="9" creationId="{2172DADC-6BC6-4C2A-B1B4-E6E14BDEBE6B}"/>
          </ac:picMkLst>
        </pc:picChg>
      </pc:sldChg>
      <pc:sldChg chg="addSp delSp modSp mod delAnim">
        <pc:chgData name="Martine Potze" userId="371af76f-1c80-4db0-ab75-c9550566fd24" providerId="ADAL" clId="{BE1E0E19-6EBC-4AC4-B413-576B485871C4}" dt="2021-09-16T15:05:05.690" v="1219" actId="1076"/>
        <pc:sldMkLst>
          <pc:docMk/>
          <pc:sldMk cId="4096670576" sldId="279"/>
        </pc:sldMkLst>
        <pc:spChg chg="mod">
          <ac:chgData name="Martine Potze" userId="371af76f-1c80-4db0-ab75-c9550566fd24" providerId="ADAL" clId="{BE1E0E19-6EBC-4AC4-B413-576B485871C4}" dt="2021-09-13T12:27:31.770" v="990" actId="20577"/>
          <ac:spMkLst>
            <pc:docMk/>
            <pc:sldMk cId="4096670576" sldId="279"/>
            <ac:spMk id="5" creationId="{00000000-0000-0000-0000-000000000000}"/>
          </ac:spMkLst>
        </pc:spChg>
        <pc:picChg chg="del mod">
          <ac:chgData name="Martine Potze" userId="371af76f-1c80-4db0-ab75-c9550566fd24" providerId="ADAL" clId="{BE1E0E19-6EBC-4AC4-B413-576B485871C4}" dt="2021-09-16T15:04:12.962" v="1218" actId="21"/>
          <ac:picMkLst>
            <pc:docMk/>
            <pc:sldMk cId="4096670576" sldId="279"/>
            <ac:picMk id="6" creationId="{B04643ED-FA4D-4BA5-A8C7-D76FDA5916D4}"/>
          </ac:picMkLst>
        </pc:picChg>
        <pc:picChg chg="add mod">
          <ac:chgData name="Martine Potze" userId="371af76f-1c80-4db0-ab75-c9550566fd24" providerId="ADAL" clId="{BE1E0E19-6EBC-4AC4-B413-576B485871C4}" dt="2021-09-13T08:05:45.657" v="21" actId="1076"/>
          <ac:picMkLst>
            <pc:docMk/>
            <pc:sldMk cId="4096670576" sldId="279"/>
            <ac:picMk id="7" creationId="{6DE3B551-73D5-44A7-A68E-020EC2B04C94}"/>
          </ac:picMkLst>
        </pc:picChg>
        <pc:picChg chg="add mod">
          <ac:chgData name="Martine Potze" userId="371af76f-1c80-4db0-ab75-c9550566fd24" providerId="ADAL" clId="{BE1E0E19-6EBC-4AC4-B413-576B485871C4}" dt="2021-09-13T08:10:38.204" v="82" actId="1076"/>
          <ac:picMkLst>
            <pc:docMk/>
            <pc:sldMk cId="4096670576" sldId="279"/>
            <ac:picMk id="8" creationId="{9AADC5AB-5E8D-494C-8BCC-63FEDCB258E7}"/>
          </ac:picMkLst>
        </pc:picChg>
        <pc:picChg chg="mod">
          <ac:chgData name="Martine Potze" userId="371af76f-1c80-4db0-ab75-c9550566fd24" providerId="ADAL" clId="{BE1E0E19-6EBC-4AC4-B413-576B485871C4}" dt="2021-09-16T15:05:05.690" v="1219" actId="1076"/>
          <ac:picMkLst>
            <pc:docMk/>
            <pc:sldMk cId="4096670576" sldId="279"/>
            <ac:picMk id="9" creationId="{B9CA58FB-8AD8-4B9C-ADC7-8BE0372E8FCA}"/>
          </ac:picMkLst>
        </pc:picChg>
        <pc:picChg chg="add mod">
          <ac:chgData name="Martine Potze" userId="371af76f-1c80-4db0-ab75-c9550566fd24" providerId="ADAL" clId="{BE1E0E19-6EBC-4AC4-B413-576B485871C4}" dt="2021-09-13T12:28:50.403" v="993" actId="1076"/>
          <ac:picMkLst>
            <pc:docMk/>
            <pc:sldMk cId="4096670576" sldId="279"/>
            <ac:picMk id="5122" creationId="{400F0D8F-75D3-47F1-9EEC-831948675BEB}"/>
          </ac:picMkLst>
        </pc:picChg>
      </pc:sldChg>
      <pc:sldChg chg="addSp delSp modSp mod delAnim">
        <pc:chgData name="Martine Potze" userId="371af76f-1c80-4db0-ab75-c9550566fd24" providerId="ADAL" clId="{BE1E0E19-6EBC-4AC4-B413-576B485871C4}" dt="2021-09-16T15:10:34.464" v="1224" actId="1076"/>
        <pc:sldMkLst>
          <pc:docMk/>
          <pc:sldMk cId="2062163585" sldId="280"/>
        </pc:sldMkLst>
        <pc:spChg chg="add del">
          <ac:chgData name="Martine Potze" userId="371af76f-1c80-4db0-ab75-c9550566fd24" providerId="ADAL" clId="{BE1E0E19-6EBC-4AC4-B413-576B485871C4}" dt="2021-09-13T11:54:32.681" v="704" actId="478"/>
          <ac:spMkLst>
            <pc:docMk/>
            <pc:sldMk cId="2062163585" sldId="280"/>
            <ac:spMk id="5" creationId="{3077EDBB-94D0-4316-A1FE-865628A4226E}"/>
          </ac:spMkLst>
        </pc:spChg>
        <pc:spChg chg="add mod">
          <ac:chgData name="Martine Potze" userId="371af76f-1c80-4db0-ab75-c9550566fd24" providerId="ADAL" clId="{BE1E0E19-6EBC-4AC4-B413-576B485871C4}" dt="2021-09-13T11:58:35.890" v="808" actId="20577"/>
          <ac:spMkLst>
            <pc:docMk/>
            <pc:sldMk cId="2062163585" sldId="280"/>
            <ac:spMk id="6" creationId="{C08A2C15-C98E-48BA-8692-071307D9BB1C}"/>
          </ac:spMkLst>
        </pc:spChg>
        <pc:spChg chg="mod">
          <ac:chgData name="Martine Potze" userId="371af76f-1c80-4db0-ab75-c9550566fd24" providerId="ADAL" clId="{BE1E0E19-6EBC-4AC4-B413-576B485871C4}" dt="2021-09-13T11:53:48.753" v="700" actId="20577"/>
          <ac:spMkLst>
            <pc:docMk/>
            <pc:sldMk cId="2062163585" sldId="280"/>
            <ac:spMk id="7" creationId="{00000000-0000-0000-0000-000000000000}"/>
          </ac:spMkLst>
        </pc:spChg>
        <pc:spChg chg="add del">
          <ac:chgData name="Martine Potze" userId="371af76f-1c80-4db0-ab75-c9550566fd24" providerId="ADAL" clId="{BE1E0E19-6EBC-4AC4-B413-576B485871C4}" dt="2021-09-13T11:54:32.681" v="704" actId="478"/>
          <ac:spMkLst>
            <pc:docMk/>
            <pc:sldMk cId="2062163585" sldId="280"/>
            <ac:spMk id="9" creationId="{00000000-0000-0000-0000-000000000000}"/>
          </ac:spMkLst>
        </pc:spChg>
        <pc:spChg chg="add mod">
          <ac:chgData name="Martine Potze" userId="371af76f-1c80-4db0-ab75-c9550566fd24" providerId="ADAL" clId="{BE1E0E19-6EBC-4AC4-B413-576B485871C4}" dt="2021-09-13T11:58:37.388" v="809" actId="20577"/>
          <ac:spMkLst>
            <pc:docMk/>
            <pc:sldMk cId="2062163585" sldId="280"/>
            <ac:spMk id="14" creationId="{B585B641-72AE-43B8-BEF4-1F68D4413E61}"/>
          </ac:spMkLst>
        </pc:spChg>
        <pc:picChg chg="del mod">
          <ac:chgData name="Martine Potze" userId="371af76f-1c80-4db0-ab75-c9550566fd24" providerId="ADAL" clId="{BE1E0E19-6EBC-4AC4-B413-576B485871C4}" dt="2021-09-16T15:08:23.102" v="1223" actId="21"/>
          <ac:picMkLst>
            <pc:docMk/>
            <pc:sldMk cId="2062163585" sldId="280"/>
            <ac:picMk id="2" creationId="{21F433A3-658D-4BBD-A787-0A9A34881CB3}"/>
          </ac:picMkLst>
        </pc:picChg>
        <pc:picChg chg="add mod">
          <ac:chgData name="Martine Potze" userId="371af76f-1c80-4db0-ab75-c9550566fd24" providerId="ADAL" clId="{BE1E0E19-6EBC-4AC4-B413-576B485871C4}" dt="2021-09-13T08:07:04.822" v="36"/>
          <ac:picMkLst>
            <pc:docMk/>
            <pc:sldMk cId="2062163585" sldId="280"/>
            <ac:picMk id="8" creationId="{BFC392C2-8A73-40E5-9D2D-ECBC85D76744}"/>
          </ac:picMkLst>
        </pc:picChg>
        <pc:picChg chg="add mod">
          <ac:chgData name="Martine Potze" userId="371af76f-1c80-4db0-ab75-c9550566fd24" providerId="ADAL" clId="{BE1E0E19-6EBC-4AC4-B413-576B485871C4}" dt="2021-09-13T08:11:08.641" v="90" actId="1076"/>
          <ac:picMkLst>
            <pc:docMk/>
            <pc:sldMk cId="2062163585" sldId="280"/>
            <ac:picMk id="10" creationId="{9556EA53-AAB3-40C6-AF49-722ABB400117}"/>
          </ac:picMkLst>
        </pc:picChg>
        <pc:picChg chg="add mod">
          <ac:chgData name="Martine Potze" userId="371af76f-1c80-4db0-ab75-c9550566fd24" providerId="ADAL" clId="{BE1E0E19-6EBC-4AC4-B413-576B485871C4}" dt="2021-09-13T11:58:10.731" v="804" actId="1076"/>
          <ac:picMkLst>
            <pc:docMk/>
            <pc:sldMk cId="2062163585" sldId="280"/>
            <ac:picMk id="11" creationId="{C0026CA3-D2F1-492F-B914-75B78EA787F8}"/>
          </ac:picMkLst>
        </pc:picChg>
        <pc:picChg chg="add mod">
          <ac:chgData name="Martine Potze" userId="371af76f-1c80-4db0-ab75-c9550566fd24" providerId="ADAL" clId="{BE1E0E19-6EBC-4AC4-B413-576B485871C4}" dt="2021-09-13T11:58:13.774" v="805" actId="1076"/>
          <ac:picMkLst>
            <pc:docMk/>
            <pc:sldMk cId="2062163585" sldId="280"/>
            <ac:picMk id="12" creationId="{6212B0B1-3AE0-4799-AB3E-8F651B5FB5A3}"/>
          </ac:picMkLst>
        </pc:picChg>
        <pc:picChg chg="mod">
          <ac:chgData name="Martine Potze" userId="371af76f-1c80-4db0-ab75-c9550566fd24" providerId="ADAL" clId="{BE1E0E19-6EBC-4AC4-B413-576B485871C4}" dt="2021-09-16T15:10:34.464" v="1224" actId="1076"/>
          <ac:picMkLst>
            <pc:docMk/>
            <pc:sldMk cId="2062163585" sldId="280"/>
            <ac:picMk id="13" creationId="{C6E451D7-654E-4DD3-9EE2-221E97CE3886}"/>
          </ac:picMkLst>
        </pc:picChg>
      </pc:sldChg>
      <pc:sldChg chg="addSp delSp modSp mod delAnim">
        <pc:chgData name="Martine Potze" userId="371af76f-1c80-4db0-ab75-c9550566fd24" providerId="ADAL" clId="{BE1E0E19-6EBC-4AC4-B413-576B485871C4}" dt="2021-09-16T15:08:06.147" v="1222" actId="1076"/>
        <pc:sldMkLst>
          <pc:docMk/>
          <pc:sldMk cId="1654184653" sldId="281"/>
        </pc:sldMkLst>
        <pc:spChg chg="mod">
          <ac:chgData name="Martine Potze" userId="371af76f-1c80-4db0-ab75-c9550566fd24" providerId="ADAL" clId="{BE1E0E19-6EBC-4AC4-B413-576B485871C4}" dt="2021-09-13T08:06:30.247" v="32" actId="20577"/>
          <ac:spMkLst>
            <pc:docMk/>
            <pc:sldMk cId="1654184653" sldId="281"/>
            <ac:spMk id="2" creationId="{00000000-0000-0000-0000-000000000000}"/>
          </ac:spMkLst>
        </pc:spChg>
        <pc:spChg chg="mod">
          <ac:chgData name="Martine Potze" userId="371af76f-1c80-4db0-ab75-c9550566fd24" providerId="ADAL" clId="{BE1E0E19-6EBC-4AC4-B413-576B485871C4}" dt="2021-09-13T12:36:11.886" v="1125" actId="20577"/>
          <ac:spMkLst>
            <pc:docMk/>
            <pc:sldMk cId="1654184653" sldId="281"/>
            <ac:spMk id="5" creationId="{00000000-0000-0000-0000-000000000000}"/>
          </ac:spMkLst>
        </pc:spChg>
        <pc:picChg chg="mod">
          <ac:chgData name="Martine Potze" userId="371af76f-1c80-4db0-ab75-c9550566fd24" providerId="ADAL" clId="{BE1E0E19-6EBC-4AC4-B413-576B485871C4}" dt="2021-09-16T15:08:06.147" v="1222" actId="1076"/>
          <ac:picMkLst>
            <pc:docMk/>
            <pc:sldMk cId="1654184653" sldId="281"/>
            <ac:picMk id="6" creationId="{39EF87CC-699E-42B1-874E-5C9A7545AB90}"/>
          </ac:picMkLst>
        </pc:picChg>
        <pc:picChg chg="del mod">
          <ac:chgData name="Martine Potze" userId="371af76f-1c80-4db0-ab75-c9550566fd24" providerId="ADAL" clId="{BE1E0E19-6EBC-4AC4-B413-576B485871C4}" dt="2021-09-16T15:06:49.293" v="1221" actId="21"/>
          <ac:picMkLst>
            <pc:docMk/>
            <pc:sldMk cId="1654184653" sldId="281"/>
            <ac:picMk id="7" creationId="{BB3F5659-C1F5-4C18-8311-82732F9A9316}"/>
          </ac:picMkLst>
        </pc:picChg>
        <pc:picChg chg="add mod">
          <ac:chgData name="Martine Potze" userId="371af76f-1c80-4db0-ab75-c9550566fd24" providerId="ADAL" clId="{BE1E0E19-6EBC-4AC4-B413-576B485871C4}" dt="2021-09-13T08:06:32.411" v="33"/>
          <ac:picMkLst>
            <pc:docMk/>
            <pc:sldMk cId="1654184653" sldId="281"/>
            <ac:picMk id="8" creationId="{E30EAF19-9C13-45F9-832F-AA25C964ABC6}"/>
          </ac:picMkLst>
        </pc:picChg>
        <pc:picChg chg="add mod">
          <ac:chgData name="Martine Potze" userId="371af76f-1c80-4db0-ab75-c9550566fd24" providerId="ADAL" clId="{BE1E0E19-6EBC-4AC4-B413-576B485871C4}" dt="2021-09-13T08:11:01.871" v="88" actId="1076"/>
          <ac:picMkLst>
            <pc:docMk/>
            <pc:sldMk cId="1654184653" sldId="281"/>
            <ac:picMk id="9" creationId="{E92C6FB4-117E-4A4A-886A-709B7EC78992}"/>
          </ac:picMkLst>
        </pc:picChg>
      </pc:sldChg>
      <pc:sldChg chg="addSp modSp mod">
        <pc:chgData name="Martine Potze" userId="371af76f-1c80-4db0-ab75-c9550566fd24" providerId="ADAL" clId="{BE1E0E19-6EBC-4AC4-B413-576B485871C4}" dt="2021-09-13T08:11:50.909" v="99" actId="1076"/>
        <pc:sldMkLst>
          <pc:docMk/>
          <pc:sldMk cId="4284451630" sldId="282"/>
        </pc:sldMkLst>
        <pc:picChg chg="mod">
          <ac:chgData name="Martine Potze" userId="371af76f-1c80-4db0-ab75-c9550566fd24" providerId="ADAL" clId="{BE1E0E19-6EBC-4AC4-B413-576B485871C4}" dt="2021-09-13T08:11:42.818" v="97" actId="1076"/>
          <ac:picMkLst>
            <pc:docMk/>
            <pc:sldMk cId="4284451630" sldId="282"/>
            <ac:picMk id="6" creationId="{00000000-0000-0000-0000-000000000000}"/>
          </ac:picMkLst>
        </pc:picChg>
        <pc:picChg chg="add mod">
          <ac:chgData name="Martine Potze" userId="371af76f-1c80-4db0-ab75-c9550566fd24" providerId="ADAL" clId="{BE1E0E19-6EBC-4AC4-B413-576B485871C4}" dt="2021-09-13T08:07:14.778" v="40"/>
          <ac:picMkLst>
            <pc:docMk/>
            <pc:sldMk cId="4284451630" sldId="282"/>
            <ac:picMk id="8" creationId="{EB3BA012-BC71-4757-9DAA-9BA31444FDE9}"/>
          </ac:picMkLst>
        </pc:picChg>
        <pc:picChg chg="add mod">
          <ac:chgData name="Martine Potze" userId="371af76f-1c80-4db0-ab75-c9550566fd24" providerId="ADAL" clId="{BE1E0E19-6EBC-4AC4-B413-576B485871C4}" dt="2021-09-13T08:11:50.909" v="99" actId="1076"/>
          <ac:picMkLst>
            <pc:docMk/>
            <pc:sldMk cId="4284451630" sldId="282"/>
            <ac:picMk id="9" creationId="{09E7113E-FC68-46AF-B06F-E6D04DE53470}"/>
          </ac:picMkLst>
        </pc:picChg>
      </pc:sldChg>
      <pc:sldChg chg="addSp modSp mod">
        <pc:chgData name="Martine Potze" userId="371af76f-1c80-4db0-ab75-c9550566fd24" providerId="ADAL" clId="{BE1E0E19-6EBC-4AC4-B413-576B485871C4}" dt="2021-09-13T08:12:03.206" v="101" actId="1076"/>
        <pc:sldMkLst>
          <pc:docMk/>
          <pc:sldMk cId="2791332888" sldId="283"/>
        </pc:sldMkLst>
        <pc:picChg chg="add mod">
          <ac:chgData name="Martine Potze" userId="371af76f-1c80-4db0-ab75-c9550566fd24" providerId="ADAL" clId="{BE1E0E19-6EBC-4AC4-B413-576B485871C4}" dt="2021-09-13T08:07:17.713" v="41"/>
          <ac:picMkLst>
            <pc:docMk/>
            <pc:sldMk cId="2791332888" sldId="283"/>
            <ac:picMk id="8" creationId="{03B9E3B3-F617-488E-93F6-AC8D7C7416B8}"/>
          </ac:picMkLst>
        </pc:picChg>
        <pc:picChg chg="add mod">
          <ac:chgData name="Martine Potze" userId="371af76f-1c80-4db0-ab75-c9550566fd24" providerId="ADAL" clId="{BE1E0E19-6EBC-4AC4-B413-576B485871C4}" dt="2021-09-13T08:12:03.206" v="101" actId="1076"/>
          <ac:picMkLst>
            <pc:docMk/>
            <pc:sldMk cId="2791332888" sldId="283"/>
            <ac:picMk id="9" creationId="{F98DF77B-9589-4A55-B2E2-F267F678775C}"/>
          </ac:picMkLst>
        </pc:picChg>
      </pc:sldChg>
      <pc:sldChg chg="addSp delSp modSp mod">
        <pc:chgData name="Martine Potze" userId="371af76f-1c80-4db0-ab75-c9550566fd24" providerId="ADAL" clId="{BE1E0E19-6EBC-4AC4-B413-576B485871C4}" dt="2021-09-13T12:42:08.429" v="1130" actId="14100"/>
        <pc:sldMkLst>
          <pc:docMk/>
          <pc:sldMk cId="2975486010" sldId="319"/>
        </pc:sldMkLst>
        <pc:spChg chg="mod">
          <ac:chgData name="Martine Potze" userId="371af76f-1c80-4db0-ab75-c9550566fd24" providerId="ADAL" clId="{BE1E0E19-6EBC-4AC4-B413-576B485871C4}" dt="2021-09-13T08:05:51.783" v="23" actId="20577"/>
          <ac:spMkLst>
            <pc:docMk/>
            <pc:sldMk cId="2975486010" sldId="319"/>
            <ac:spMk id="2" creationId="{610751CB-9342-4C32-B74E-D7F7B1D44CC2}"/>
          </ac:spMkLst>
        </pc:spChg>
        <pc:spChg chg="mod">
          <ac:chgData name="Martine Potze" userId="371af76f-1c80-4db0-ab75-c9550566fd24" providerId="ADAL" clId="{BE1E0E19-6EBC-4AC4-B413-576B485871C4}" dt="2021-09-13T08:37:51.149" v="518" actId="5793"/>
          <ac:spMkLst>
            <pc:docMk/>
            <pc:sldMk cId="2975486010" sldId="319"/>
            <ac:spMk id="4" creationId="{1A857166-817A-4EA5-9E68-034F0E0CF231}"/>
          </ac:spMkLst>
        </pc:spChg>
        <pc:picChg chg="mod">
          <ac:chgData name="Martine Potze" userId="371af76f-1c80-4db0-ab75-c9550566fd24" providerId="ADAL" clId="{BE1E0E19-6EBC-4AC4-B413-576B485871C4}" dt="2021-09-13T08:37:44.709" v="516" actId="14100"/>
          <ac:picMkLst>
            <pc:docMk/>
            <pc:sldMk cId="2975486010" sldId="319"/>
            <ac:picMk id="5" creationId="{74ECB444-3313-4E90-905C-E698CEA14B2B}"/>
          </ac:picMkLst>
        </pc:picChg>
        <pc:picChg chg="del">
          <ac:chgData name="Martine Potze" userId="371af76f-1c80-4db0-ab75-c9550566fd24" providerId="ADAL" clId="{BE1E0E19-6EBC-4AC4-B413-576B485871C4}" dt="2021-09-13T08:14:36.851" v="122" actId="478"/>
          <ac:picMkLst>
            <pc:docMk/>
            <pc:sldMk cId="2975486010" sldId="319"/>
            <ac:picMk id="6" creationId="{47EDB74B-C191-484F-9FC3-14ABADB94F8A}"/>
          </ac:picMkLst>
        </pc:picChg>
        <pc:picChg chg="del">
          <ac:chgData name="Martine Potze" userId="371af76f-1c80-4db0-ab75-c9550566fd24" providerId="ADAL" clId="{BE1E0E19-6EBC-4AC4-B413-576B485871C4}" dt="2021-09-13T08:15:37.550" v="203" actId="478"/>
          <ac:picMkLst>
            <pc:docMk/>
            <pc:sldMk cId="2975486010" sldId="319"/>
            <ac:picMk id="7" creationId="{70491A92-AEFB-4F5D-A632-AF2929ED7EA9}"/>
          </ac:picMkLst>
        </pc:picChg>
        <pc:picChg chg="add mod">
          <ac:chgData name="Martine Potze" userId="371af76f-1c80-4db0-ab75-c9550566fd24" providerId="ADAL" clId="{BE1E0E19-6EBC-4AC4-B413-576B485871C4}" dt="2021-09-13T08:06:03.279" v="26" actId="14100"/>
          <ac:picMkLst>
            <pc:docMk/>
            <pc:sldMk cId="2975486010" sldId="319"/>
            <ac:picMk id="9" creationId="{27D8FDEA-0447-4A85-87BC-2C7A2F6EC30D}"/>
          </ac:picMkLst>
        </pc:picChg>
        <pc:picChg chg="add mod">
          <ac:chgData name="Martine Potze" userId="371af76f-1c80-4db0-ab75-c9550566fd24" providerId="ADAL" clId="{BE1E0E19-6EBC-4AC4-B413-576B485871C4}" dt="2021-09-13T08:10:46.263" v="84" actId="1076"/>
          <ac:picMkLst>
            <pc:docMk/>
            <pc:sldMk cId="2975486010" sldId="319"/>
            <ac:picMk id="10" creationId="{1F2F699A-225E-4AF9-8C54-F2B021374B77}"/>
          </ac:picMkLst>
        </pc:picChg>
        <pc:picChg chg="add mod">
          <ac:chgData name="Martine Potze" userId="371af76f-1c80-4db0-ab75-c9550566fd24" providerId="ADAL" clId="{BE1E0E19-6EBC-4AC4-B413-576B485871C4}" dt="2021-09-13T08:37:48.592" v="517" actId="14100"/>
          <ac:picMkLst>
            <pc:docMk/>
            <pc:sldMk cId="2975486010" sldId="319"/>
            <ac:picMk id="11" creationId="{29056EF1-F7AA-4CE9-8F1A-8FB3B468BD3D}"/>
          </ac:picMkLst>
        </pc:picChg>
        <pc:picChg chg="add mod">
          <ac:chgData name="Martine Potze" userId="371af76f-1c80-4db0-ab75-c9550566fd24" providerId="ADAL" clId="{BE1E0E19-6EBC-4AC4-B413-576B485871C4}" dt="2021-09-13T12:42:08.429" v="1130" actId="14100"/>
          <ac:picMkLst>
            <pc:docMk/>
            <pc:sldMk cId="2975486010" sldId="319"/>
            <ac:picMk id="12" creationId="{B225CEA7-33F0-4559-B295-CDA8B797D89C}"/>
          </ac:picMkLst>
        </pc:picChg>
      </pc:sldChg>
      <pc:sldChg chg="addSp modSp mod">
        <pc:chgData name="Martine Potze" userId="371af76f-1c80-4db0-ab75-c9550566fd24" providerId="ADAL" clId="{BE1E0E19-6EBC-4AC4-B413-576B485871C4}" dt="2021-09-13T08:13:25.943" v="121" actId="1076"/>
        <pc:sldMkLst>
          <pc:docMk/>
          <pc:sldMk cId="2915317294" sldId="320"/>
        </pc:sldMkLst>
        <pc:picChg chg="add mod">
          <ac:chgData name="Martine Potze" userId="371af76f-1c80-4db0-ab75-c9550566fd24" providerId="ADAL" clId="{BE1E0E19-6EBC-4AC4-B413-576B485871C4}" dt="2021-09-13T08:08:18.208" v="65"/>
          <ac:picMkLst>
            <pc:docMk/>
            <pc:sldMk cId="2915317294" sldId="320"/>
            <ac:picMk id="7" creationId="{F43A8FCD-43FF-4F5B-9FD6-FF26967B0F79}"/>
          </ac:picMkLst>
        </pc:picChg>
        <pc:picChg chg="add mod">
          <ac:chgData name="Martine Potze" userId="371af76f-1c80-4db0-ab75-c9550566fd24" providerId="ADAL" clId="{BE1E0E19-6EBC-4AC4-B413-576B485871C4}" dt="2021-09-13T08:13:25.943" v="121" actId="1076"/>
          <ac:picMkLst>
            <pc:docMk/>
            <pc:sldMk cId="2915317294" sldId="320"/>
            <ac:picMk id="9" creationId="{7C3DF293-DDC0-47F7-BCB7-3163165DFC57}"/>
          </ac:picMkLst>
        </pc:picChg>
      </pc:sldChg>
      <pc:sldChg chg="addSp delSp modSp mod delAnim modAnim">
        <pc:chgData name="Martine Potze" userId="371af76f-1c80-4db0-ab75-c9550566fd24" providerId="ADAL" clId="{BE1E0E19-6EBC-4AC4-B413-576B485871C4}" dt="2021-09-13T12:44:45.592" v="1135" actId="1076"/>
        <pc:sldMkLst>
          <pc:docMk/>
          <pc:sldMk cId="2997529875" sldId="321"/>
        </pc:sldMkLst>
        <pc:spChg chg="mod">
          <ac:chgData name="Martine Potze" userId="371af76f-1c80-4db0-ab75-c9550566fd24" providerId="ADAL" clId="{BE1E0E19-6EBC-4AC4-B413-576B485871C4}" dt="2021-09-13T08:08:12.647" v="63" actId="20577"/>
          <ac:spMkLst>
            <pc:docMk/>
            <pc:sldMk cId="2997529875" sldId="321"/>
            <ac:spMk id="2" creationId="{00000000-0000-0000-0000-000000000000}"/>
          </ac:spMkLst>
        </pc:spChg>
        <pc:spChg chg="mod">
          <ac:chgData name="Martine Potze" userId="371af76f-1c80-4db0-ab75-c9550566fd24" providerId="ADAL" clId="{BE1E0E19-6EBC-4AC4-B413-576B485871C4}" dt="2021-09-13T12:24:30.633" v="946" actId="5793"/>
          <ac:spMkLst>
            <pc:docMk/>
            <pc:sldMk cId="2997529875" sldId="321"/>
            <ac:spMk id="5" creationId="{00000000-0000-0000-0000-000000000000}"/>
          </ac:spMkLst>
        </pc:spChg>
        <pc:picChg chg="del">
          <ac:chgData name="Martine Potze" userId="371af76f-1c80-4db0-ab75-c9550566fd24" providerId="ADAL" clId="{BE1E0E19-6EBC-4AC4-B413-576B485871C4}" dt="2021-09-13T12:44:18.158" v="1133" actId="21"/>
          <ac:picMkLst>
            <pc:docMk/>
            <pc:sldMk cId="2997529875" sldId="321"/>
            <ac:picMk id="7" creationId="{3B7C94EB-720A-4136-85BF-EBD7A69CBF78}"/>
          </ac:picMkLst>
        </pc:picChg>
        <pc:picChg chg="add mod">
          <ac:chgData name="Martine Potze" userId="371af76f-1c80-4db0-ab75-c9550566fd24" providerId="ADAL" clId="{BE1E0E19-6EBC-4AC4-B413-576B485871C4}" dt="2021-09-13T08:08:14.354" v="64"/>
          <ac:picMkLst>
            <pc:docMk/>
            <pc:sldMk cId="2997529875" sldId="321"/>
            <ac:picMk id="8" creationId="{BD347131-675E-4205-8727-CC857C2226EA}"/>
          </ac:picMkLst>
        </pc:picChg>
        <pc:picChg chg="add mod">
          <ac:chgData name="Martine Potze" userId="371af76f-1c80-4db0-ab75-c9550566fd24" providerId="ADAL" clId="{BE1E0E19-6EBC-4AC4-B413-576B485871C4}" dt="2021-09-13T08:13:16.310" v="119" actId="1076"/>
          <ac:picMkLst>
            <pc:docMk/>
            <pc:sldMk cId="2997529875" sldId="321"/>
            <ac:picMk id="9" creationId="{218978D1-E729-499D-955A-8D1E819CF5D2}"/>
          </ac:picMkLst>
        </pc:picChg>
        <pc:picChg chg="add mod">
          <ac:chgData name="Martine Potze" userId="371af76f-1c80-4db0-ab75-c9550566fd24" providerId="ADAL" clId="{BE1E0E19-6EBC-4AC4-B413-576B485871C4}" dt="2021-09-13T12:44:45.592" v="1135" actId="1076"/>
          <ac:picMkLst>
            <pc:docMk/>
            <pc:sldMk cId="2997529875" sldId="321"/>
            <ac:picMk id="10" creationId="{150C4426-F7CC-444B-8B79-89B4A7F57C3F}"/>
          </ac:picMkLst>
        </pc:picChg>
      </pc:sldChg>
      <pc:sldChg chg="addSp modSp mod">
        <pc:chgData name="Martine Potze" userId="371af76f-1c80-4db0-ab75-c9550566fd24" providerId="ADAL" clId="{BE1E0E19-6EBC-4AC4-B413-576B485871C4}" dt="2021-09-13T08:11:25.364" v="92" actId="1076"/>
        <pc:sldMkLst>
          <pc:docMk/>
          <pc:sldMk cId="1562283272" sldId="322"/>
        </pc:sldMkLst>
        <pc:spChg chg="mod">
          <ac:chgData name="Martine Potze" userId="371af76f-1c80-4db0-ab75-c9550566fd24" providerId="ADAL" clId="{BE1E0E19-6EBC-4AC4-B413-576B485871C4}" dt="2021-09-13T08:07:09.371" v="38" actId="20577"/>
          <ac:spMkLst>
            <pc:docMk/>
            <pc:sldMk cId="1562283272" sldId="322"/>
            <ac:spMk id="2" creationId="{00000000-0000-0000-0000-000000000000}"/>
          </ac:spMkLst>
        </pc:spChg>
        <pc:picChg chg="add mod">
          <ac:chgData name="Martine Potze" userId="371af76f-1c80-4db0-ab75-c9550566fd24" providerId="ADAL" clId="{BE1E0E19-6EBC-4AC4-B413-576B485871C4}" dt="2021-09-13T08:07:10.866" v="39"/>
          <ac:picMkLst>
            <pc:docMk/>
            <pc:sldMk cId="1562283272" sldId="322"/>
            <ac:picMk id="7" creationId="{EB793E5C-19F5-434D-8AA1-597BC06598C4}"/>
          </ac:picMkLst>
        </pc:picChg>
        <pc:picChg chg="add mod">
          <ac:chgData name="Martine Potze" userId="371af76f-1c80-4db0-ab75-c9550566fd24" providerId="ADAL" clId="{BE1E0E19-6EBC-4AC4-B413-576B485871C4}" dt="2021-09-13T08:11:25.364" v="92" actId="1076"/>
          <ac:picMkLst>
            <pc:docMk/>
            <pc:sldMk cId="1562283272" sldId="322"/>
            <ac:picMk id="8" creationId="{B5B0E7D5-BDE9-407D-A3DB-EBC61A952CAC}"/>
          </ac:picMkLst>
        </pc:picChg>
      </pc:sldChg>
      <pc:sldChg chg="addSp modSp mod">
        <pc:chgData name="Martine Potze" userId="371af76f-1c80-4db0-ab75-c9550566fd24" providerId="ADAL" clId="{BE1E0E19-6EBC-4AC4-B413-576B485871C4}" dt="2021-09-13T08:12:12.859" v="103" actId="1076"/>
        <pc:sldMkLst>
          <pc:docMk/>
          <pc:sldMk cId="3184545254" sldId="323"/>
        </pc:sldMkLst>
        <pc:picChg chg="add mod">
          <ac:chgData name="Martine Potze" userId="371af76f-1c80-4db0-ab75-c9550566fd24" providerId="ADAL" clId="{BE1E0E19-6EBC-4AC4-B413-576B485871C4}" dt="2021-09-13T08:07:20.997" v="42"/>
          <ac:picMkLst>
            <pc:docMk/>
            <pc:sldMk cId="3184545254" sldId="323"/>
            <ac:picMk id="8" creationId="{CDC49E8E-FE01-4D40-9F35-EF01BF004B50}"/>
          </ac:picMkLst>
        </pc:picChg>
        <pc:picChg chg="add mod">
          <ac:chgData name="Martine Potze" userId="371af76f-1c80-4db0-ab75-c9550566fd24" providerId="ADAL" clId="{BE1E0E19-6EBC-4AC4-B413-576B485871C4}" dt="2021-09-13T08:12:12.859" v="103" actId="1076"/>
          <ac:picMkLst>
            <pc:docMk/>
            <pc:sldMk cId="3184545254" sldId="323"/>
            <ac:picMk id="9" creationId="{96685D01-7E47-4781-803A-44617F56B26E}"/>
          </ac:picMkLst>
        </pc:picChg>
      </pc:sldChg>
      <pc:sldChg chg="addSp delSp modSp mod">
        <pc:chgData name="Martine Potze" userId="371af76f-1c80-4db0-ab75-c9550566fd24" providerId="ADAL" clId="{BE1E0E19-6EBC-4AC4-B413-576B485871C4}" dt="2021-09-13T08:49:54.993" v="648" actId="14100"/>
        <pc:sldMkLst>
          <pc:docMk/>
          <pc:sldMk cId="3831945814" sldId="324"/>
        </pc:sldMkLst>
        <pc:spChg chg="mod">
          <ac:chgData name="Martine Potze" userId="371af76f-1c80-4db0-ab75-c9550566fd24" providerId="ADAL" clId="{BE1E0E19-6EBC-4AC4-B413-576B485871C4}" dt="2021-09-13T08:06:17.555" v="28" actId="20577"/>
          <ac:spMkLst>
            <pc:docMk/>
            <pc:sldMk cId="3831945814" sldId="324"/>
            <ac:spMk id="2" creationId="{2AF096C3-A31E-4030-ADAA-7001B4E09F19}"/>
          </ac:spMkLst>
        </pc:spChg>
        <pc:spChg chg="add del mod">
          <ac:chgData name="Martine Potze" userId="371af76f-1c80-4db0-ab75-c9550566fd24" providerId="ADAL" clId="{BE1E0E19-6EBC-4AC4-B413-576B485871C4}" dt="2021-09-13T08:47:33.596" v="640" actId="478"/>
          <ac:spMkLst>
            <pc:docMk/>
            <pc:sldMk cId="3831945814" sldId="324"/>
            <ac:spMk id="4" creationId="{D06695EF-2FA5-4826-B42E-D8453A425292}"/>
          </ac:spMkLst>
        </pc:spChg>
        <pc:spChg chg="add del">
          <ac:chgData name="Martine Potze" userId="371af76f-1c80-4db0-ab75-c9550566fd24" providerId="ADAL" clId="{BE1E0E19-6EBC-4AC4-B413-576B485871C4}" dt="2021-09-13T08:47:33.596" v="640" actId="478"/>
          <ac:spMkLst>
            <pc:docMk/>
            <pc:sldMk cId="3831945814" sldId="324"/>
            <ac:spMk id="5" creationId="{F4DC4144-BB62-45DD-8D2A-0700A4BF6AB4}"/>
          </ac:spMkLst>
        </pc:spChg>
        <pc:spChg chg="add del mod">
          <ac:chgData name="Martine Potze" userId="371af76f-1c80-4db0-ab75-c9550566fd24" providerId="ADAL" clId="{BE1E0E19-6EBC-4AC4-B413-576B485871C4}" dt="2021-09-13T08:47:33.596" v="640" actId="478"/>
          <ac:spMkLst>
            <pc:docMk/>
            <pc:sldMk cId="3831945814" sldId="324"/>
            <ac:spMk id="10" creationId="{C69ACA17-F30B-4D0A-A646-0516D0352079}"/>
          </ac:spMkLst>
        </pc:spChg>
        <pc:picChg chg="del">
          <ac:chgData name="Martine Potze" userId="371af76f-1c80-4db0-ab75-c9550566fd24" providerId="ADAL" clId="{BE1E0E19-6EBC-4AC4-B413-576B485871C4}" dt="2021-09-13T08:16:12.538" v="208" actId="478"/>
          <ac:picMkLst>
            <pc:docMk/>
            <pc:sldMk cId="3831945814" sldId="324"/>
            <ac:picMk id="6" creationId="{1F83D6D1-CD13-4312-9ACB-BD390B100F66}"/>
          </ac:picMkLst>
        </pc:picChg>
        <pc:picChg chg="del">
          <ac:chgData name="Martine Potze" userId="371af76f-1c80-4db0-ab75-c9550566fd24" providerId="ADAL" clId="{BE1E0E19-6EBC-4AC4-B413-576B485871C4}" dt="2021-09-13T08:17:11.896" v="210" actId="478"/>
          <ac:picMkLst>
            <pc:docMk/>
            <pc:sldMk cId="3831945814" sldId="324"/>
            <ac:picMk id="7" creationId="{7F361C02-4317-4C92-9E1B-56AF43ED5D44}"/>
          </ac:picMkLst>
        </pc:picChg>
        <pc:picChg chg="add mod">
          <ac:chgData name="Martine Potze" userId="371af76f-1c80-4db0-ab75-c9550566fd24" providerId="ADAL" clId="{BE1E0E19-6EBC-4AC4-B413-576B485871C4}" dt="2021-09-13T08:06:26.274" v="30" actId="1076"/>
          <ac:picMkLst>
            <pc:docMk/>
            <pc:sldMk cId="3831945814" sldId="324"/>
            <ac:picMk id="8" creationId="{C8E878F2-1388-4E1C-9316-0DDF8013FCA5}"/>
          </ac:picMkLst>
        </pc:picChg>
        <pc:picChg chg="add mod">
          <ac:chgData name="Martine Potze" userId="371af76f-1c80-4db0-ab75-c9550566fd24" providerId="ADAL" clId="{BE1E0E19-6EBC-4AC4-B413-576B485871C4}" dt="2021-09-13T08:10:52.261" v="86" actId="1076"/>
          <ac:picMkLst>
            <pc:docMk/>
            <pc:sldMk cId="3831945814" sldId="324"/>
            <ac:picMk id="9" creationId="{3C5FB3C7-B714-48A0-A751-A35683E49E60}"/>
          </ac:picMkLst>
        </pc:picChg>
        <pc:picChg chg="add mod">
          <ac:chgData name="Martine Potze" userId="371af76f-1c80-4db0-ab75-c9550566fd24" providerId="ADAL" clId="{BE1E0E19-6EBC-4AC4-B413-576B485871C4}" dt="2021-09-13T08:47:58.231" v="642" actId="1076"/>
          <ac:picMkLst>
            <pc:docMk/>
            <pc:sldMk cId="3831945814" sldId="324"/>
            <ac:picMk id="11" creationId="{1D61F06E-1C11-486B-A113-9D464FA9AE73}"/>
          </ac:picMkLst>
        </pc:picChg>
        <pc:picChg chg="add mod">
          <ac:chgData name="Martine Potze" userId="371af76f-1c80-4db0-ab75-c9550566fd24" providerId="ADAL" clId="{BE1E0E19-6EBC-4AC4-B413-576B485871C4}" dt="2021-09-13T08:48:35.682" v="644" actId="1076"/>
          <ac:picMkLst>
            <pc:docMk/>
            <pc:sldMk cId="3831945814" sldId="324"/>
            <ac:picMk id="12" creationId="{DFC1AC25-E0EB-471F-AA46-F957A1818AA7}"/>
          </ac:picMkLst>
        </pc:picChg>
        <pc:picChg chg="add mod">
          <ac:chgData name="Martine Potze" userId="371af76f-1c80-4db0-ab75-c9550566fd24" providerId="ADAL" clId="{BE1E0E19-6EBC-4AC4-B413-576B485871C4}" dt="2021-09-13T08:49:54.993" v="648" actId="14100"/>
          <ac:picMkLst>
            <pc:docMk/>
            <pc:sldMk cId="3831945814" sldId="324"/>
            <ac:picMk id="13" creationId="{BD1592BA-6C9D-4561-BCFB-68941BCEFE45}"/>
          </ac:picMkLst>
        </pc:picChg>
      </pc:sldChg>
      <pc:sldChg chg="addSp delSp modSp new mod">
        <pc:chgData name="Martine Potze" userId="371af76f-1c80-4db0-ab75-c9550566fd24" providerId="ADAL" clId="{BE1E0E19-6EBC-4AC4-B413-576B485871C4}" dt="2021-09-16T13:14:39.219" v="1217" actId="1076"/>
        <pc:sldMkLst>
          <pc:docMk/>
          <pc:sldMk cId="579553848" sldId="325"/>
        </pc:sldMkLst>
        <pc:spChg chg="mod">
          <ac:chgData name="Martine Potze" userId="371af76f-1c80-4db0-ab75-c9550566fd24" providerId="ADAL" clId="{BE1E0E19-6EBC-4AC4-B413-576B485871C4}" dt="2021-09-13T08:34:50.915" v="459" actId="20577"/>
          <ac:spMkLst>
            <pc:docMk/>
            <pc:sldMk cId="579553848" sldId="325"/>
            <ac:spMk id="2" creationId="{5EC31604-6BAD-4977-8A41-1E24FBC99FF1}"/>
          </ac:spMkLst>
        </pc:spChg>
        <pc:spChg chg="add del mod">
          <ac:chgData name="Martine Potze" userId="371af76f-1c80-4db0-ab75-c9550566fd24" providerId="ADAL" clId="{BE1E0E19-6EBC-4AC4-B413-576B485871C4}" dt="2021-09-13T08:44:35.413" v="631" actId="478"/>
          <ac:spMkLst>
            <pc:docMk/>
            <pc:sldMk cId="579553848" sldId="325"/>
            <ac:spMk id="4" creationId="{0CB7F178-1402-4D0E-93AA-03F6EB0597DE}"/>
          </ac:spMkLst>
        </pc:spChg>
        <pc:spChg chg="add del">
          <ac:chgData name="Martine Potze" userId="371af76f-1c80-4db0-ab75-c9550566fd24" providerId="ADAL" clId="{BE1E0E19-6EBC-4AC4-B413-576B485871C4}" dt="2021-09-13T08:44:35.413" v="631" actId="478"/>
          <ac:spMkLst>
            <pc:docMk/>
            <pc:sldMk cId="579553848" sldId="325"/>
            <ac:spMk id="7" creationId="{27EEFF24-8293-41B8-B4D5-11A5EE0C8501}"/>
          </ac:spMkLst>
        </pc:spChg>
        <pc:spChg chg="add del mod">
          <ac:chgData name="Martine Potze" userId="371af76f-1c80-4db0-ab75-c9550566fd24" providerId="ADAL" clId="{BE1E0E19-6EBC-4AC4-B413-576B485871C4}" dt="2021-09-13T08:44:35.413" v="631" actId="478"/>
          <ac:spMkLst>
            <pc:docMk/>
            <pc:sldMk cId="579553848" sldId="325"/>
            <ac:spMk id="8" creationId="{8FE40666-27CD-491F-A2A6-01739376FFE3}"/>
          </ac:spMkLst>
        </pc:spChg>
        <pc:picChg chg="add mod">
          <ac:chgData name="Martine Potze" userId="371af76f-1c80-4db0-ab75-c9550566fd24" providerId="ADAL" clId="{BE1E0E19-6EBC-4AC4-B413-576B485871C4}" dt="2021-09-13T08:37:18.565" v="513"/>
          <ac:picMkLst>
            <pc:docMk/>
            <pc:sldMk cId="579553848" sldId="325"/>
            <ac:picMk id="5" creationId="{E4F1792C-77C1-4192-BDEA-95DB91CB4CC7}"/>
          </ac:picMkLst>
        </pc:picChg>
        <pc:picChg chg="add mod">
          <ac:chgData name="Martine Potze" userId="371af76f-1c80-4db0-ab75-c9550566fd24" providerId="ADAL" clId="{BE1E0E19-6EBC-4AC4-B413-576B485871C4}" dt="2021-09-13T08:37:27.100" v="514"/>
          <ac:picMkLst>
            <pc:docMk/>
            <pc:sldMk cId="579553848" sldId="325"/>
            <ac:picMk id="6" creationId="{713119C9-B05C-4D57-9661-0A41CBC6B9B9}"/>
          </ac:picMkLst>
        </pc:picChg>
        <pc:picChg chg="add mod">
          <ac:chgData name="Martine Potze" userId="371af76f-1c80-4db0-ab75-c9550566fd24" providerId="ADAL" clId="{BE1E0E19-6EBC-4AC4-B413-576B485871C4}" dt="2021-09-13T08:45:10.133" v="636" actId="1076"/>
          <ac:picMkLst>
            <pc:docMk/>
            <pc:sldMk cId="579553848" sldId="325"/>
            <ac:picMk id="9" creationId="{6F3A3E30-6E43-4F7D-8692-F85DCA9EECEA}"/>
          </ac:picMkLst>
        </pc:picChg>
        <pc:picChg chg="add mod">
          <ac:chgData name="Martine Potze" userId="371af76f-1c80-4db0-ab75-c9550566fd24" providerId="ADAL" clId="{BE1E0E19-6EBC-4AC4-B413-576B485871C4}" dt="2021-09-16T13:14:39.219" v="1217" actId="1076"/>
          <ac:picMkLst>
            <pc:docMk/>
            <pc:sldMk cId="579553848" sldId="325"/>
            <ac:picMk id="10" creationId="{48D9CD2A-A991-49EA-9960-E0C8EEEC53D7}"/>
          </ac:picMkLst>
        </pc:picChg>
      </pc:sldChg>
      <pc:sldChg chg="addSp delSp modSp new mod">
        <pc:chgData name="Martine Potze" userId="371af76f-1c80-4db0-ab75-c9550566fd24" providerId="ADAL" clId="{BE1E0E19-6EBC-4AC4-B413-576B485871C4}" dt="2021-09-13T12:29:24.746" v="997" actId="14100"/>
        <pc:sldMkLst>
          <pc:docMk/>
          <pc:sldMk cId="312870524" sldId="326"/>
        </pc:sldMkLst>
        <pc:spChg chg="mod">
          <ac:chgData name="Martine Potze" userId="371af76f-1c80-4db0-ab75-c9550566fd24" providerId="ADAL" clId="{BE1E0E19-6EBC-4AC4-B413-576B485871C4}" dt="2021-09-13T08:35:52.687" v="484" actId="20577"/>
          <ac:spMkLst>
            <pc:docMk/>
            <pc:sldMk cId="312870524" sldId="326"/>
            <ac:spMk id="2" creationId="{1DE86340-5F9A-496D-8DD3-0FDD42B765AA}"/>
          </ac:spMkLst>
        </pc:spChg>
        <pc:spChg chg="add del mod">
          <ac:chgData name="Martine Potze" userId="371af76f-1c80-4db0-ab75-c9550566fd24" providerId="ADAL" clId="{BE1E0E19-6EBC-4AC4-B413-576B485871C4}" dt="2021-09-13T08:43:57.696" v="627" actId="20577"/>
          <ac:spMkLst>
            <pc:docMk/>
            <pc:sldMk cId="312870524" sldId="326"/>
            <ac:spMk id="4" creationId="{8CFC226F-3AF8-470C-89BA-38F47E0CA694}"/>
          </ac:spMkLst>
        </pc:spChg>
        <pc:spChg chg="add">
          <ac:chgData name="Martine Potze" userId="371af76f-1c80-4db0-ab75-c9550566fd24" providerId="ADAL" clId="{BE1E0E19-6EBC-4AC4-B413-576B485871C4}" dt="2021-09-13T08:40:35.441" v="604"/>
          <ac:spMkLst>
            <pc:docMk/>
            <pc:sldMk cId="312870524" sldId="326"/>
            <ac:spMk id="7" creationId="{CC72DF0A-F880-4E15-A53C-545152817918}"/>
          </ac:spMkLst>
        </pc:spChg>
        <pc:spChg chg="add mod">
          <ac:chgData name="Martine Potze" userId="371af76f-1c80-4db0-ab75-c9550566fd24" providerId="ADAL" clId="{BE1E0E19-6EBC-4AC4-B413-576B485871C4}" dt="2021-09-13T08:40:58.087" v="606"/>
          <ac:spMkLst>
            <pc:docMk/>
            <pc:sldMk cId="312870524" sldId="326"/>
            <ac:spMk id="8" creationId="{E8D42A51-A1A1-4CB3-AFCC-9C3D9772763E}"/>
          </ac:spMkLst>
        </pc:spChg>
        <pc:spChg chg="add del mod">
          <ac:chgData name="Martine Potze" userId="371af76f-1c80-4db0-ab75-c9550566fd24" providerId="ADAL" clId="{BE1E0E19-6EBC-4AC4-B413-576B485871C4}" dt="2021-09-13T08:42:46.400" v="616" actId="478"/>
          <ac:spMkLst>
            <pc:docMk/>
            <pc:sldMk cId="312870524" sldId="326"/>
            <ac:spMk id="10" creationId="{62D338D2-602F-46DB-8D16-0E009B59C425}"/>
          </ac:spMkLst>
        </pc:spChg>
        <pc:spChg chg="add del mod">
          <ac:chgData name="Martine Potze" userId="371af76f-1c80-4db0-ab75-c9550566fd24" providerId="ADAL" clId="{BE1E0E19-6EBC-4AC4-B413-576B485871C4}" dt="2021-09-13T08:42:46.400" v="616" actId="478"/>
          <ac:spMkLst>
            <pc:docMk/>
            <pc:sldMk cId="312870524" sldId="326"/>
            <ac:spMk id="11" creationId="{EFE7A73A-22F4-418C-9A0C-5933085CDBA6}"/>
          </ac:spMkLst>
        </pc:spChg>
        <pc:picChg chg="add mod">
          <ac:chgData name="Martine Potze" userId="371af76f-1c80-4db0-ab75-c9550566fd24" providerId="ADAL" clId="{BE1E0E19-6EBC-4AC4-B413-576B485871C4}" dt="2021-09-13T08:37:16.365" v="512"/>
          <ac:picMkLst>
            <pc:docMk/>
            <pc:sldMk cId="312870524" sldId="326"/>
            <ac:picMk id="5" creationId="{0B7DF938-3D5F-43E7-82A9-DDAB820FFD66}"/>
          </ac:picMkLst>
        </pc:picChg>
        <pc:picChg chg="add mod">
          <ac:chgData name="Martine Potze" userId="371af76f-1c80-4db0-ab75-c9550566fd24" providerId="ADAL" clId="{BE1E0E19-6EBC-4AC4-B413-576B485871C4}" dt="2021-09-13T08:37:30.364" v="515"/>
          <ac:picMkLst>
            <pc:docMk/>
            <pc:sldMk cId="312870524" sldId="326"/>
            <ac:picMk id="6" creationId="{64605C01-790D-4274-AF9E-E824D63A098F}"/>
          </ac:picMkLst>
        </pc:picChg>
        <pc:picChg chg="add mod">
          <ac:chgData name="Martine Potze" userId="371af76f-1c80-4db0-ab75-c9550566fd24" providerId="ADAL" clId="{BE1E0E19-6EBC-4AC4-B413-576B485871C4}" dt="2021-09-13T12:29:14.709" v="995" actId="14100"/>
          <ac:picMkLst>
            <pc:docMk/>
            <pc:sldMk cId="312870524" sldId="326"/>
            <ac:picMk id="9" creationId="{6ACA010B-8A33-4514-AB17-BEAE2133C7EC}"/>
          </ac:picMkLst>
        </pc:picChg>
        <pc:picChg chg="add mod">
          <ac:chgData name="Martine Potze" userId="371af76f-1c80-4db0-ab75-c9550566fd24" providerId="ADAL" clId="{BE1E0E19-6EBC-4AC4-B413-576B485871C4}" dt="2021-09-13T12:29:24.746" v="997" actId="14100"/>
          <ac:picMkLst>
            <pc:docMk/>
            <pc:sldMk cId="312870524" sldId="326"/>
            <ac:picMk id="12" creationId="{CC004190-32F1-4592-83D8-019BF41CD2D4}"/>
          </ac:picMkLst>
        </pc:picChg>
      </pc:sldChg>
      <pc:sldChg chg="modSp mod">
        <pc:chgData name="Martine Potze" userId="371af76f-1c80-4db0-ab75-c9550566fd24" providerId="ADAL" clId="{BE1E0E19-6EBC-4AC4-B413-576B485871C4}" dt="2021-09-13T12:50:18.748" v="1149" actId="20577"/>
        <pc:sldMkLst>
          <pc:docMk/>
          <pc:sldMk cId="2808178247" sldId="327"/>
        </pc:sldMkLst>
        <pc:spChg chg="mod">
          <ac:chgData name="Martine Potze" userId="371af76f-1c80-4db0-ab75-c9550566fd24" providerId="ADAL" clId="{BE1E0E19-6EBC-4AC4-B413-576B485871C4}" dt="2021-09-13T12:50:18.748" v="1149" actId="20577"/>
          <ac:spMkLst>
            <pc:docMk/>
            <pc:sldMk cId="2808178247" sldId="327"/>
            <ac:spMk id="5" creationId="{C41913F4-A219-4DBF-9AEE-BEDEFB6C1EF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Dia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9C7E56C-0CD1-DF49-AEAE-495FCD510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14" y="-18167"/>
            <a:ext cx="12305796" cy="69035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4512" y="2130426"/>
            <a:ext cx="11422128" cy="6505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31232" y="2924944"/>
            <a:ext cx="11428688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36" name="Tijdelijke aanduiding voor datum 35"/>
          <p:cNvSpPr>
            <a:spLocks noGrp="1"/>
          </p:cNvSpPr>
          <p:nvPr>
            <p:ph type="dt" sz="half" idx="10"/>
          </p:nvPr>
        </p:nvSpPr>
        <p:spPr>
          <a:xfrm>
            <a:off x="429323" y="6459137"/>
            <a:ext cx="5090612" cy="260558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27-02-2019</a:t>
            </a:r>
          </a:p>
        </p:txBody>
      </p:sp>
      <p:sp>
        <p:nvSpPr>
          <p:cNvPr id="38" name="Tijdelijke aanduiding voor dianummer 37"/>
          <p:cNvSpPr>
            <a:spLocks noGrp="1"/>
          </p:cNvSpPr>
          <p:nvPr>
            <p:ph type="sldNum" sz="quarter" idx="12"/>
          </p:nvPr>
        </p:nvSpPr>
        <p:spPr>
          <a:xfrm>
            <a:off x="11233248" y="6450509"/>
            <a:ext cx="623392" cy="2578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AA7EC8-FE29-421D-A88B-370786849EC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411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31371" y="780110"/>
            <a:ext cx="9313035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sz="quarter" idx="18" hasCustomPrompt="1"/>
          </p:nvPr>
        </p:nvSpPr>
        <p:spPr>
          <a:xfrm>
            <a:off x="431371" y="2060848"/>
            <a:ext cx="11328829" cy="37444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360000" tIns="180000" rIns="180000" bIns="18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r>
              <a:rPr lang="nl-NL" noProof="0" dirty="0"/>
              <a:t>Klik op het pictogram om een tabel toe te toevoegen aan deze slide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431800" y="5876926"/>
            <a:ext cx="11328829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2" name="Tijdelijke aanduiding voor voettekst 13">
            <a:extLst>
              <a:ext uri="{FF2B5EF4-FFF2-40B4-BE49-F238E27FC236}">
                <a16:creationId xmlns:a16="http://schemas.microsoft.com/office/drawing/2014/main" id="{F71A75C5-15F4-4A4B-BE8F-848E84EE0C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1371" y="6459137"/>
            <a:ext cx="38608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F4D264AD-8C9A-5B43-9766-0EE2A38219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3248" y="6466382"/>
            <a:ext cx="623392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491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31371" y="780110"/>
            <a:ext cx="9313035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431800" y="5876926"/>
            <a:ext cx="11328829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3" name="Tijdelijke aanduiding voor media 2"/>
          <p:cNvSpPr>
            <a:spLocks noGrp="1"/>
          </p:cNvSpPr>
          <p:nvPr>
            <p:ph type="media" sz="quarter" idx="20" hasCustomPrompt="1"/>
          </p:nvPr>
        </p:nvSpPr>
        <p:spPr>
          <a:xfrm>
            <a:off x="431800" y="2060848"/>
            <a:ext cx="11328400" cy="37446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360000" tIns="180000" rIns="180000" bIns="180000"/>
          <a:lstStyle>
            <a:lvl1pPr marL="0" indent="0" algn="l">
              <a:buNone/>
              <a:defRPr sz="1600"/>
            </a:lvl1pPr>
          </a:lstStyle>
          <a:p>
            <a:r>
              <a:rPr lang="nl-NL" noProof="0" dirty="0"/>
              <a:t>Klik op het pictogram om media toe te toevoegen aan deze slide</a:t>
            </a:r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624ACE91-4E08-5942-A4FF-83F7E1D0D5E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1371" y="6459137"/>
            <a:ext cx="38608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4" name="Tijdelijke aanduiding voor dianummer 14">
            <a:extLst>
              <a:ext uri="{FF2B5EF4-FFF2-40B4-BE49-F238E27FC236}">
                <a16:creationId xmlns:a16="http://schemas.microsoft.com/office/drawing/2014/main" id="{AE201035-0126-F145-9187-A8EA6E4B1C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3248" y="6466382"/>
            <a:ext cx="623392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347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8E773C-4678-451F-881A-469A9E4B1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8CA1BC-28D3-4708-BB42-2BBB1C7753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4FB358-00A2-416D-9986-18E8986671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DB2F6-5D5B-4DCC-9070-23A09730A8D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5892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371" y="980728"/>
            <a:ext cx="9313035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31371" y="1844824"/>
            <a:ext cx="11425269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3312F7F-2925-284C-BA15-46E52B6392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84033" y="2667536"/>
            <a:ext cx="5862943" cy="3672082"/>
          </a:xfrm>
          <a:custGeom>
            <a:avLst/>
            <a:gdLst>
              <a:gd name="connsiteX0" fmla="*/ 0 w 4103688"/>
              <a:gd name="connsiteY0" fmla="*/ 0 h 3671887"/>
              <a:gd name="connsiteX1" fmla="*/ 4103688 w 4103688"/>
              <a:gd name="connsiteY1" fmla="*/ 0 h 3671887"/>
              <a:gd name="connsiteX2" fmla="*/ 4103688 w 4103688"/>
              <a:gd name="connsiteY2" fmla="*/ 3671887 h 3671887"/>
              <a:gd name="connsiteX3" fmla="*/ 0 w 4103688"/>
              <a:gd name="connsiteY3" fmla="*/ 3671887 h 3671887"/>
              <a:gd name="connsiteX4" fmla="*/ 0 w 4103688"/>
              <a:gd name="connsiteY4" fmla="*/ 0 h 3671887"/>
              <a:gd name="connsiteX0" fmla="*/ 0 w 4109332"/>
              <a:gd name="connsiteY0" fmla="*/ 1315156 h 3671887"/>
              <a:gd name="connsiteX1" fmla="*/ 4109332 w 4109332"/>
              <a:gd name="connsiteY1" fmla="*/ 0 h 3671887"/>
              <a:gd name="connsiteX2" fmla="*/ 4109332 w 4109332"/>
              <a:gd name="connsiteY2" fmla="*/ 3671887 h 3671887"/>
              <a:gd name="connsiteX3" fmla="*/ 5644 w 4109332"/>
              <a:gd name="connsiteY3" fmla="*/ 3671887 h 3671887"/>
              <a:gd name="connsiteX4" fmla="*/ 0 w 4109332"/>
              <a:gd name="connsiteY4" fmla="*/ 1315156 h 3671887"/>
              <a:gd name="connsiteX0" fmla="*/ 344314 w 4453646"/>
              <a:gd name="connsiteY0" fmla="*/ 1315156 h 3671887"/>
              <a:gd name="connsiteX1" fmla="*/ 4453646 w 4453646"/>
              <a:gd name="connsiteY1" fmla="*/ 0 h 3671887"/>
              <a:gd name="connsiteX2" fmla="*/ 4453646 w 4453646"/>
              <a:gd name="connsiteY2" fmla="*/ 3671887 h 3671887"/>
              <a:gd name="connsiteX3" fmla="*/ 349958 w 4453646"/>
              <a:gd name="connsiteY3" fmla="*/ 3671887 h 3671887"/>
              <a:gd name="connsiteX4" fmla="*/ 344314 w 4453646"/>
              <a:gd name="connsiteY4" fmla="*/ 1315156 h 3671887"/>
              <a:gd name="connsiteX0" fmla="*/ 344314 w 4453646"/>
              <a:gd name="connsiteY0" fmla="*/ 1315156 h 3671887"/>
              <a:gd name="connsiteX1" fmla="*/ 4453646 w 4453646"/>
              <a:gd name="connsiteY1" fmla="*/ 0 h 3671887"/>
              <a:gd name="connsiteX2" fmla="*/ 4453646 w 4453646"/>
              <a:gd name="connsiteY2" fmla="*/ 3671887 h 3671887"/>
              <a:gd name="connsiteX3" fmla="*/ 349958 w 4453646"/>
              <a:gd name="connsiteY3" fmla="*/ 3671887 h 3671887"/>
              <a:gd name="connsiteX4" fmla="*/ 344314 w 4453646"/>
              <a:gd name="connsiteY4" fmla="*/ 1315156 h 3671887"/>
              <a:gd name="connsiteX0" fmla="*/ 344314 w 4453646"/>
              <a:gd name="connsiteY0" fmla="*/ 1363501 h 3720232"/>
              <a:gd name="connsiteX1" fmla="*/ 4453646 w 4453646"/>
              <a:gd name="connsiteY1" fmla="*/ 48345 h 3720232"/>
              <a:gd name="connsiteX2" fmla="*/ 4453646 w 4453646"/>
              <a:gd name="connsiteY2" fmla="*/ 3720232 h 3720232"/>
              <a:gd name="connsiteX3" fmla="*/ 349958 w 4453646"/>
              <a:gd name="connsiteY3" fmla="*/ 3720232 h 3720232"/>
              <a:gd name="connsiteX4" fmla="*/ 344314 w 4453646"/>
              <a:gd name="connsiteY4" fmla="*/ 1363501 h 3720232"/>
              <a:gd name="connsiteX0" fmla="*/ 697500 w 4106921"/>
              <a:gd name="connsiteY0" fmla="*/ 1342622 h 3727575"/>
              <a:gd name="connsiteX1" fmla="*/ 4106921 w 4106921"/>
              <a:gd name="connsiteY1" fmla="*/ 55688 h 3727575"/>
              <a:gd name="connsiteX2" fmla="*/ 4106921 w 4106921"/>
              <a:gd name="connsiteY2" fmla="*/ 3727575 h 3727575"/>
              <a:gd name="connsiteX3" fmla="*/ 3233 w 4106921"/>
              <a:gd name="connsiteY3" fmla="*/ 3727575 h 3727575"/>
              <a:gd name="connsiteX4" fmla="*/ 697500 w 4106921"/>
              <a:gd name="connsiteY4" fmla="*/ 1342622 h 3727575"/>
              <a:gd name="connsiteX0" fmla="*/ 697500 w 4106921"/>
              <a:gd name="connsiteY0" fmla="*/ 1287129 h 3672082"/>
              <a:gd name="connsiteX1" fmla="*/ 4106921 w 4106921"/>
              <a:gd name="connsiteY1" fmla="*/ 195 h 3672082"/>
              <a:gd name="connsiteX2" fmla="*/ 4106921 w 4106921"/>
              <a:gd name="connsiteY2" fmla="*/ 3672082 h 3672082"/>
              <a:gd name="connsiteX3" fmla="*/ 3233 w 4106921"/>
              <a:gd name="connsiteY3" fmla="*/ 3672082 h 3672082"/>
              <a:gd name="connsiteX4" fmla="*/ 697500 w 4106921"/>
              <a:gd name="connsiteY4" fmla="*/ 1287129 h 3672082"/>
              <a:gd name="connsiteX0" fmla="*/ 987791 w 4397212"/>
              <a:gd name="connsiteY0" fmla="*/ 1287129 h 3672082"/>
              <a:gd name="connsiteX1" fmla="*/ 4397212 w 4397212"/>
              <a:gd name="connsiteY1" fmla="*/ 195 h 3672082"/>
              <a:gd name="connsiteX2" fmla="*/ 4397212 w 4397212"/>
              <a:gd name="connsiteY2" fmla="*/ 3672082 h 3672082"/>
              <a:gd name="connsiteX3" fmla="*/ 12 w 4397212"/>
              <a:gd name="connsiteY3" fmla="*/ 3672082 h 3672082"/>
              <a:gd name="connsiteX4" fmla="*/ 987791 w 4397212"/>
              <a:gd name="connsiteY4" fmla="*/ 1287129 h 3672082"/>
              <a:gd name="connsiteX0" fmla="*/ 987786 w 4397207"/>
              <a:gd name="connsiteY0" fmla="*/ 1287129 h 3672082"/>
              <a:gd name="connsiteX1" fmla="*/ 4397207 w 4397207"/>
              <a:gd name="connsiteY1" fmla="*/ 195 h 3672082"/>
              <a:gd name="connsiteX2" fmla="*/ 4397207 w 4397207"/>
              <a:gd name="connsiteY2" fmla="*/ 3672082 h 3672082"/>
              <a:gd name="connsiteX3" fmla="*/ 7 w 4397207"/>
              <a:gd name="connsiteY3" fmla="*/ 3672082 h 3672082"/>
              <a:gd name="connsiteX4" fmla="*/ 987786 w 4397207"/>
              <a:gd name="connsiteY4" fmla="*/ 1287129 h 367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7207" h="3672082">
                <a:moveTo>
                  <a:pt x="987786" y="1287129"/>
                </a:moveTo>
                <a:cubicBezTo>
                  <a:pt x="1956808" y="199632"/>
                  <a:pt x="3320941" y="-7331"/>
                  <a:pt x="4397207" y="195"/>
                </a:cubicBezTo>
                <a:lnTo>
                  <a:pt x="4397207" y="3672082"/>
                </a:lnTo>
                <a:lnTo>
                  <a:pt x="7" y="3672082"/>
                </a:lnTo>
                <a:cubicBezTo>
                  <a:pt x="-1874" y="2886505"/>
                  <a:pt x="397001" y="1971106"/>
                  <a:pt x="987786" y="12871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 sz="1600"/>
            </a:lvl1pPr>
          </a:lstStyle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Klik op het pictogram om </a:t>
            </a:r>
            <a:br>
              <a:rPr lang="nl-NL" dirty="0"/>
            </a:br>
            <a:r>
              <a:rPr lang="nl-NL" dirty="0"/>
              <a:t>een afbeelding toe te </a:t>
            </a:r>
            <a:br>
              <a:rPr lang="nl-NL" dirty="0"/>
            </a:br>
            <a:r>
              <a:rPr lang="nl-NL" dirty="0"/>
              <a:t>voegen aan deze slide</a:t>
            </a:r>
          </a:p>
        </p:txBody>
      </p:sp>
    </p:spTree>
    <p:extLst>
      <p:ext uri="{BB962C8B-B14F-4D97-AF65-F5344CB8AC3E}">
        <p14:creationId xmlns:p14="http://schemas.microsoft.com/office/powerpoint/2010/main" val="126412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371" y="980728"/>
            <a:ext cx="9313035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31371" y="1844824"/>
            <a:ext cx="11425269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0D6F52B-CC13-4644-A906-1AF5CAE2C72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83609" y="2605578"/>
            <a:ext cx="12359217" cy="372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40000" tIns="180000" rIns="180000" bIns="180000"/>
          <a:lstStyle>
            <a:lvl1pPr marL="0" indent="0" algn="l">
              <a:buNone/>
              <a:defRPr sz="1600"/>
            </a:lvl1pPr>
          </a:lstStyle>
          <a:p>
            <a:r>
              <a:rPr lang="nl-NL" dirty="0"/>
              <a:t>Klik op het pictogram om een afbeelding toe te voegen aan deze slide</a:t>
            </a:r>
          </a:p>
        </p:txBody>
      </p:sp>
    </p:spTree>
    <p:extLst>
      <p:ext uri="{BB962C8B-B14F-4D97-AF65-F5344CB8AC3E}">
        <p14:creationId xmlns:p14="http://schemas.microsoft.com/office/powerpoint/2010/main" val="340816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371" y="780110"/>
            <a:ext cx="9313035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431371" y="1628775"/>
            <a:ext cx="11328829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 dirty="0"/>
              <a:t>Klik om de modelstijlen te bewerken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34127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371" y="780110"/>
            <a:ext cx="9313035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431801" y="1628775"/>
            <a:ext cx="5376168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tekst 2"/>
          <p:cNvSpPr>
            <a:spLocks noGrp="1"/>
          </p:cNvSpPr>
          <p:nvPr>
            <p:ph type="body" sz="quarter" idx="19"/>
          </p:nvPr>
        </p:nvSpPr>
        <p:spPr>
          <a:xfrm>
            <a:off x="6288021" y="1628775"/>
            <a:ext cx="5472179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350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31371" y="780110"/>
            <a:ext cx="9313035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7" name="Picture Placeholder 2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440150" y="4112825"/>
            <a:ext cx="4320479" cy="1980000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440150" y="2060848"/>
            <a:ext cx="4320479" cy="1980000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431801" y="1628775"/>
            <a:ext cx="6625167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55FD5129-131A-834A-A2CA-629AFCFA44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1371" y="6459137"/>
            <a:ext cx="38608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E24209F1-313D-C04E-9BD6-9F064BBA16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3248" y="6466382"/>
            <a:ext cx="623392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44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1 staa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31371" y="780110"/>
            <a:ext cx="9313035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440150" y="2060848"/>
            <a:ext cx="4320479" cy="4032448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431801" y="1628775"/>
            <a:ext cx="6625167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B35D9CF3-2F3F-9644-B485-58131DD257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1371" y="6459137"/>
            <a:ext cx="38608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FB2977B4-8FDC-034B-963F-3B2D295154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3248" y="6466382"/>
            <a:ext cx="623392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61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31371" y="780110"/>
            <a:ext cx="9313035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31372" y="2060848"/>
            <a:ext cx="11329257" cy="3744416"/>
          </a:xfrm>
          <a:prstGeom prst="rect">
            <a:avLst/>
          </a:prstGeom>
          <a:solidFill>
            <a:srgbClr val="D8D6D7"/>
          </a:solidFill>
        </p:spPr>
        <p:txBody>
          <a:bodyPr wrap="square" lIns="360000" tIns="180000" rIns="180000" bIns="180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431800" y="5876926"/>
            <a:ext cx="11328829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A8D91B79-DDA0-384E-82C1-DAB3C507F94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1371" y="6459137"/>
            <a:ext cx="38608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9A2F703C-C978-6443-B95E-E624C08A3D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3248" y="6466382"/>
            <a:ext cx="623392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834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31371" y="780110"/>
            <a:ext cx="9313035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31371" y="2060848"/>
            <a:ext cx="5472607" cy="3744416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288021" y="2060848"/>
            <a:ext cx="5472608" cy="3744416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431800" y="5876926"/>
            <a:ext cx="5471584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20" hasCustomPrompt="1"/>
          </p:nvPr>
        </p:nvSpPr>
        <p:spPr>
          <a:xfrm>
            <a:off x="6288021" y="5877273"/>
            <a:ext cx="5471584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3" name="Tijdelijke aanduiding voor voettekst 13">
            <a:extLst>
              <a:ext uri="{FF2B5EF4-FFF2-40B4-BE49-F238E27FC236}">
                <a16:creationId xmlns:a16="http://schemas.microsoft.com/office/drawing/2014/main" id="{897BE20F-70CA-444F-B788-A4E9C09FAC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1371" y="6459137"/>
            <a:ext cx="38608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4" name="Tijdelijke aanduiding voor dianummer 14">
            <a:extLst>
              <a:ext uri="{FF2B5EF4-FFF2-40B4-BE49-F238E27FC236}">
                <a16:creationId xmlns:a16="http://schemas.microsoft.com/office/drawing/2014/main" id="{2276BCA3-FABA-3C43-A97A-58AEC9ACB16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3248" y="6466382"/>
            <a:ext cx="623392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166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FDD78CC-DA9E-7A4B-BD1D-911162FE8C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13" y="-18167"/>
            <a:ext cx="12305796" cy="6903551"/>
          </a:xfrm>
          <a:prstGeom prst="rect">
            <a:avLst/>
          </a:prstGeom>
        </p:spPr>
      </p:pic>
      <p:sp>
        <p:nvSpPr>
          <p:cNvPr id="1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31371" y="6459137"/>
            <a:ext cx="3860800" cy="26055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33248" y="6466382"/>
            <a:ext cx="623392" cy="25786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A8AA7EC8-FE29-421D-A88B-370786849EC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371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47670" y="905708"/>
            <a:ext cx="7065653" cy="104323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Informatie Leerjaar 2</a:t>
            </a:r>
            <a:br>
              <a:rPr lang="nl-NL" dirty="0">
                <a:latin typeface="Calibri" pitchFamily="34" charset="0"/>
                <a:cs typeface="Calibri" pitchFamily="34" charset="0"/>
              </a:rPr>
            </a:b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505D2-965B-4F06-990E-4761D7DC6F7F}" type="datetime1">
              <a:rPr lang="nl-NL">
                <a:solidFill>
                  <a:prstClr val="black"/>
                </a:solidFill>
                <a:latin typeface="Arial"/>
              </a:rPr>
              <a:pPr/>
              <a:t>13-9-2021</a:t>
            </a:fld>
            <a:endParaRPr lang="nl-NL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7EC8-FE29-421D-A88B-370786849ECC}" type="slidenum">
              <a:rPr lang="nl-NL">
                <a:solidFill>
                  <a:srgbClr val="FFFFFF"/>
                </a:solidFill>
                <a:latin typeface="Arial"/>
              </a:rPr>
              <a:pPr/>
              <a:t>1</a:t>
            </a:fld>
            <a:endParaRPr lang="nl-NL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8" name="Picture 4" descr="Dienstverlening &amp; Sport afbeelding">
            <a:extLst>
              <a:ext uri="{FF2B5EF4-FFF2-40B4-BE49-F238E27FC236}">
                <a16:creationId xmlns:a16="http://schemas.microsoft.com/office/drawing/2014/main" id="{ACCEAB0F-E7C0-4D3A-A88A-A60A81CAF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439" y="2115242"/>
            <a:ext cx="4222058" cy="42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E55B438-37A2-49F9-9A0C-8564C079ED89}"/>
              </a:ext>
            </a:extLst>
          </p:cNvPr>
          <p:cNvSpPr txBox="1"/>
          <p:nvPr/>
        </p:nvSpPr>
        <p:spPr>
          <a:xfrm flipH="1">
            <a:off x="6179829" y="3241386"/>
            <a:ext cx="295142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/>
              <a:t>Martine Potze</a:t>
            </a:r>
          </a:p>
          <a:p>
            <a:r>
              <a:rPr lang="nl-NL" sz="2000" dirty="0"/>
              <a:t>Coördinator Klas 1 &amp; 2</a:t>
            </a:r>
            <a:br>
              <a:rPr lang="nl-NL" dirty="0"/>
            </a:b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252D044-BEDF-45E1-A415-4725083AE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6621" y="2115242"/>
            <a:ext cx="1895914" cy="1895914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29286A-1769-4F86-B73F-67FFFB9AC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9258" y="4893618"/>
            <a:ext cx="487363" cy="4873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3D0B7A0-4C75-46B1-8E56-AAD5847368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0059" y="200647"/>
            <a:ext cx="2558010" cy="141012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0B6BE4E-321D-41C5-8117-EEF43885E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3383" y="238361"/>
            <a:ext cx="222523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86340-5F9A-496D-8DD3-0FDD42B765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		Wie is wie &gt; mentor is spil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90F29E6-40A0-4EE2-9AC5-664C5B430C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CFC226F-3AF8-470C-89BA-38F47E0CA6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2i						Meneer Heuer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2J						Meneer Hoekstra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7DF938-3D5F-43E7-82A9-DDAB820FF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4605C01-790D-4274-AF9E-E824D63A0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68" y="47109"/>
            <a:ext cx="2225233" cy="426757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CC72DF0A-F880-4E15-A53C-545152817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E8D42A51-A1A1-4CB3-AFCC-9C3D977276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ACA010B-8A33-4514-AB17-BEAE2133C7E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87" y="1600201"/>
            <a:ext cx="1555813" cy="1676399"/>
          </a:xfrm>
          <a:prstGeom prst="rect">
            <a:avLst/>
          </a:prstGeom>
          <a:noFill/>
        </p:spPr>
      </p:pic>
      <p:sp>
        <p:nvSpPr>
          <p:cNvPr id="10" name="AutoShape 6">
            <a:extLst>
              <a:ext uri="{FF2B5EF4-FFF2-40B4-BE49-F238E27FC236}">
                <a16:creationId xmlns:a16="http://schemas.microsoft.com/office/drawing/2014/main" id="{62D338D2-602F-46DB-8D16-0E009B59C4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C004190-32F1-4592-83D8-019BF41CD2D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87" y="3846512"/>
            <a:ext cx="1713392" cy="1676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87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Calibri" pitchFamily="34" charset="0"/>
                <a:cs typeface="Calibri" pitchFamily="34" charset="0"/>
              </a:rPr>
              <a:t>		Wie is wie?</a:t>
            </a:r>
            <a:br>
              <a:rPr lang="nl-NL" dirty="0">
                <a:latin typeface="Calibri" pitchFamily="34" charset="0"/>
                <a:cs typeface="Calibri" pitchFamily="34" charset="0"/>
              </a:rPr>
            </a:b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8400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431371" y="1660124"/>
            <a:ext cx="11328829" cy="4432701"/>
          </a:xfrm>
        </p:spPr>
        <p:txBody>
          <a:bodyPr/>
          <a:lstStyle/>
          <a:p>
            <a:pPr>
              <a:defRPr/>
            </a:pPr>
            <a:r>
              <a:rPr lang="nl-NL" sz="2000" dirty="0">
                <a:latin typeface="Arial" charset="0"/>
              </a:rPr>
              <a:t>Leerlingbegeleiding 				De heer Keijer &amp; De heer Akkerman</a:t>
            </a:r>
            <a:br>
              <a:rPr lang="nl-NL" sz="2000" dirty="0">
                <a:latin typeface="Arial" charset="0"/>
              </a:rPr>
            </a:b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000" dirty="0">
                <a:latin typeface="Arial" charset="0"/>
              </a:rPr>
              <a:t>Studie- en loopbaanbegeleider		Mevrouw Heller </a:t>
            </a:r>
            <a:br>
              <a:rPr lang="nl-NL" sz="2000" dirty="0">
                <a:latin typeface="Arial" charset="0"/>
              </a:rPr>
            </a:b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000" dirty="0">
                <a:latin typeface="Arial" charset="0"/>
              </a:rPr>
              <a:t>Teamleider  					De heer Van der Meulen</a:t>
            </a:r>
            <a:br>
              <a:rPr lang="nl-NL" sz="2000" dirty="0">
                <a:latin typeface="Arial" charset="0"/>
              </a:rPr>
            </a:b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000" dirty="0">
                <a:latin typeface="Arial" charset="0"/>
              </a:rPr>
              <a:t>Directeur					Mevrouw Buiter</a:t>
            </a:r>
            <a:br>
              <a:rPr lang="nl-NL" sz="2000" dirty="0">
                <a:latin typeface="Arial" charset="0"/>
              </a:rPr>
            </a:b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000" dirty="0">
                <a:latin typeface="Arial" charset="0"/>
              </a:rPr>
              <a:t>Leerjaarcoördinator Klas 1 &amp; 2		Mevrouw Potze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30EAF19-9C13-45F9-832F-AA25C964A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92C6FB4-117E-4A4A-886A-709B7EC78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168" y="60114"/>
            <a:ext cx="2225233" cy="426757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EF87CC-699E-42B1-874E-5C9A7545A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8421" y="4889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8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3100" dirty="0">
                <a:latin typeface="Calibri" panose="020F0502020204030204" pitchFamily="34" charset="0"/>
              </a:rPr>
              <a:t>		Leerlingbegeleiders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9333CDD-B9D4-46CC-8789-4C037750219C}" type="datetime1">
              <a:rPr lang="nl-NL" smtClean="0"/>
              <a:pPr algn="r">
                <a:defRPr/>
              </a:pPr>
              <a:t>13-9-2021</a:t>
            </a:fld>
            <a:endParaRPr lang="nl-NL" sz="1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8AA7EC8-FE29-421D-A88B-370786849ECC}" type="slidenum">
              <a:rPr lang="nl-NL">
                <a:solidFill>
                  <a:prstClr val="black"/>
                </a:solidFill>
                <a:latin typeface="Arial"/>
              </a:rPr>
              <a:pPr>
                <a:defRPr/>
              </a:pPr>
              <a:t>12</a:t>
            </a:fld>
            <a:endParaRPr lang="nl-NL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991544" y="1700808"/>
            <a:ext cx="77048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000" dirty="0">
                <a:solidFill>
                  <a:prstClr val="black"/>
                </a:solidFill>
                <a:latin typeface="Arial"/>
              </a:rPr>
              <a:t>De leerlingbegeleider begeleidt leerlingen in specifieke gevallen. </a:t>
            </a:r>
          </a:p>
          <a:p>
            <a:pPr>
              <a:defRPr/>
            </a:pPr>
            <a:endParaRPr lang="nl-NL" sz="2000" dirty="0">
              <a:solidFill>
                <a:prstClr val="black"/>
              </a:solidFill>
              <a:latin typeface="Arial"/>
            </a:endParaRPr>
          </a:p>
          <a:p>
            <a:pPr>
              <a:defRPr/>
            </a:pPr>
            <a:r>
              <a:rPr lang="nl-NL" sz="2000" dirty="0">
                <a:solidFill>
                  <a:prstClr val="black"/>
                </a:solidFill>
                <a:latin typeface="Arial"/>
              </a:rPr>
              <a:t>Hij/zij komt pas in beeld bij mentor-overstijgende zaken</a:t>
            </a:r>
            <a:br>
              <a:rPr lang="nl-NL" sz="2000" dirty="0">
                <a:solidFill>
                  <a:prstClr val="black"/>
                </a:solidFill>
                <a:latin typeface="Arial"/>
              </a:rPr>
            </a:br>
            <a:endParaRPr lang="nl-NL" sz="2000" dirty="0">
              <a:solidFill>
                <a:prstClr val="black"/>
              </a:solidFill>
              <a:latin typeface="Arial"/>
            </a:endParaRPr>
          </a:p>
          <a:p>
            <a:pPr>
              <a:defRPr/>
            </a:pPr>
            <a:r>
              <a:rPr lang="nl-NL" sz="2000" dirty="0">
                <a:solidFill>
                  <a:prstClr val="black"/>
                </a:solidFill>
                <a:latin typeface="Arial"/>
              </a:rPr>
              <a:t>Hierbij valt te denken aan:</a:t>
            </a:r>
          </a:p>
          <a:p>
            <a:pPr>
              <a:defRPr/>
            </a:pPr>
            <a:r>
              <a:rPr lang="nl-NL" sz="2000" dirty="0">
                <a:solidFill>
                  <a:prstClr val="black"/>
                </a:solidFill>
                <a:latin typeface="Arial"/>
              </a:rPr>
              <a:t>-	Opvallend beeld verzuim</a:t>
            </a:r>
          </a:p>
          <a:p>
            <a:pPr>
              <a:defRPr/>
            </a:pPr>
            <a:r>
              <a:rPr lang="nl-NL" sz="2000" dirty="0">
                <a:solidFill>
                  <a:prstClr val="black"/>
                </a:solidFill>
                <a:latin typeface="Arial"/>
              </a:rPr>
              <a:t>-	Hoeveelheid gele (uitstuurkaarten)</a:t>
            </a:r>
          </a:p>
          <a:p>
            <a:pPr marL="342900" indent="-342900">
              <a:buFontTx/>
              <a:buChar char="-"/>
              <a:defRPr/>
            </a:pPr>
            <a:r>
              <a:rPr lang="nl-NL" sz="2000" dirty="0">
                <a:solidFill>
                  <a:prstClr val="black"/>
                </a:solidFill>
                <a:latin typeface="Arial"/>
              </a:rPr>
              <a:t>       	Betrokkenheid bij conflicten</a:t>
            </a:r>
          </a:p>
          <a:p>
            <a:pPr>
              <a:defRPr/>
            </a:pPr>
            <a:endParaRPr lang="nl-NL" sz="2000" dirty="0">
              <a:solidFill>
                <a:prstClr val="black"/>
              </a:solidFill>
              <a:latin typeface="Arial"/>
            </a:endParaRPr>
          </a:p>
          <a:p>
            <a:pPr>
              <a:defRPr/>
            </a:pPr>
            <a:r>
              <a:rPr lang="nl-NL" sz="2000" dirty="0">
                <a:solidFill>
                  <a:prstClr val="black"/>
                </a:solidFill>
                <a:latin typeface="Arial"/>
              </a:rPr>
              <a:t>Het belang van de leerling staat hierbij voorop.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FC392C2-8A73-40E5-9D2D-ECBC85D76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56EA53-AAB3-40C6-AF49-722ABB400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355" y="65321"/>
            <a:ext cx="2225233" cy="426757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3077EDBB-94D0-4316-A1FE-865628A422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026CA3-D2F1-492F-B914-75B78EA787F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933" y="2473524"/>
            <a:ext cx="960120" cy="960120"/>
          </a:xfrm>
          <a:prstGeom prst="rect">
            <a:avLst/>
          </a:prstGeom>
          <a:noFill/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212B0B1-3AE0-4799-AB3E-8F651B5FB5A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792" y="4277375"/>
            <a:ext cx="952500" cy="952500"/>
          </a:xfrm>
          <a:prstGeom prst="rect">
            <a:avLst/>
          </a:prstGeom>
          <a:noFill/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08A2C15-C98E-48BA-8692-071307D9BB1C}"/>
              </a:ext>
            </a:extLst>
          </p:cNvPr>
          <p:cNvSpPr txBox="1"/>
          <p:nvPr/>
        </p:nvSpPr>
        <p:spPr>
          <a:xfrm>
            <a:off x="9010836" y="3433644"/>
            <a:ext cx="247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/>
              <a:t>De heer Keijer:</a:t>
            </a:r>
          </a:p>
          <a:p>
            <a:r>
              <a:rPr lang="nl-NL" sz="1600" i="1" dirty="0"/>
              <a:t>2 A-B-E-F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585B641-72AE-43B8-BEF4-1F68D4413E61}"/>
              </a:ext>
            </a:extLst>
          </p:cNvPr>
          <p:cNvSpPr txBox="1"/>
          <p:nvPr/>
        </p:nvSpPr>
        <p:spPr>
          <a:xfrm>
            <a:off x="9010836" y="5358706"/>
            <a:ext cx="2222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i="1" dirty="0"/>
              <a:t>De heer Akkerman:</a:t>
            </a:r>
          </a:p>
          <a:p>
            <a:r>
              <a:rPr lang="nl-NL" sz="1600" i="1" dirty="0"/>
              <a:t>2 C-D-G-H-I-J</a:t>
            </a:r>
          </a:p>
        </p:txBody>
      </p:sp>
      <p:pic>
        <p:nvPicPr>
          <p:cNvPr id="1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E451D7-654E-4DD3-9EE2-221E97CE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4987" y="50681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1000"/>
    </mc:Choice>
    <mc:Fallback xmlns="">
      <p:transition spd="slow" advClick="0" advTm="8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		Verzuimprotocol</a:t>
            </a: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8400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sz="2000" b="1" dirty="0"/>
          </a:p>
          <a:p>
            <a:r>
              <a:rPr lang="nl-NL" sz="2000" b="1" dirty="0"/>
              <a:t>Preventief   </a:t>
            </a:r>
          </a:p>
          <a:p>
            <a:endParaRPr lang="nl-NL" sz="2000" b="1" dirty="0"/>
          </a:p>
          <a:p>
            <a:pPr marL="0" indent="0">
              <a:buNone/>
            </a:pPr>
            <a:r>
              <a:rPr lang="nl-NL" sz="2000" b="1" dirty="0"/>
              <a:t>	</a:t>
            </a:r>
            <a:r>
              <a:rPr lang="nl-NL" sz="2000" dirty="0"/>
              <a:t>-</a:t>
            </a:r>
            <a:r>
              <a:rPr lang="nl-NL" sz="2000" b="1" dirty="0"/>
              <a:t>    </a:t>
            </a:r>
            <a:r>
              <a:rPr lang="nl-NL" sz="2000" dirty="0"/>
              <a:t>goede registratie via Magister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	-    contact met thuis </a:t>
            </a:r>
            <a:endParaRPr lang="nl-NL" sz="2000" b="1" dirty="0"/>
          </a:p>
          <a:p>
            <a:r>
              <a:rPr lang="nl-NL" sz="2000" b="1" dirty="0"/>
              <a:t>Geoorloofd vs. Ongeoorloofd verzuim</a:t>
            </a:r>
            <a:br>
              <a:rPr lang="nl-NL" sz="2000" b="1" dirty="0"/>
            </a:br>
            <a:endParaRPr lang="nl-NL" sz="2000" b="1" dirty="0"/>
          </a:p>
          <a:p>
            <a:pPr marL="457200" lvl="1" indent="0">
              <a:buNone/>
            </a:pPr>
            <a:r>
              <a:rPr lang="nl-NL" sz="2000" dirty="0"/>
              <a:t>	-     geoorloofd: bv ziekte</a:t>
            </a:r>
            <a:br>
              <a:rPr lang="nl-NL" sz="2000" dirty="0"/>
            </a:br>
            <a:endParaRPr lang="nl-NL" sz="2000" dirty="0"/>
          </a:p>
          <a:p>
            <a:pPr marL="457200" lvl="1" indent="0">
              <a:buNone/>
            </a:pPr>
            <a:r>
              <a:rPr lang="nl-NL" sz="2000" dirty="0"/>
              <a:t>	-     ongeoorloofd: bv spijbelen, te-laat komen</a:t>
            </a:r>
          </a:p>
          <a:p>
            <a:endParaRPr lang="nl-NL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582EAD-F2F0-46B4-A9AE-D0D52FE94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5" y="3185319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B793E5C-19F5-434D-8AA1-597BC0659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5B0E7D5-BDE9-407D-A3DB-EBC61A952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168" y="60114"/>
            <a:ext cx="222523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13203" y="693142"/>
            <a:ext cx="6984776" cy="632666"/>
          </a:xfrm>
        </p:spPr>
        <p:txBody>
          <a:bodyPr>
            <a:normAutofit fontScale="90000"/>
          </a:bodyPr>
          <a:lstStyle/>
          <a:p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Werkwijze bij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Geoorloofd verzuim</a:t>
            </a: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3200" dirty="0"/>
            </a:br>
            <a:endParaRPr lang="nl-NL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8400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1813203" y="1700808"/>
            <a:ext cx="8496622" cy="4464050"/>
          </a:xfrm>
        </p:spPr>
        <p:txBody>
          <a:bodyPr/>
          <a:lstStyle/>
          <a:p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Wat merken ouders ervan </a:t>
            </a:r>
          </a:p>
          <a:p>
            <a:r>
              <a:rPr lang="nl-NL" sz="2000" dirty="0"/>
              <a:t>Bij ziekmelding wordt er gevraagd naar aard ziekteverzuim en verwachting schoolgang</a:t>
            </a:r>
          </a:p>
          <a:p>
            <a:r>
              <a:rPr lang="nl-NL" sz="2000" dirty="0"/>
              <a:t>Na 3 dagen ziek:  contact ouders/school (mentor) </a:t>
            </a:r>
          </a:p>
          <a:p>
            <a:r>
              <a:rPr lang="nl-NL" sz="2000" dirty="0"/>
              <a:t>Na 3x ziekmelden of 6 aaneengesloten dagen: spreekuur GGD (telefonisch of fysiek)</a:t>
            </a:r>
          </a:p>
          <a:p>
            <a:r>
              <a:rPr lang="nl-NL" sz="2000" dirty="0"/>
              <a:t>Na 4x ziekmelding binnen 12 week: gesprek op school (ondersteuningscoördinator) &gt; afspraken vastleggen + DUO-melding</a:t>
            </a:r>
          </a:p>
          <a:p>
            <a:r>
              <a:rPr lang="nl-NL" sz="2000" dirty="0"/>
              <a:t>Daar boven:  evt. leerplicht en hulpverlening</a:t>
            </a:r>
          </a:p>
          <a:p>
            <a:r>
              <a:rPr lang="nl-NL" sz="2000" dirty="0"/>
              <a:t>Uiteraard wordt er rekening gehouden met de huidige corona-situatie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326">
            <a:off x="7354300" y="883123"/>
            <a:ext cx="2091912" cy="2183956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9732BB-8420-47ED-B66E-4F29850E9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8349" y="3456753"/>
            <a:ext cx="487363" cy="4873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B3BA012-BC71-4757-9DAA-9BA31444F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9E7113E-FC68-46AF-B06F-E6D04DE534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8897" y="34718"/>
            <a:ext cx="222523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5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Werkwijze bij ongeoorloofd verzuim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8400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Wat merken ouders ervan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3 – 6 uur verzuim:  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		Gesprek met mentor &amp; leerling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		Telefonisch contact met ouders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Vanaf 8 uur verzuim: spreekuur leerplicht (op school)</a:t>
            </a: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Bij aanhoudend verzuim (tussen 10 – 15 uur):  </a:t>
            </a:r>
          </a:p>
          <a:p>
            <a:pPr marL="0" indent="0">
              <a:buNone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	-	DUO –melding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		Leerplicht is vervolgens leidend in het vervolgtraject</a:t>
            </a: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212" y="2132856"/>
            <a:ext cx="2448272" cy="1513478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559C29-CF1D-47DF-B4EC-DB720B404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0986" y="4291270"/>
            <a:ext cx="487363" cy="4873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B9E3B3-F617-488E-93F6-AC8D7C741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98DF77B-9589-4A55-B2E2-F267F6787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168" y="31975"/>
            <a:ext cx="222523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Doel verzuimbeleid:</a:t>
            </a: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Ieder kind naar school 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8400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60" y="2050614"/>
            <a:ext cx="5924205" cy="4213117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AEFDFD-50CD-46B1-A792-4550D615C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3544" y="4374132"/>
            <a:ext cx="487363" cy="4873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DC49E8E-FE01-4D40-9F35-EF01BF004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685D01-7E47-4781-803A-44617F56B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168" y="60114"/>
            <a:ext cx="222523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4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nl-NL" sz="3100" dirty="0">
                <a:latin typeface="Calibri" pitchFamily="34" charset="0"/>
                <a:cs typeface="Calibri" pitchFamily="34" charset="0"/>
              </a:rPr>
              <a:t>Kiezen in klas 2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1846613" y="1402557"/>
            <a:ext cx="8496622" cy="4464050"/>
          </a:xfrm>
        </p:spPr>
        <p:txBody>
          <a:bodyPr/>
          <a:lstStyle/>
          <a:p>
            <a:pPr>
              <a:defRPr/>
            </a:pPr>
            <a:r>
              <a:rPr lang="nl-NL" sz="2000" dirty="0">
                <a:latin typeface="Arial" charset="0"/>
              </a:rPr>
              <a:t>VMBO  -  leerweg (Basis/Kader/Gemengd/Theoretisch)</a:t>
            </a:r>
          </a:p>
          <a:p>
            <a:pPr>
              <a:defRPr/>
            </a:pPr>
            <a:r>
              <a:rPr lang="nl-NL" sz="2000" dirty="0">
                <a:latin typeface="Arial" charset="0"/>
              </a:rPr>
              <a:t>Basis/Kader/Gemengd kiezen een profiel: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nl-NL" sz="1400" dirty="0">
                <a:latin typeface="Arial" charset="0"/>
              </a:rPr>
              <a:t>Bouwen, wonen &amp; interieur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nl-NL" sz="1400" dirty="0">
                <a:latin typeface="Arial" charset="0"/>
              </a:rPr>
              <a:t>Dienstverlening &amp; producten (sport/theater)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nl-NL" sz="1400" dirty="0">
                <a:latin typeface="Arial" charset="0"/>
              </a:rPr>
              <a:t>Economie &amp; ondernemen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nl-NL" sz="1400" dirty="0">
                <a:latin typeface="Arial" charset="0"/>
              </a:rPr>
              <a:t>Groen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nl-NL" sz="1400" dirty="0">
                <a:latin typeface="Arial" charset="0"/>
              </a:rPr>
              <a:t>Horeca, bakkerij &amp; recreatie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nl-NL" sz="1400" dirty="0">
                <a:solidFill>
                  <a:srgbClr val="00B0F0"/>
                </a:solidFill>
                <a:latin typeface="Arial" charset="0"/>
              </a:rPr>
              <a:t>Maritiem &amp; techniek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nl-NL" sz="1400" dirty="0">
                <a:solidFill>
                  <a:srgbClr val="00B0F0"/>
                </a:solidFill>
                <a:latin typeface="Arial" charset="0"/>
              </a:rPr>
              <a:t>Media, vormgeving &amp; ICT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nl-NL" sz="1400" dirty="0">
                <a:latin typeface="Arial" charset="0"/>
              </a:rPr>
              <a:t>Mobiliteit &amp; transport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nl-NL" sz="1400" dirty="0">
                <a:latin typeface="Arial" charset="0"/>
              </a:rPr>
              <a:t>Produceren, installeren &amp; energie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nl-NL" sz="1400" dirty="0">
                <a:latin typeface="Arial" charset="0"/>
              </a:rPr>
              <a:t>Zorg &amp; welzijn</a:t>
            </a:r>
          </a:p>
          <a:p>
            <a:pPr marL="457200" lvl="1" indent="0">
              <a:buNone/>
              <a:defRPr/>
            </a:pPr>
            <a:endParaRPr lang="nl-NL" sz="1400" dirty="0">
              <a:latin typeface="Arial" charset="0"/>
            </a:endParaRPr>
          </a:p>
          <a:p>
            <a:pPr>
              <a:defRPr/>
            </a:pPr>
            <a:r>
              <a:rPr lang="nl-NL" sz="2000" dirty="0">
                <a:latin typeface="Arial" charset="0"/>
              </a:rPr>
              <a:t>Theoretische leerweg kiest 1 vak uit 3</a:t>
            </a:r>
            <a:br>
              <a:rPr lang="nl-NL" sz="2000" dirty="0">
                <a:latin typeface="Arial" charset="0"/>
              </a:rPr>
            </a:br>
            <a:endParaRPr lang="nl-NL" sz="2000" dirty="0">
              <a:latin typeface="Arial" charset="0"/>
            </a:endParaRPr>
          </a:p>
          <a:p>
            <a:pPr marL="457200" lvl="1" indent="0">
              <a:buNone/>
              <a:defRPr/>
            </a:pPr>
            <a:endParaRPr lang="nl-NL" sz="1600" dirty="0">
              <a:latin typeface="Arial" charset="0"/>
            </a:endParaRPr>
          </a:p>
          <a:p>
            <a:pPr>
              <a:defRPr/>
            </a:pPr>
            <a:endParaRPr lang="nl-NL" sz="2000" dirty="0">
              <a:latin typeface="Arial" charset="0"/>
            </a:endParaRP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F162E8-E795-4DC2-82B1-2B8CA1FEF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484" y="2574626"/>
            <a:ext cx="3759844" cy="211991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D238AE2-C8E1-4B1D-9650-4001A5D9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505779E-3388-4D22-85FD-83F3E5161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908" y="0"/>
            <a:ext cx="2225233" cy="426757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461002-8F57-4DC3-9917-AE18BF7D8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4161" y="53792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6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40D9325-71E7-43EE-BF37-BEEC1725C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767" y="1539610"/>
            <a:ext cx="3136088" cy="25088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nl-NL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LoopBaanLeren</a:t>
            </a: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 (LOB)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defRPr/>
            </a:pP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000" dirty="0">
                <a:latin typeface="Arial" charset="0"/>
              </a:rPr>
              <a:t>Periode 2 		Praktische profieloriëntatie</a:t>
            </a:r>
          </a:p>
          <a:p>
            <a:pPr>
              <a:defRPr/>
            </a:pPr>
            <a:r>
              <a:rPr lang="nl-NL" sz="2000" dirty="0">
                <a:latin typeface="Arial" charset="0"/>
              </a:rPr>
              <a:t>Periode 3		Ouderavond beroepsgericht (BKG)</a:t>
            </a:r>
          </a:p>
          <a:p>
            <a:pPr>
              <a:defRPr/>
            </a:pPr>
            <a:r>
              <a:rPr lang="nl-NL" sz="2000" dirty="0">
                <a:latin typeface="Arial" charset="0"/>
              </a:rPr>
              <a:t>Talentenmap</a:t>
            </a:r>
          </a:p>
          <a:p>
            <a:pPr>
              <a:defRPr/>
            </a:pPr>
            <a:r>
              <a:rPr lang="nl-NL" sz="2000" dirty="0">
                <a:latin typeface="Arial" charset="0"/>
              </a:rPr>
              <a:t>Een dag op het werk…  (</a:t>
            </a:r>
            <a:r>
              <a:rPr lang="nl-NL" sz="2000" i="1" dirty="0">
                <a:latin typeface="Arial" charset="0"/>
              </a:rPr>
              <a:t>onder voorbehoud</a:t>
            </a:r>
            <a:r>
              <a:rPr lang="nl-NL" sz="2000" dirty="0">
                <a:latin typeface="Arial" charset="0"/>
              </a:rPr>
              <a:t>)</a:t>
            </a:r>
          </a:p>
          <a:p>
            <a:pPr>
              <a:defRPr/>
            </a:pPr>
            <a:r>
              <a:rPr lang="nl-NL" sz="2000" dirty="0">
                <a:latin typeface="Arial" charset="0"/>
              </a:rPr>
              <a:t>Algemene oriëntatie </a:t>
            </a:r>
          </a:p>
          <a:p>
            <a:pPr>
              <a:defRPr/>
            </a:pPr>
            <a:r>
              <a:rPr lang="nl-NL" sz="2000" dirty="0">
                <a:latin typeface="Arial" charset="0"/>
              </a:rPr>
              <a:t>Iedere periode een LOB-gesprek</a:t>
            </a:r>
          </a:p>
          <a:p>
            <a:pPr>
              <a:defRPr/>
            </a:pPr>
            <a:r>
              <a:rPr lang="nl-NL" sz="2000" dirty="0">
                <a:latin typeface="Arial" charset="0"/>
              </a:rPr>
              <a:t>Ondersteuning door de studie- en loopbaanbegeleider</a:t>
            </a:r>
          </a:p>
          <a:p>
            <a:pPr>
              <a:defRPr/>
            </a:pPr>
            <a:r>
              <a:rPr lang="nl-NL" sz="2000" dirty="0">
                <a:latin typeface="Arial" charset="0"/>
              </a:rPr>
              <a:t>Voorlopige determinatie rapport 3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4130B03-8368-4A37-BC3B-093307755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DF8AE49-A8A5-4431-8DA5-BAB548E80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168" y="60114"/>
            <a:ext cx="2225233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74367CF-D921-4410-9D36-F2315876E80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406" y="3025764"/>
            <a:ext cx="906780" cy="906780"/>
          </a:xfrm>
          <a:prstGeom prst="rect">
            <a:avLst/>
          </a:prstGeom>
          <a:noFill/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0ABD06C-14E0-438B-857D-A28420F6BB83}"/>
              </a:ext>
            </a:extLst>
          </p:cNvPr>
          <p:cNvSpPr txBox="1"/>
          <p:nvPr/>
        </p:nvSpPr>
        <p:spPr>
          <a:xfrm>
            <a:off x="9321553" y="3994951"/>
            <a:ext cx="1509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/>
              <a:t>Mevrouw Heller, </a:t>
            </a:r>
            <a:br>
              <a:rPr lang="nl-NL" sz="1600" i="1" dirty="0"/>
            </a:br>
            <a:r>
              <a:rPr lang="nl-NL" sz="1600" i="1" dirty="0">
                <a:latin typeface="Arial" charset="0"/>
              </a:rPr>
              <a:t>studie- en loopbaanbegeleider</a:t>
            </a:r>
          </a:p>
        </p:txBody>
      </p:sp>
      <p:pic>
        <p:nvPicPr>
          <p:cNvPr id="1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2E3CC5-523E-4D5D-8E49-FF6E5B8DA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5246" y="5318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8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47528" y="572967"/>
            <a:ext cx="6984776" cy="632666"/>
          </a:xfrm>
        </p:spPr>
        <p:txBody>
          <a:bodyPr>
            <a:noAutofit/>
          </a:bodyPr>
          <a:lstStyle/>
          <a:p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	Loopbaangesprekken niet zomaar</a:t>
            </a:r>
            <a:r>
              <a:rPr lang="nl-NL" sz="3100" dirty="0"/>
              <a:t> 	</a:t>
            </a: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gesprek 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Picture 2" descr="http://nardkronenberg.nl/sites/default/files/IMG_10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635267"/>
            <a:ext cx="6480721" cy="437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BEB3BA-9AD8-405F-BCEB-C93419554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8775" y="2941637"/>
            <a:ext cx="487363" cy="4873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DE884EC-07AB-4831-8DE2-95737120A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283F7B7-838A-4FCC-A072-083A6B4DB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168" y="49184"/>
            <a:ext cx="222523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0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Inhoud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nl-NL" sz="2000" dirty="0"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nl-NL" sz="2400" dirty="0">
                <a:latin typeface="Arial" charset="0"/>
              </a:rPr>
              <a:t>Schoolse zaken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  <a:defRPr/>
            </a:pPr>
            <a:r>
              <a:rPr lang="nl-NL" sz="2400" dirty="0">
                <a:latin typeface="Arial" charset="0"/>
              </a:rPr>
              <a:t>Wie zijn betrokken bij uw zoon / dochter</a:t>
            </a:r>
          </a:p>
          <a:p>
            <a:pPr>
              <a:lnSpc>
                <a:spcPct val="150000"/>
              </a:lnSpc>
              <a:defRPr/>
            </a:pPr>
            <a:r>
              <a:rPr lang="nl-NL" sz="2400" dirty="0">
                <a:latin typeface="Arial" charset="0"/>
              </a:rPr>
              <a:t>Informatie omtrent verzuim</a:t>
            </a:r>
          </a:p>
          <a:p>
            <a:pPr>
              <a:lnSpc>
                <a:spcPct val="150000"/>
              </a:lnSpc>
              <a:defRPr/>
            </a:pPr>
            <a:r>
              <a:rPr lang="nl-NL" sz="2400" dirty="0">
                <a:latin typeface="Arial" charset="0"/>
              </a:rPr>
              <a:t>Kiezen in klas 2</a:t>
            </a:r>
          </a:p>
          <a:p>
            <a:pPr>
              <a:lnSpc>
                <a:spcPct val="150000"/>
              </a:lnSpc>
              <a:defRPr/>
            </a:pPr>
            <a:r>
              <a:rPr lang="nl-NL" sz="2400" dirty="0">
                <a:latin typeface="Arial" charset="0"/>
              </a:rPr>
              <a:t>Belangrijke data</a:t>
            </a:r>
          </a:p>
          <a:p>
            <a:pPr marL="0" indent="0">
              <a:buNone/>
              <a:defRPr/>
            </a:pPr>
            <a:endParaRPr lang="nl-NL" sz="2000" dirty="0">
              <a:latin typeface="Arial" charset="0"/>
            </a:endParaRP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C67A6A-EFD3-4E2C-94B1-8A4ECE726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2440" y="3429000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F078BF2-3113-4DC9-ACF8-8510D21A8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2" y="218653"/>
            <a:ext cx="2558010" cy="141012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ED1E688-76AD-4008-AD20-FC2A04D43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168" y="72624"/>
            <a:ext cx="222523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		In het loopbaandossier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nl-NL" sz="2000" dirty="0">
                <a:latin typeface="Arial "/>
              </a:rPr>
              <a:t>Prestaties en bewijsstukken</a:t>
            </a:r>
            <a:br>
              <a:rPr lang="nl-NL" sz="2000" dirty="0">
                <a:latin typeface="Arial "/>
              </a:rPr>
            </a:br>
            <a:r>
              <a:rPr lang="nl-NL" sz="2000" dirty="0">
                <a:latin typeface="Arial 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nl-NL" sz="2000" dirty="0">
                <a:latin typeface="Arial "/>
              </a:rPr>
              <a:t>wat heb ik gedaan?</a:t>
            </a:r>
            <a:br>
              <a:rPr lang="nl-NL" sz="2000" dirty="0">
                <a:latin typeface="Arial "/>
              </a:rPr>
            </a:br>
            <a:endParaRPr lang="nl-NL" sz="2000" dirty="0">
              <a:latin typeface="Arial 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nl-NL" sz="2000" dirty="0">
                <a:latin typeface="Arial "/>
              </a:rPr>
              <a:t> Reflecties</a:t>
            </a:r>
            <a:br>
              <a:rPr lang="nl-NL" sz="2000" dirty="0">
                <a:latin typeface="Arial "/>
              </a:rPr>
            </a:br>
            <a:endParaRPr lang="nl-NL" sz="2000" dirty="0">
              <a:latin typeface="Arial "/>
            </a:endParaRPr>
          </a:p>
          <a:p>
            <a:pPr>
              <a:buClr>
                <a:srgbClr val="FF0000"/>
              </a:buClr>
            </a:pPr>
            <a:r>
              <a:rPr lang="nl-NL" sz="2000" dirty="0">
                <a:latin typeface="Arial "/>
              </a:rPr>
              <a:t> wat heb ik geleerd?</a:t>
            </a:r>
            <a:br>
              <a:rPr lang="nl-NL" sz="2000" dirty="0">
                <a:latin typeface="Arial "/>
              </a:rPr>
            </a:br>
            <a:r>
              <a:rPr lang="nl-NL" sz="2000" dirty="0">
                <a:latin typeface="Arial "/>
              </a:rPr>
              <a:t>  	- over mijzelf</a:t>
            </a:r>
            <a:br>
              <a:rPr lang="nl-NL" sz="2000" dirty="0">
                <a:latin typeface="Arial "/>
              </a:rPr>
            </a:br>
            <a:r>
              <a:rPr lang="nl-NL" sz="2000" dirty="0">
                <a:latin typeface="Arial "/>
              </a:rPr>
              <a:t> 	- van mijn ervaringen</a:t>
            </a:r>
          </a:p>
          <a:p>
            <a:endParaRPr lang="nl-NL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F5F921-9873-44B1-8AAE-0294D9FC1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0977035-2C87-4D36-8D82-E57D70459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A88C7EC-408C-43D5-BDCC-424D93723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908" y="60114"/>
            <a:ext cx="222523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6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/>
              <a:t>LOB - week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/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Loopbaangesprekken met de mentor;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Het inhalen van gemiste toetsen</a:t>
            </a:r>
          </a:p>
          <a:p>
            <a:pPr lvl="0"/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Na het loopbaangesprek met de mentor typen de leerlingen een verslag van het gesprek in hun loopbaandossier.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BEF891-93D3-40CF-8648-FD05AB6B6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354" y="3860800"/>
            <a:ext cx="487363" cy="4873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974AFD0-3892-43F8-9D0A-9D8E17AF7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D240BA0-212B-451E-9D1F-2F42ADFC6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168" y="-6645"/>
            <a:ext cx="222523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Calibri" pitchFamily="34" charset="0"/>
                <a:cs typeface="Calibri" pitchFamily="34" charset="0"/>
              </a:rPr>
              <a:t>		Belangrijke data</a:t>
            </a:r>
            <a:br>
              <a:rPr lang="nl-NL" dirty="0">
                <a:latin typeface="Calibri" pitchFamily="34" charset="0"/>
                <a:cs typeface="Calibri" pitchFamily="34" charset="0"/>
              </a:rPr>
            </a:br>
            <a:br>
              <a:rPr lang="nl-NL" dirty="0">
                <a:latin typeface="Calibri" pitchFamily="34" charset="0"/>
                <a:cs typeface="Calibri" pitchFamily="34" charset="0"/>
              </a:rPr>
            </a:b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8400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1937606" y="1412776"/>
            <a:ext cx="9441594" cy="4464050"/>
          </a:xfrm>
        </p:spPr>
        <p:txBody>
          <a:bodyPr/>
          <a:lstStyle/>
          <a:p>
            <a:pPr>
              <a:defRPr/>
            </a:pPr>
            <a:r>
              <a:rPr lang="nl-NL" sz="2400" dirty="0">
                <a:latin typeface="Arial" charset="0"/>
              </a:rPr>
              <a:t>27 sept t/m 1 oktober		Week tegen Pesten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28 september			</a:t>
            </a:r>
            <a:r>
              <a:rPr lang="nl-NL" sz="2400" dirty="0" err="1">
                <a:latin typeface="Arial" charset="0"/>
              </a:rPr>
              <a:t>Ontwikkeldag</a:t>
            </a:r>
            <a:endParaRPr lang="nl-NL" sz="2400" dirty="0">
              <a:latin typeface="Arial" charset="0"/>
            </a:endParaRPr>
          </a:p>
          <a:p>
            <a:pPr>
              <a:defRPr/>
            </a:pPr>
            <a:r>
              <a:rPr lang="nl-NL" sz="2400" dirty="0">
                <a:latin typeface="Arial" charset="0"/>
              </a:rPr>
              <a:t>4 t/m 8 oktober			Gezonde Week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18 t/m 22 oktober			Herfstvakantie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1 november			Allerheiligen </a:t>
            </a:r>
            <a:br>
              <a:rPr lang="nl-NL" sz="2400" dirty="0">
                <a:latin typeface="Arial" charset="0"/>
              </a:rPr>
            </a:br>
            <a:r>
              <a:rPr lang="nl-NL" sz="2400" dirty="0">
                <a:latin typeface="Arial" charset="0"/>
              </a:rPr>
              <a:t>					(leerlingen vrij na het 4</a:t>
            </a:r>
            <a:r>
              <a:rPr lang="nl-NL" sz="2400" baseline="30000" dirty="0">
                <a:latin typeface="Arial" charset="0"/>
              </a:rPr>
              <a:t>de</a:t>
            </a:r>
            <a:r>
              <a:rPr lang="nl-NL" sz="2400" dirty="0">
                <a:latin typeface="Arial" charset="0"/>
              </a:rPr>
              <a:t>)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1 t/m 5 november			LOB-week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5 november			Cijferdeadline Periode 1</a:t>
            </a:r>
          </a:p>
          <a:p>
            <a:pPr marL="0" indent="0" algn="ctr">
              <a:buNone/>
              <a:defRPr/>
            </a:pPr>
            <a:endParaRPr lang="nl-NL" sz="2400" dirty="0">
              <a:latin typeface="Arial" charset="0"/>
            </a:endParaRPr>
          </a:p>
          <a:p>
            <a:pPr marL="0" indent="0" algn="ctr">
              <a:buNone/>
              <a:defRPr/>
            </a:pPr>
            <a:r>
              <a:rPr lang="nl-NL" sz="2400" i="1" dirty="0">
                <a:latin typeface="Calibri" pitchFamily="34" charset="0"/>
                <a:cs typeface="Calibri" pitchFamily="34" charset="0"/>
              </a:rPr>
              <a:t>Voor meer data zie onze website</a:t>
            </a:r>
            <a:endParaRPr lang="nl-NL" sz="320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Arial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7817708-A61D-4DEE-A5FF-E2E20F533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CA462AD-31F0-4A88-ACC7-497B74332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383" y="61196"/>
            <a:ext cx="2225233" cy="426757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AC9651-D522-4164-929D-31C29D730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5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Calibri" pitchFamily="34" charset="0"/>
                <a:cs typeface="Calibri" pitchFamily="34" charset="0"/>
              </a:rPr>
              <a:t>		Contact school - thuis</a:t>
            </a:r>
            <a:br>
              <a:rPr lang="nl-NL" sz="3600" dirty="0">
                <a:latin typeface="Calibri" pitchFamily="34" charset="0"/>
                <a:cs typeface="Calibri" pitchFamily="34" charset="0"/>
              </a:rPr>
            </a:br>
            <a:br>
              <a:rPr lang="nl-NL" dirty="0">
                <a:latin typeface="Calibri" pitchFamily="34" charset="0"/>
                <a:cs typeface="Calibri" pitchFamily="34" charset="0"/>
              </a:rPr>
            </a:b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8400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431371" y="1657349"/>
            <a:ext cx="11328829" cy="4435476"/>
          </a:xfrm>
        </p:spPr>
        <p:txBody>
          <a:bodyPr/>
          <a:lstStyle/>
          <a:p>
            <a:pPr>
              <a:defRPr/>
            </a:pPr>
            <a:endParaRPr lang="nl-NL" sz="2400" dirty="0">
              <a:cs typeface="Calibri" pitchFamily="34" charset="0"/>
            </a:endParaRPr>
          </a:p>
          <a:p>
            <a:pPr>
              <a:defRPr/>
            </a:pPr>
            <a:r>
              <a:rPr lang="nl-NL" sz="2400" dirty="0">
                <a:cs typeface="Calibri" pitchFamily="34" charset="0"/>
              </a:rPr>
              <a:t>Via de mentor</a:t>
            </a:r>
          </a:p>
          <a:p>
            <a:pPr>
              <a:defRPr/>
            </a:pPr>
            <a:r>
              <a:rPr lang="nl-NL" sz="2400" dirty="0">
                <a:cs typeface="Calibri" pitchFamily="34" charset="0"/>
              </a:rPr>
              <a:t>Oudernieuwsbrief </a:t>
            </a:r>
          </a:p>
          <a:p>
            <a:pPr>
              <a:defRPr/>
            </a:pPr>
            <a:r>
              <a:rPr lang="nl-NL" sz="2400" dirty="0">
                <a:cs typeface="Calibri" pitchFamily="34" charset="0"/>
              </a:rPr>
              <a:t>Memomails</a:t>
            </a:r>
          </a:p>
          <a:p>
            <a:pPr>
              <a:defRPr/>
            </a:pPr>
            <a:r>
              <a:rPr lang="nl-NL" sz="2400" dirty="0">
                <a:cs typeface="Calibri" pitchFamily="34" charset="0"/>
              </a:rPr>
              <a:t>Spreekavonden</a:t>
            </a:r>
          </a:p>
          <a:p>
            <a:pPr>
              <a:defRPr/>
            </a:pPr>
            <a:r>
              <a:rPr lang="nl-NL" sz="2400" dirty="0" err="1">
                <a:cs typeface="Calibri" pitchFamily="34" charset="0"/>
              </a:rPr>
              <a:t>Ubbonet</a:t>
            </a:r>
            <a:r>
              <a:rPr lang="nl-NL" sz="2400" dirty="0">
                <a:cs typeface="Calibri" pitchFamily="34" charset="0"/>
              </a:rPr>
              <a:t>  </a:t>
            </a:r>
          </a:p>
          <a:p>
            <a:pPr>
              <a:defRPr/>
            </a:pPr>
            <a:r>
              <a:rPr lang="nl-NL" sz="2400" dirty="0">
                <a:cs typeface="Calibri" pitchFamily="34" charset="0"/>
              </a:rPr>
              <a:t>Facebook</a:t>
            </a:r>
            <a:endParaRPr lang="nl-NL" sz="240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nl-NL" sz="2400" b="1" dirty="0">
                <a:latin typeface="Calibri" pitchFamily="34" charset="0"/>
                <a:cs typeface="Calibri" pitchFamily="34" charset="0"/>
              </a:rPr>
              <a:t>			</a:t>
            </a:r>
          </a:p>
          <a:p>
            <a:pPr marL="0" indent="0">
              <a:buNone/>
              <a:defRPr/>
            </a:pPr>
            <a:r>
              <a:rPr lang="nl-NL" sz="2400" b="1" dirty="0">
                <a:latin typeface="Calibri" pitchFamily="34" charset="0"/>
                <a:cs typeface="Calibri" pitchFamily="34" charset="0"/>
              </a:rPr>
              <a:t>		</a:t>
            </a:r>
          </a:p>
          <a:p>
            <a:pPr marL="0" indent="0">
              <a:buNone/>
              <a:defRPr/>
            </a:pPr>
            <a:r>
              <a:rPr lang="nl-NL" sz="2400" b="1" i="1" dirty="0">
                <a:latin typeface="Calibri" pitchFamily="34" charset="0"/>
                <a:cs typeface="Calibri" pitchFamily="34" charset="0"/>
              </a:rPr>
              <a:t>			</a:t>
            </a:r>
            <a:r>
              <a:rPr lang="nl-NL" sz="2400" i="1" dirty="0">
                <a:latin typeface="Calibri" pitchFamily="34" charset="0"/>
                <a:cs typeface="Calibri" pitchFamily="34" charset="0"/>
              </a:rPr>
              <a:t>Aarzel niet om contact met ons op te nemen!</a:t>
            </a:r>
          </a:p>
          <a:p>
            <a:pPr marL="0" indent="0">
              <a:buNone/>
              <a:defRPr/>
            </a:pPr>
            <a:r>
              <a:rPr lang="nl-NL" sz="2400" b="1" i="1" dirty="0">
                <a:latin typeface="Calibri" pitchFamily="34" charset="0"/>
                <a:cs typeface="Calibri" pitchFamily="34" charset="0"/>
              </a:rPr>
              <a:t>			</a:t>
            </a:r>
            <a:endParaRPr lang="nl-NL" sz="2400" dirty="0">
              <a:latin typeface="Arial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EF60554-6D28-496B-AA1B-6E73E5621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035" y="2087484"/>
            <a:ext cx="4103339" cy="189138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D347131-675E-4205-8727-CC857C222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18978D1-E729-499D-955A-8D1E819CF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168" y="60114"/>
            <a:ext cx="2225233" cy="426757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0C4426-F7CC-444B-8B79-89B4A7F57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7888" y="48830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2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8400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1847528" y="908721"/>
            <a:ext cx="8496622" cy="5184105"/>
          </a:xfrm>
        </p:spPr>
        <p:txBody>
          <a:bodyPr/>
          <a:lstStyle/>
          <a:p>
            <a:pPr marL="0" indent="0" algn="ctr">
              <a:buNone/>
              <a:defRPr/>
            </a:pPr>
            <a:endParaRPr lang="nl-NL" sz="3600" b="1" kern="0" dirty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r>
              <a:rPr lang="nl-NL" sz="3600" b="1" kern="0" dirty="0">
                <a:solidFill>
                  <a:srgbClr val="006EB7"/>
                </a:solidFill>
                <a:cs typeface="Calibri" pitchFamily="34" charset="0"/>
              </a:rPr>
              <a:t>Bedankt voor uw aandacht!</a:t>
            </a:r>
          </a:p>
          <a:p>
            <a:pPr marL="0" indent="0">
              <a:buNone/>
              <a:defRPr/>
            </a:pPr>
            <a:endParaRPr lang="nl-NL" sz="3600" b="1" kern="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nl-NL" sz="2400" kern="0" dirty="0">
                <a:cs typeface="Calibri" pitchFamily="34" charset="0"/>
              </a:rPr>
              <a:t>Mocht u vragen hebben. </a:t>
            </a:r>
            <a:br>
              <a:rPr lang="nl-NL" sz="2400" kern="0" dirty="0">
                <a:cs typeface="Calibri" pitchFamily="34" charset="0"/>
              </a:rPr>
            </a:br>
            <a:r>
              <a:rPr lang="nl-NL" sz="2400" kern="0" dirty="0">
                <a:cs typeface="Calibri" pitchFamily="34" charset="0"/>
              </a:rPr>
              <a:t>Neem contact met ons op!</a:t>
            </a:r>
          </a:p>
          <a:p>
            <a:pPr marL="0" indent="0">
              <a:buNone/>
              <a:defRPr/>
            </a:pPr>
            <a:endParaRPr lang="nl-NL" sz="2400" kern="0" dirty="0"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nl-NL" sz="2400" kern="0" dirty="0">
                <a:cs typeface="Calibri" pitchFamily="34" charset="0"/>
              </a:rPr>
              <a:t>Tel: 0597-454940</a:t>
            </a:r>
            <a:br>
              <a:rPr lang="nl-NL" sz="2400" kern="0" dirty="0">
                <a:cs typeface="Calibri" pitchFamily="34" charset="0"/>
              </a:rPr>
            </a:br>
            <a:r>
              <a:rPr lang="nl-NL" sz="2400" kern="0" dirty="0">
                <a:cs typeface="Calibri" pitchFamily="34" charset="0"/>
              </a:rPr>
              <a:t>Mail: wns@ubboemmius.nl</a:t>
            </a:r>
          </a:p>
          <a:p>
            <a:pPr marL="0" indent="0" algn="ctr">
              <a:buNone/>
              <a:defRPr/>
            </a:pPr>
            <a:endParaRPr lang="nl-NL" sz="3600" b="1" kern="0" dirty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nl-NL" sz="3600" b="1" kern="0" dirty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nl-NL" sz="24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nl-NL" sz="2400" b="1" dirty="0">
                <a:latin typeface="Calibri" pitchFamily="34" charset="0"/>
                <a:cs typeface="Calibri" pitchFamily="34" charset="0"/>
              </a:rPr>
              <a:t>			</a:t>
            </a:r>
            <a:endParaRPr lang="nl-NL" sz="2400" dirty="0">
              <a:latin typeface="Arial" charset="0"/>
            </a:endParaRPr>
          </a:p>
        </p:txBody>
      </p:sp>
      <p:pic>
        <p:nvPicPr>
          <p:cNvPr id="6" name="Afbeelding 5" descr="Afbeelding met persoon, hek, buiten, mensen&#10;&#10;Automatisch gegenereerde beschrijving">
            <a:extLst>
              <a:ext uri="{FF2B5EF4-FFF2-40B4-BE49-F238E27FC236}">
                <a16:creationId xmlns:a16="http://schemas.microsoft.com/office/drawing/2014/main" id="{FEBE3E04-D12F-4FFF-9583-659F5EBC4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01" y="2748558"/>
            <a:ext cx="3523109" cy="2348740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C56757-46C7-4D71-B646-6BFF7843F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9381" y="3679246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43A8FCD-43FF-4F5B-9FD6-FF26967B0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C3DF293-DDC0-47F7-BCB7-3163165DF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445" y="57660"/>
            <a:ext cx="222523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1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>
                <a:latin typeface="Calibri" pitchFamily="34" charset="0"/>
                <a:cs typeface="Calibri" pitchFamily="34" charset="0"/>
              </a:rPr>
            </a:b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9333CDD-B9D4-46CC-8789-4C037750219C}" type="datetime1">
              <a:rPr lang="nl-NL" smtClean="0"/>
              <a:pPr algn="r">
                <a:defRPr/>
              </a:pPr>
              <a:t>13-9-2021</a:t>
            </a:fld>
            <a:endParaRPr lang="nl-NL" sz="1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8AA7EC8-FE29-421D-A88B-370786849ECC}" type="slidenum">
              <a:rPr lang="nl-NL">
                <a:solidFill>
                  <a:prstClr val="black"/>
                </a:solidFill>
                <a:latin typeface="Arial"/>
              </a:rPr>
              <a:pPr>
                <a:defRPr/>
              </a:pPr>
              <a:t>3</a:t>
            </a:fld>
            <a:endParaRPr lang="nl-NL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D6B9CF-A82D-40DF-83D6-29A29DB2F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075" y="1959925"/>
            <a:ext cx="5361851" cy="331236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5968EF-03F2-44ED-8EFC-5AD17047F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5152" y="4784930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D29E090-52CE-451B-A2B4-92C40182C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93" y="200647"/>
            <a:ext cx="2558010" cy="141012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E04969E-F00A-46F7-835F-9ED75883A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383" y="79778"/>
            <a:ext cx="222523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A26556-E871-443B-91CD-F8BCD92B0E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Tijd voor wat nieuws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1198DF3-4C5F-465F-9DA4-67E69230853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400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>
                <a:solidFill>
                  <a:prstClr val="black"/>
                </a:solidFill>
                <a:latin typeface="Arial"/>
              </a:rPr>
              <a:pPr/>
              <a:t>13-9-2021</a:t>
            </a:fld>
            <a:endParaRPr lang="nl-NL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0AB41B-9FD2-4A8F-BF47-2AF05FA19B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>
                <a:solidFill>
                  <a:srgbClr val="FFFFFF"/>
                </a:solidFill>
                <a:latin typeface="Arial"/>
              </a:rPr>
              <a:pPr/>
              <a:t>4</a:t>
            </a:fld>
            <a:endParaRPr lang="nl-NL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1913F4-A219-4DBF-9AEE-BEDEFB6C1E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>
              <a:defRPr/>
            </a:pPr>
            <a:endParaRPr lang="nl-NL" sz="2000" dirty="0">
              <a:solidFill>
                <a:prstClr val="black"/>
              </a:solidFill>
              <a:latin typeface="Arial" charset="0"/>
            </a:endParaRPr>
          </a:p>
          <a:p>
            <a:pPr lvl="0">
              <a:defRPr/>
            </a:pPr>
            <a:endParaRPr lang="nl-NL" sz="2000" dirty="0">
              <a:solidFill>
                <a:prstClr val="black"/>
              </a:solidFill>
              <a:latin typeface="Arial" charset="0"/>
            </a:endParaRPr>
          </a:p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We hebben 197 nieuwe brugklassers op school</a:t>
            </a:r>
          </a:p>
          <a:p>
            <a:pPr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Klas 1 gaat meedoen met de </a:t>
            </a:r>
            <a:r>
              <a:rPr lang="nl-NL" sz="2400" dirty="0" err="1">
                <a:solidFill>
                  <a:prstClr val="black"/>
                </a:solidFill>
                <a:latin typeface="Arial" charset="0"/>
              </a:rPr>
              <a:t>Smokefree</a:t>
            </a:r>
            <a:r>
              <a:rPr lang="nl-NL" sz="2400" dirty="0">
                <a:solidFill>
                  <a:prstClr val="black"/>
                </a:solidFill>
                <a:latin typeface="Arial" charset="0"/>
              </a:rPr>
              <a:t> Challenge</a:t>
            </a:r>
          </a:p>
          <a:p>
            <a:pPr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Uitbreiden van onze nieuwe manier van werken</a:t>
            </a:r>
            <a:br>
              <a:rPr lang="nl-NL" sz="2400" dirty="0">
                <a:solidFill>
                  <a:prstClr val="black"/>
                </a:solidFill>
                <a:latin typeface="Arial" charset="0"/>
              </a:rPr>
            </a:br>
            <a:r>
              <a:rPr lang="nl-NL" sz="2400" dirty="0">
                <a:solidFill>
                  <a:prstClr val="black"/>
                </a:solidFill>
                <a:latin typeface="Arial" charset="0"/>
              </a:rPr>
              <a:t>(Formatief Denken &amp; Doen)</a:t>
            </a:r>
          </a:p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Start voorhoedeklassen op locatie Hommesplein en Bovenburen</a:t>
            </a:r>
          </a:p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Samenwerking Dollard College &amp; Ubbo Emmius wordt steeds intensiever</a:t>
            </a:r>
          </a:p>
          <a:p>
            <a:pPr lvl="0">
              <a:defRPr/>
            </a:pPr>
            <a:endParaRPr lang="nl-NL" sz="2400" dirty="0">
              <a:solidFill>
                <a:prstClr val="black"/>
              </a:solidFill>
              <a:latin typeface="Arial" charset="0"/>
            </a:endParaRPr>
          </a:p>
          <a:p>
            <a:pPr lvl="0">
              <a:defRPr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66C5837-3614-466A-975B-16ECE1325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984" y="329238"/>
            <a:ext cx="2225233" cy="4267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721E262-36D6-4EF6-A271-88F3C0367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179" y="153415"/>
            <a:ext cx="2676376" cy="1475360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6B00F1-3F88-44F9-B93E-F2AAD6035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0918" y="53732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>
                <a:latin typeface="Calibri" pitchFamily="34" charset="0"/>
                <a:cs typeface="Calibri" pitchFamily="34" charset="0"/>
              </a:rPr>
              <a:t>Onze kernwaarden</a:t>
            </a:r>
            <a:br>
              <a:rPr lang="nl-NL" dirty="0">
                <a:latin typeface="Calibri" pitchFamily="34" charset="0"/>
                <a:cs typeface="Calibri" pitchFamily="34" charset="0"/>
              </a:rPr>
            </a:b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400" dirty="0">
                <a:latin typeface="Arial" charset="0"/>
              </a:rPr>
              <a:t>Leerlingen laten groeien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Een veilige omgeving:</a:t>
            </a:r>
            <a:br>
              <a:rPr lang="nl-NL" sz="2400" dirty="0">
                <a:latin typeface="Arial" charset="0"/>
              </a:rPr>
            </a:br>
            <a:endParaRPr lang="nl-NL" sz="2400" dirty="0">
              <a:latin typeface="Arial" charset="0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nl-NL" sz="2400" dirty="0">
                <a:latin typeface="Arial" charset="0"/>
              </a:rPr>
              <a:t>verbinding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nl-NL" sz="2400" dirty="0">
                <a:latin typeface="Arial" charset="0"/>
              </a:rPr>
              <a:t>Ieder is waardevol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nl-NL" sz="2400" dirty="0">
                <a:latin typeface="Arial" charset="0"/>
              </a:rPr>
              <a:t>actief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FFD4F1-332A-46CE-B6BC-C34069998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143" y="2103174"/>
            <a:ext cx="3977479" cy="2651653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9454A6-81ED-4C90-8F63-B9732BD15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0525" y="4045659"/>
            <a:ext cx="487363" cy="4873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60C92F4-97AA-4D7F-A45B-C96CD7935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0654"/>
            <a:ext cx="2558010" cy="141012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172DADC-6BC6-4C2A-B1B4-E6E14BDEB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168" y="110654"/>
            <a:ext cx="222523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9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47528" y="780110"/>
            <a:ext cx="6984776" cy="63266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nl-NL" sz="3100" dirty="0">
                <a:latin typeface="Calibri" pitchFamily="34" charset="0"/>
                <a:cs typeface="Calibri" pitchFamily="34" charset="0"/>
              </a:rPr>
              <a:t>Indeling leerjaar 2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13-9-2021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nl-NL" sz="2000" dirty="0">
              <a:latin typeface="Arial" charset="0"/>
            </a:endParaRPr>
          </a:p>
          <a:p>
            <a:pPr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r>
              <a:rPr lang="nl-NL" sz="2400" dirty="0">
                <a:latin typeface="Arial" charset="0"/>
              </a:rPr>
              <a:t>2A t/m 2D			VMBO Basis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2E t/m 2G1		VMBO Kader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2G2 t/m 2J		VMBO TL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DE3B551-73D5-44A7-A68E-020EC2B04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654"/>
            <a:ext cx="2558010" cy="141012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AADC5AB-5E8D-494C-8BCC-63FEDCB25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168" y="110654"/>
            <a:ext cx="2225233" cy="426757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00F0D8F-75D3-47F1-9EEC-831948675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366" y="2698834"/>
            <a:ext cx="3799242" cy="17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CA58FB-8AD8-4B9C-ADC7-8BE0372E8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7238" y="4450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7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751CB-9342-4C32-B74E-D7F7B1D44C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		Wie is wie &gt; mentor is spil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5540CF7-EA25-4F4D-9ECE-C472ADDB30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857166-817A-4EA5-9E68-034F0E0CF2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defRPr/>
            </a:pPr>
            <a:r>
              <a:rPr lang="nl-NL" sz="2400" dirty="0">
                <a:latin typeface="Arial" charset="0"/>
              </a:rPr>
              <a:t>2A						De heer Wijchers</a:t>
            </a:r>
          </a:p>
          <a:p>
            <a:pPr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r>
              <a:rPr lang="nl-NL" sz="2400" dirty="0">
                <a:latin typeface="Arial" charset="0"/>
              </a:rPr>
              <a:t>2B						Mevrouw Oudhuis</a:t>
            </a:r>
          </a:p>
          <a:p>
            <a:pPr marL="0" indent="0">
              <a:buNone/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r>
              <a:rPr lang="nl-NL" sz="2400" dirty="0">
                <a:latin typeface="Arial" charset="0"/>
              </a:rPr>
              <a:t>2C						Meneer Hartlief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ECB444-3313-4E90-905C-E698CEA14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030" y="1600200"/>
            <a:ext cx="1108969" cy="1108969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E147D6-CD9B-4052-B202-C90B3E0E0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3575" y="4642097"/>
            <a:ext cx="487363" cy="4873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7D8FDEA-0447-4A85-87BC-2C7A2F6EC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F2F699A-225E-4AF9-8C54-F2B021374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168" y="70075"/>
            <a:ext cx="2225233" cy="42675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9056EF1-F7AA-4CE9-8F1A-8FB3B468BD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4030" y="4387789"/>
            <a:ext cx="1243858" cy="124385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225CEA7-33F0-4559-B295-CDA8B797D89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2692" y="3104551"/>
            <a:ext cx="1243857" cy="997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48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096C3-A31E-4030-ADAA-7001B4E09F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		Wie is wie &gt; mentor is spil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86CE0CA-3256-4628-A1A1-F394CDCEDB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6695EF-2FA5-4826-B42E-D8453A42529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defRPr/>
            </a:pPr>
            <a:r>
              <a:rPr lang="nl-NL" sz="2000" dirty="0">
                <a:latin typeface="Arial" charset="0"/>
              </a:rPr>
              <a:t>2D						Mevrouw Rijkens</a:t>
            </a:r>
          </a:p>
          <a:p>
            <a:pPr>
              <a:defRPr/>
            </a:pPr>
            <a:endParaRPr lang="nl-NL" sz="2000" dirty="0">
              <a:latin typeface="Arial" charset="0"/>
            </a:endParaRPr>
          </a:p>
          <a:p>
            <a:pPr>
              <a:defRPr/>
            </a:pPr>
            <a:endParaRPr lang="nl-NL" sz="2000" dirty="0">
              <a:latin typeface="Arial" charset="0"/>
            </a:endParaRPr>
          </a:p>
          <a:p>
            <a:pPr>
              <a:defRPr/>
            </a:pP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000" dirty="0">
                <a:latin typeface="Arial" charset="0"/>
              </a:rPr>
              <a:t>2E						Mevrouw Zwiers</a:t>
            </a:r>
          </a:p>
          <a:p>
            <a:pPr>
              <a:defRPr/>
            </a:pPr>
            <a:endParaRPr lang="nl-NL" sz="2000" dirty="0">
              <a:latin typeface="Arial" charset="0"/>
            </a:endParaRPr>
          </a:p>
          <a:p>
            <a:pPr>
              <a:defRPr/>
            </a:pPr>
            <a:endParaRPr lang="nl-NL" sz="2000" dirty="0">
              <a:latin typeface="Arial" charset="0"/>
            </a:endParaRPr>
          </a:p>
          <a:p>
            <a:pPr>
              <a:defRPr/>
            </a:pP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000" dirty="0">
                <a:latin typeface="Arial" charset="0"/>
              </a:rPr>
              <a:t>2F						Mevrouw Dijkhuizen </a:t>
            </a:r>
          </a:p>
          <a:p>
            <a:pPr marL="3657600" lvl="8" indent="0">
              <a:buNone/>
              <a:defRPr/>
            </a:pPr>
            <a:r>
              <a:rPr lang="nl-NL" sz="1800" dirty="0">
                <a:latin typeface="Arial" charset="0"/>
              </a:rPr>
              <a:t>		(gedurende zwangerschapsverlof mevr. Steen)</a:t>
            </a:r>
          </a:p>
          <a:p>
            <a:pPr marL="0" indent="0">
              <a:buNone/>
              <a:defRPr/>
            </a:pPr>
            <a:endParaRPr lang="nl-NL" sz="2000" dirty="0">
              <a:latin typeface="Arial" charset="0"/>
            </a:endParaRPr>
          </a:p>
          <a:p>
            <a:pPr marL="0" indent="0">
              <a:buNone/>
              <a:defRPr/>
            </a:pPr>
            <a:endParaRPr lang="nl-NL" sz="2000" dirty="0">
              <a:latin typeface="Arial" charset="0"/>
            </a:endParaRP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8E878F2-1388-4E1C-9316-0DDF8013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23"/>
            <a:ext cx="2167960" cy="11951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C5FB3C7-B714-48A0-A751-A35683E49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68" y="47109"/>
            <a:ext cx="2225233" cy="426757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F4DC4144-BB62-45DD-8D2A-0700A4BF6A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D61F06E-1C11-486B-A113-9D464FA9AE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824" y="4417136"/>
            <a:ext cx="1113155" cy="1113155"/>
          </a:xfrm>
          <a:prstGeom prst="rect">
            <a:avLst/>
          </a:prstGeom>
          <a:noFill/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FC1AC25-E0EB-471F-AA46-F957A1818AA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982" y="3036570"/>
            <a:ext cx="1089660" cy="1089660"/>
          </a:xfrm>
          <a:prstGeom prst="rect">
            <a:avLst/>
          </a:prstGeom>
          <a:noFill/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D1592BA-6C9D-4561-BCFB-68941BCEF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982" y="1628775"/>
            <a:ext cx="1089660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45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31604-6BAD-4977-8A41-1E24FBC99F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		Wie is wie &gt; mentor is spil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0D672A6-993A-439C-9798-0212DF6F948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B7F178-1402-4D0E-93AA-03F6EB0597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2G						Mevrouw Wielinga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  <a:p>
            <a:r>
              <a:rPr lang="nl-NL" dirty="0"/>
              <a:t>2H						Mevrouw Venema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F1792C-77C1-4192-BDEA-95DB91CB4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14"/>
            <a:ext cx="2167960" cy="11951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13119C9-B05C-4D57-9661-0A41CBC6B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68" y="47109"/>
            <a:ext cx="2225233" cy="426757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27EEFF24-8293-41B8-B4D5-11A5EE0C85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F3A3E30-6E43-4F7D-8692-F85DCA9EEC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14" y="3775342"/>
            <a:ext cx="1464816" cy="1453883"/>
          </a:xfrm>
          <a:prstGeom prst="rect">
            <a:avLst/>
          </a:prstGeom>
          <a:noFill/>
        </p:spPr>
      </p:pic>
      <p:pic>
        <p:nvPicPr>
          <p:cNvPr id="10" name="Afbeelding 9" descr="Afbeelding met tekst, binnen, persoon, muur&#10;&#10;Automatisch gegenereerde beschrijving">
            <a:extLst>
              <a:ext uri="{FF2B5EF4-FFF2-40B4-BE49-F238E27FC236}">
                <a16:creationId xmlns:a16="http://schemas.microsoft.com/office/drawing/2014/main" id="{48D9CD2A-A991-49EA-9960-E0C8EEEC53D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08" y="1947902"/>
            <a:ext cx="1234828" cy="1453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553848"/>
      </p:ext>
    </p:extLst>
  </p:cSld>
  <p:clrMapOvr>
    <a:masterClrMapping/>
  </p:clrMapOvr>
</p:sld>
</file>

<file path=ppt/theme/theme1.xml><?xml version="1.0" encoding="utf-8"?>
<a:theme xmlns:a="http://schemas.openxmlformats.org/drawingml/2006/main" name="20140930_ubbo_multimedia_powerpoint">
  <a:themeElements>
    <a:clrScheme name="Ubbo Emmius">
      <a:dk1>
        <a:sysClr val="windowText" lastClr="000000"/>
      </a:dk1>
      <a:lt1>
        <a:srgbClr val="FFFFFF"/>
      </a:lt1>
      <a:dk2>
        <a:srgbClr val="213582"/>
      </a:dk2>
      <a:lt2>
        <a:srgbClr val="FFFFFF"/>
      </a:lt2>
      <a:accent1>
        <a:srgbClr val="000000"/>
      </a:accent1>
      <a:accent2>
        <a:srgbClr val="F39100"/>
      </a:accent2>
      <a:accent3>
        <a:srgbClr val="009236"/>
      </a:accent3>
      <a:accent4>
        <a:srgbClr val="FFE500"/>
      </a:accent4>
      <a:accent5>
        <a:srgbClr val="E50040"/>
      </a:accent5>
      <a:accent6>
        <a:srgbClr val="B94794"/>
      </a:accent6>
      <a:hlink>
        <a:srgbClr val="F39100"/>
      </a:hlink>
      <a:folHlink>
        <a:srgbClr val="FFBF61"/>
      </a:folHlink>
    </a:clrScheme>
    <a:fontScheme name="Ubbo Emmi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C7DBD7B31D3648A0979EC7803BC2D3" ma:contentTypeVersion="11" ma:contentTypeDescription="Een nieuw document maken." ma:contentTypeScope="" ma:versionID="fdd1fa8a0e457802a69ee59e013469e0">
  <xsd:schema xmlns:xsd="http://www.w3.org/2001/XMLSchema" xmlns:xs="http://www.w3.org/2001/XMLSchema" xmlns:p="http://schemas.microsoft.com/office/2006/metadata/properties" xmlns:ns3="5e6e8fe2-8173-4734-9ef8-023bfc5f12f7" xmlns:ns4="f22689a4-9327-4559-b444-f3e26fa3657d" targetNamespace="http://schemas.microsoft.com/office/2006/metadata/properties" ma:root="true" ma:fieldsID="4f749b5f56e3883755e62f196c778be9" ns3:_="" ns4:_="">
    <xsd:import namespace="5e6e8fe2-8173-4734-9ef8-023bfc5f12f7"/>
    <xsd:import namespace="f22689a4-9327-4559-b444-f3e26fa365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3:SharingHintHash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6e8fe2-8173-4734-9ef8-023bfc5f12f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2689a4-9327-4559-b444-f3e26fa365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82BC7E-EA92-4220-A499-C672B8DB8D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6e8fe2-8173-4734-9ef8-023bfc5f12f7"/>
    <ds:schemaRef ds:uri="f22689a4-9327-4559-b444-f3e26fa365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F80FCD-1B29-42E8-9D5B-97FD66008B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E51591-2CD4-4541-B637-363673E22FF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6507</TotalTime>
  <Words>1000</Words>
  <Application>Microsoft Office PowerPoint</Application>
  <PresentationFormat>Breedbeeld</PresentationFormat>
  <Paragraphs>237</Paragraphs>
  <Slides>24</Slides>
  <Notes>0</Notes>
  <HiddenSlides>0</HiddenSlides>
  <MMClips>21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Arial </vt:lpstr>
      <vt:lpstr>Calibri</vt:lpstr>
      <vt:lpstr>Wingdings</vt:lpstr>
      <vt:lpstr>20140930_ubbo_multimedia_powerpoint</vt:lpstr>
      <vt:lpstr>Informatie Leerjaar 2 </vt:lpstr>
      <vt:lpstr>Inhoud</vt:lpstr>
      <vt:lpstr> </vt:lpstr>
      <vt:lpstr>  Tijd voor wat nieuws</vt:lpstr>
      <vt:lpstr>Onze kernwaarden </vt:lpstr>
      <vt:lpstr>Indeling leerjaar 2</vt:lpstr>
      <vt:lpstr>  Wie is wie &gt; mentor is spil</vt:lpstr>
      <vt:lpstr>  Wie is wie &gt; mentor is spil</vt:lpstr>
      <vt:lpstr>  Wie is wie &gt; mentor is spil</vt:lpstr>
      <vt:lpstr>  Wie is wie &gt; mentor is spil</vt:lpstr>
      <vt:lpstr>  Wie is wie? </vt:lpstr>
      <vt:lpstr>  Leerlingbegeleiders</vt:lpstr>
      <vt:lpstr>   Verzuimprotocol  </vt:lpstr>
      <vt:lpstr>  Werkwijze bij Geoorloofd verzuim  </vt:lpstr>
      <vt:lpstr>  Werkwijze bij ongeoorloofd verzuim</vt:lpstr>
      <vt:lpstr> Doel verzuimbeleid: Ieder kind naar school </vt:lpstr>
      <vt:lpstr>Kiezen in klas 2</vt:lpstr>
      <vt:lpstr>  LoopBaanLeren (LOB)</vt:lpstr>
      <vt:lpstr> Loopbaangesprekken niet zomaar  gesprek </vt:lpstr>
      <vt:lpstr>  In het loopbaandossier</vt:lpstr>
      <vt:lpstr>LOB - week</vt:lpstr>
      <vt:lpstr>  Belangrijke data  </vt:lpstr>
      <vt:lpstr>  Contact school - thuis 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Ouderavond leerjaar 2 Van harte welkom</dc:title>
  <dc:creator>Martine Potze</dc:creator>
  <cp:lastModifiedBy>Martine Potze</cp:lastModifiedBy>
  <cp:revision>7</cp:revision>
  <cp:lastPrinted>2019-09-23T11:51:52Z</cp:lastPrinted>
  <dcterms:created xsi:type="dcterms:W3CDTF">2019-09-23T10:54:21Z</dcterms:created>
  <dcterms:modified xsi:type="dcterms:W3CDTF">2021-09-16T15:28:53Z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0x01010032C7DBD7B31D3648A0979EC7803BC2D3</vt:lpwstr>
  </property>
</Properties>
</file>