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 id="2147483685" r:id="rId5"/>
  </p:sldMasterIdLst>
  <p:notesMasterIdLst>
    <p:notesMasterId r:id="rId50"/>
  </p:notesMasterIdLst>
  <p:sldIdLst>
    <p:sldId id="335" r:id="rId6"/>
    <p:sldId id="330" r:id="rId7"/>
    <p:sldId id="344" r:id="rId8"/>
    <p:sldId id="265" r:id="rId9"/>
    <p:sldId id="341" r:id="rId10"/>
    <p:sldId id="279" r:id="rId11"/>
    <p:sldId id="280" r:id="rId12"/>
    <p:sldId id="281" r:id="rId13"/>
    <p:sldId id="282" r:id="rId14"/>
    <p:sldId id="337" r:id="rId15"/>
    <p:sldId id="336" r:id="rId16"/>
    <p:sldId id="345" r:id="rId17"/>
    <p:sldId id="325" r:id="rId18"/>
    <p:sldId id="346" r:id="rId19"/>
    <p:sldId id="327" r:id="rId20"/>
    <p:sldId id="328" r:id="rId21"/>
    <p:sldId id="347" r:id="rId22"/>
    <p:sldId id="296" r:id="rId23"/>
    <p:sldId id="348" r:id="rId24"/>
    <p:sldId id="349" r:id="rId25"/>
    <p:sldId id="306" r:id="rId26"/>
    <p:sldId id="350" r:id="rId27"/>
    <p:sldId id="351" r:id="rId28"/>
    <p:sldId id="352" r:id="rId29"/>
    <p:sldId id="315" r:id="rId30"/>
    <p:sldId id="316" r:id="rId31"/>
    <p:sldId id="302" r:id="rId32"/>
    <p:sldId id="301" r:id="rId33"/>
    <p:sldId id="303" r:id="rId34"/>
    <p:sldId id="309" r:id="rId35"/>
    <p:sldId id="310" r:id="rId36"/>
    <p:sldId id="311" r:id="rId37"/>
    <p:sldId id="353" r:id="rId38"/>
    <p:sldId id="354" r:id="rId39"/>
    <p:sldId id="355" r:id="rId40"/>
    <p:sldId id="356" r:id="rId41"/>
    <p:sldId id="357" r:id="rId42"/>
    <p:sldId id="323" r:id="rId43"/>
    <p:sldId id="329" r:id="rId44"/>
    <p:sldId id="358" r:id="rId45"/>
    <p:sldId id="359" r:id="rId46"/>
    <p:sldId id="360" r:id="rId47"/>
    <p:sldId id="361" r:id="rId48"/>
    <p:sldId id="362" r:id="rId49"/>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42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C7A3BC-2E3A-4420-95ED-1798BEB2F5A6}" v="126" dt="2021-01-18T12:57:29.02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4" autoAdjust="0"/>
    <p:restoredTop sz="94660"/>
  </p:normalViewPr>
  <p:slideViewPr>
    <p:cSldViewPr snapToGrid="0">
      <p:cViewPr varScale="1">
        <p:scale>
          <a:sx n="88" d="100"/>
          <a:sy n="88" d="100"/>
        </p:scale>
        <p:origin x="873"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0372B7-BD81-43A8-9FD8-DAC8D417D1DB}" type="datetimeFigureOut">
              <a:rPr lang="nl-NL" smtClean="0"/>
              <a:t>21-1-2021</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56F7B-8ACD-4423-AAB0-E36002026FE3}" type="slidenum">
              <a:rPr lang="nl-NL" smtClean="0"/>
              <a:t>‹nr.›</a:t>
            </a:fld>
            <a:endParaRPr lang="nl-NL"/>
          </a:p>
        </p:txBody>
      </p:sp>
    </p:spTree>
    <p:extLst>
      <p:ext uri="{BB962C8B-B14F-4D97-AF65-F5344CB8AC3E}">
        <p14:creationId xmlns:p14="http://schemas.microsoft.com/office/powerpoint/2010/main" val="2214737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a:solidFill>
                <a:srgbClr val="FF0000"/>
              </a:solidFill>
            </a:endParaRPr>
          </a:p>
        </p:txBody>
      </p:sp>
      <p:sp>
        <p:nvSpPr>
          <p:cNvPr id="4" name="Tijdelijke aanduiding voor dianummer 3"/>
          <p:cNvSpPr>
            <a:spLocks noGrp="1"/>
          </p:cNvSpPr>
          <p:nvPr>
            <p:ph type="sldNum" sz="quarter" idx="10"/>
          </p:nvPr>
        </p:nvSpPr>
        <p:spPr/>
        <p:txBody>
          <a:bodyPr/>
          <a:lstStyle/>
          <a:p>
            <a:fld id="{EF956F7B-8ACD-4423-AAB0-E36002026FE3}" type="slidenum">
              <a:rPr lang="nl-NL" smtClean="0"/>
              <a:t>6</a:t>
            </a:fld>
            <a:endParaRPr lang="nl-NL"/>
          </a:p>
        </p:txBody>
      </p:sp>
    </p:spTree>
    <p:extLst>
      <p:ext uri="{BB962C8B-B14F-4D97-AF65-F5344CB8AC3E}">
        <p14:creationId xmlns:p14="http://schemas.microsoft.com/office/powerpoint/2010/main" val="3502703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8891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3128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4269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 Wat leert of doet een leerling in leerjaar drie bij HBR?</a:t>
            </a:r>
          </a:p>
          <a:p>
            <a:r>
              <a:rPr lang="nl-NL" sz="1200" b="0" i="0" kern="1200" dirty="0">
                <a:solidFill>
                  <a:schemeClr val="tx1"/>
                </a:solidFill>
                <a:effectLst/>
                <a:latin typeface="+mn-lt"/>
                <a:ea typeface="+mn-ea"/>
                <a:cs typeface="+mn-cs"/>
              </a:rPr>
              <a:t>o praktische opdrachten bestaande uit een combinatie van praktische vaardigheden (snijden, bakken, koken, braden, enz.) en product- (groenten, aardappel, vlees, vis, enz.) en materialenkennis (mes, pannen, gereedschap) tijdens het maken van gerechten.</a:t>
            </a:r>
          </a:p>
          <a:p>
            <a:r>
              <a:rPr lang="nl-NL" sz="1200" b="0" i="0" kern="1200" dirty="0">
                <a:solidFill>
                  <a:schemeClr val="tx1"/>
                </a:solidFill>
                <a:effectLst/>
                <a:latin typeface="+mn-lt"/>
                <a:ea typeface="+mn-ea"/>
                <a:cs typeface="+mn-cs"/>
              </a:rPr>
              <a:t>Leerlingen werken vaak samen maar er zijn ook opdrachten die alleen uitgevoerd moeten worden. Er is altijd een koppeling tussen praktijk (70%) en theorie (30%)</a:t>
            </a:r>
          </a:p>
          <a:p>
            <a:r>
              <a:rPr lang="nl-NL" sz="1200" b="0" i="0" kern="1200" dirty="0">
                <a:solidFill>
                  <a:schemeClr val="tx1"/>
                </a:solidFill>
                <a:effectLst/>
                <a:latin typeface="+mn-lt"/>
                <a:ea typeface="+mn-ea"/>
                <a:cs typeface="+mn-cs"/>
              </a:rPr>
              <a:t>Er zijn twee blokken van drie lesuren verdeeld in een:</a:t>
            </a:r>
          </a:p>
          <a:p>
            <a:r>
              <a:rPr lang="nl-NL" sz="1200" b="0" i="0" kern="1200" dirty="0">
                <a:solidFill>
                  <a:schemeClr val="tx1"/>
                </a:solidFill>
                <a:effectLst/>
                <a:latin typeface="+mn-lt"/>
                <a:ea typeface="+mn-ea"/>
                <a:cs typeface="+mn-cs"/>
              </a:rPr>
              <a:t>o Profieldeel keuken: 1 blok van 3 lesuren</a:t>
            </a:r>
          </a:p>
          <a:p>
            <a:r>
              <a:rPr lang="nl-NL" sz="1200" b="0" i="0" kern="1200" dirty="0">
                <a:solidFill>
                  <a:schemeClr val="tx1"/>
                </a:solidFill>
                <a:effectLst/>
                <a:latin typeface="+mn-lt"/>
                <a:ea typeface="+mn-ea"/>
                <a:cs typeface="+mn-cs"/>
              </a:rPr>
              <a:t>§ bestaande uit twee moduleboekjes (vlees/gevogelte &amp; vis/vegetarisch)</a:t>
            </a:r>
          </a:p>
          <a:p>
            <a:r>
              <a:rPr lang="nl-NL" sz="1200" b="0" i="0" kern="1200" dirty="0">
                <a:solidFill>
                  <a:schemeClr val="tx1"/>
                </a:solidFill>
                <a:effectLst/>
                <a:latin typeface="+mn-lt"/>
                <a:ea typeface="+mn-ea"/>
                <a:cs typeface="+mn-cs"/>
              </a:rPr>
              <a:t>o Keuzevak: 1 blok van 3 lesuren</a:t>
            </a:r>
          </a:p>
          <a:p>
            <a:r>
              <a:rPr lang="nl-NL" sz="1200" b="0" i="0" kern="1200" dirty="0">
                <a:solidFill>
                  <a:schemeClr val="tx1"/>
                </a:solidFill>
                <a:effectLst/>
                <a:latin typeface="+mn-lt"/>
                <a:ea typeface="+mn-ea"/>
                <a:cs typeface="+mn-cs"/>
              </a:rPr>
              <a:t>§ bestaande uit één moduleboekje. De leerling kan een keuze maken uit onderdelen uit de bakkerij of keuken:</a:t>
            </a:r>
          </a:p>
          <a:p>
            <a:r>
              <a:rPr lang="nl-NL" sz="1200" b="0" i="0" kern="1200" dirty="0">
                <a:solidFill>
                  <a:schemeClr val="tx1"/>
                </a:solidFill>
                <a:effectLst/>
                <a:latin typeface="+mn-lt"/>
                <a:ea typeface="+mn-ea"/>
                <a:cs typeface="+mn-cs"/>
              </a:rPr>
              <a:t>· Welke talenten/vaardigheden zijn belangrijk als je voor jouw profiel kiest?</a:t>
            </a:r>
          </a:p>
          <a:p>
            <a:r>
              <a:rPr lang="nl-NL" sz="1200" b="0" i="0" kern="1200" dirty="0">
                <a:solidFill>
                  <a:schemeClr val="tx1"/>
                </a:solidFill>
                <a:effectLst/>
                <a:latin typeface="+mn-lt"/>
                <a:ea typeface="+mn-ea"/>
                <a:cs typeface="+mn-cs"/>
              </a:rPr>
              <a:t>o Goed kunnen samenwerken (met iemand anders maar ook met de gehele groep)</a:t>
            </a:r>
          </a:p>
          <a:p>
            <a:r>
              <a:rPr lang="nl-NL" sz="1200" b="0" i="0" kern="1200" dirty="0">
                <a:solidFill>
                  <a:schemeClr val="tx1"/>
                </a:solidFill>
                <a:effectLst/>
                <a:latin typeface="+mn-lt"/>
                <a:ea typeface="+mn-ea"/>
                <a:cs typeface="+mn-cs"/>
              </a:rPr>
              <a:t>o Hard willen werken (een product moet immers bereid worden in 1 praktijk blok) en de keuken of bakkerij moet ook weer schoon en netjes achter gelaten worden</a:t>
            </a:r>
          </a:p>
          <a:p>
            <a:r>
              <a:rPr lang="nl-NL" sz="1200" b="0" i="0" kern="1200" dirty="0">
                <a:solidFill>
                  <a:schemeClr val="tx1"/>
                </a:solidFill>
                <a:effectLst/>
                <a:latin typeface="+mn-lt"/>
                <a:ea typeface="+mn-ea"/>
                <a:cs typeface="+mn-cs"/>
              </a:rPr>
              <a:t>o Initiatief durven nemen</a:t>
            </a:r>
          </a:p>
          <a:p>
            <a:r>
              <a:rPr lang="nl-NL" sz="1200" b="0" i="0" kern="1200" dirty="0">
                <a:solidFill>
                  <a:schemeClr val="tx1"/>
                </a:solidFill>
                <a:effectLst/>
                <a:latin typeface="+mn-lt"/>
                <a:ea typeface="+mn-ea"/>
                <a:cs typeface="+mn-cs"/>
              </a:rPr>
              <a:t>o Fouten durven maken want daar leer je van!</a:t>
            </a:r>
          </a:p>
          <a:p>
            <a:r>
              <a:rPr lang="nl-NL" sz="1200" b="0" i="0" kern="1200" dirty="0">
                <a:solidFill>
                  <a:schemeClr val="tx1"/>
                </a:solidFill>
                <a:effectLst/>
                <a:latin typeface="+mn-lt"/>
                <a:ea typeface="+mn-ea"/>
                <a:cs typeface="+mn-cs"/>
              </a:rPr>
              <a:t>· Wil je de volgende zin afmaken: Als je creatief bent, van lekker eten houdt en je het leuk vindt om iets voor een ander te betekenen dan past dit profiel bij jou!</a:t>
            </a:r>
          </a:p>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9562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5998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3859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8034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2955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351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8714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a:solidFill>
                <a:srgbClr val="FF0000"/>
              </a:solidFill>
            </a:endParaRPr>
          </a:p>
        </p:txBody>
      </p:sp>
      <p:sp>
        <p:nvSpPr>
          <p:cNvPr id="4" name="Tijdelijke aanduiding voor dianummer 3"/>
          <p:cNvSpPr>
            <a:spLocks noGrp="1"/>
          </p:cNvSpPr>
          <p:nvPr>
            <p:ph type="sldNum" sz="quarter" idx="10"/>
          </p:nvPr>
        </p:nvSpPr>
        <p:spPr/>
        <p:txBody>
          <a:bodyPr/>
          <a:lstStyle/>
          <a:p>
            <a:fld id="{EF956F7B-8ACD-4423-AAB0-E36002026FE3}" type="slidenum">
              <a:rPr lang="nl-NL" smtClean="0"/>
              <a:t>7</a:t>
            </a:fld>
            <a:endParaRPr lang="nl-NL"/>
          </a:p>
        </p:txBody>
      </p:sp>
    </p:spTree>
    <p:extLst>
      <p:ext uri="{BB962C8B-B14F-4D97-AF65-F5344CB8AC3E}">
        <p14:creationId xmlns:p14="http://schemas.microsoft.com/office/powerpoint/2010/main" val="1256231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5557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7376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5150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5463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6469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3153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sz="1200" b="0" i="0" kern="1200" dirty="0">
                <a:solidFill>
                  <a:schemeClr val="tx1"/>
                </a:solidFill>
                <a:effectLst/>
                <a:latin typeface="+mn-lt"/>
                <a:ea typeface="+mn-ea"/>
                <a:cs typeface="+mn-cs"/>
              </a:rPr>
              <a:t>In leerjaar 3 volgen de leerlingen het profieldeel "Groene productie" en het keuzedeel "Houden van dieren", dit laatste omdat er zo snel mogelijk aangeleerd moet worden hoe om te gaan met de dieren in het Groengebouw. </a:t>
            </a:r>
          </a:p>
          <a:p>
            <a:pPr fontAlgn="base"/>
            <a:r>
              <a:rPr lang="nl-NL" sz="1200" b="0" i="0" kern="1200" dirty="0">
                <a:solidFill>
                  <a:schemeClr val="tx1"/>
                </a:solidFill>
                <a:effectLst/>
                <a:latin typeface="+mn-lt"/>
                <a:ea typeface="+mn-ea"/>
                <a:cs typeface="+mn-cs"/>
              </a:rPr>
              <a:t>In principe omvat groen alles, maar affiniteit met dieren en planten is wenselijk. "Groen moet je doen", eigenlijk. Geen angst hebben de handen uit de mouwen te steken, mouwen op te stropen en ook buiten te willen werken.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3910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5338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1415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235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a:solidFill>
                <a:srgbClr val="FF0000"/>
              </a:solidFill>
            </a:endParaRPr>
          </a:p>
        </p:txBody>
      </p:sp>
      <p:sp>
        <p:nvSpPr>
          <p:cNvPr id="4" name="Tijdelijke aanduiding voor dianummer 3"/>
          <p:cNvSpPr>
            <a:spLocks noGrp="1"/>
          </p:cNvSpPr>
          <p:nvPr>
            <p:ph type="sldNum" sz="quarter" idx="10"/>
          </p:nvPr>
        </p:nvSpPr>
        <p:spPr/>
        <p:txBody>
          <a:bodyPr/>
          <a:lstStyle/>
          <a:p>
            <a:fld id="{EF956F7B-8ACD-4423-AAB0-E36002026FE3}" type="slidenum">
              <a:rPr lang="nl-NL" smtClean="0"/>
              <a:t>8</a:t>
            </a:fld>
            <a:endParaRPr lang="nl-NL"/>
          </a:p>
        </p:txBody>
      </p:sp>
    </p:spTree>
    <p:extLst>
      <p:ext uri="{BB962C8B-B14F-4D97-AF65-F5344CB8AC3E}">
        <p14:creationId xmlns:p14="http://schemas.microsoft.com/office/powerpoint/2010/main" val="166257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7943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66401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2087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1799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a:solidFill>
                <a:srgbClr val="FF0000"/>
              </a:solidFill>
            </a:endParaRPr>
          </a:p>
        </p:txBody>
      </p:sp>
      <p:sp>
        <p:nvSpPr>
          <p:cNvPr id="4" name="Tijdelijke aanduiding voor dianummer 3"/>
          <p:cNvSpPr>
            <a:spLocks noGrp="1"/>
          </p:cNvSpPr>
          <p:nvPr>
            <p:ph type="sldNum" sz="quarter" idx="10"/>
          </p:nvPr>
        </p:nvSpPr>
        <p:spPr/>
        <p:txBody>
          <a:bodyPr/>
          <a:lstStyle/>
          <a:p>
            <a:fld id="{EF956F7B-8ACD-4423-AAB0-E36002026FE3}" type="slidenum">
              <a:rPr lang="nl-NL" smtClean="0"/>
              <a:t>9</a:t>
            </a:fld>
            <a:endParaRPr lang="nl-NL"/>
          </a:p>
        </p:txBody>
      </p:sp>
    </p:spTree>
    <p:extLst>
      <p:ext uri="{BB962C8B-B14F-4D97-AF65-F5344CB8AC3E}">
        <p14:creationId xmlns:p14="http://schemas.microsoft.com/office/powerpoint/2010/main" val="2267092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7814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0819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7564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8430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56F7B-8ACD-4423-AAB0-E36002026F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63863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Diapositief">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39C7E56C-0CD1-DF49-AEAE-495FCD510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36" y="-18167"/>
            <a:ext cx="9229347" cy="6903551"/>
          </a:xfrm>
          <a:prstGeom prst="rect">
            <a:avLst/>
          </a:prstGeom>
        </p:spPr>
      </p:pic>
      <p:sp>
        <p:nvSpPr>
          <p:cNvPr id="2" name="Titel 1"/>
          <p:cNvSpPr>
            <a:spLocks noGrp="1"/>
          </p:cNvSpPr>
          <p:nvPr>
            <p:ph type="ctrTitle" hasCustomPrompt="1"/>
          </p:nvPr>
        </p:nvSpPr>
        <p:spPr>
          <a:xfrm>
            <a:off x="325884" y="2130425"/>
            <a:ext cx="8566596" cy="650503"/>
          </a:xfrm>
          <a:prstGeom prst="rect">
            <a:avLst/>
          </a:prstGeom>
        </p:spPr>
        <p:txBody>
          <a:bodyPr anchor="b">
            <a:normAutofit/>
          </a:bodyPr>
          <a:lstStyle>
            <a:lvl1pPr algn="l">
              <a:defRPr sz="4000" b="1">
                <a:solidFill>
                  <a:srgbClr val="006EB7"/>
                </a:solidFill>
              </a:defRPr>
            </a:lvl1pPr>
          </a:lstStyle>
          <a:p>
            <a:r>
              <a:rPr lang="nl-NL" dirty="0"/>
              <a:t>“Typ hier de titel”</a:t>
            </a:r>
          </a:p>
        </p:txBody>
      </p:sp>
      <p:sp>
        <p:nvSpPr>
          <p:cNvPr id="3" name="Ondertitel 2"/>
          <p:cNvSpPr>
            <a:spLocks noGrp="1"/>
          </p:cNvSpPr>
          <p:nvPr>
            <p:ph type="subTitle" idx="1" hasCustomPrompt="1"/>
          </p:nvPr>
        </p:nvSpPr>
        <p:spPr>
          <a:xfrm>
            <a:off x="323424" y="2924944"/>
            <a:ext cx="8571516" cy="1008112"/>
          </a:xfrm>
          <a:prstGeom prst="rect">
            <a:avLst/>
          </a:prstGeom>
        </p:spPr>
        <p:txBody>
          <a:bodyPr>
            <a:normAutofit/>
          </a:bodyPr>
          <a:lstStyle>
            <a:lvl1pPr marL="0" indent="0" algn="l">
              <a:buNone/>
              <a:defRPr sz="1800">
                <a:solidFill>
                  <a:srgbClr val="F794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“Typ hier eventueel een ondertitel”</a:t>
            </a:r>
          </a:p>
        </p:txBody>
      </p:sp>
      <p:sp>
        <p:nvSpPr>
          <p:cNvPr id="36" name="Tijdelijke aanduiding voor datum 35"/>
          <p:cNvSpPr>
            <a:spLocks noGrp="1"/>
          </p:cNvSpPr>
          <p:nvPr>
            <p:ph type="dt" sz="half" idx="10"/>
          </p:nvPr>
        </p:nvSpPr>
        <p:spPr>
          <a:xfrm>
            <a:off x="321992" y="6459137"/>
            <a:ext cx="3817959" cy="260558"/>
          </a:xfrm>
          <a:prstGeom prst="rect">
            <a:avLst/>
          </a:prstGeom>
        </p:spPr>
        <p:txBody>
          <a:bodyPr/>
          <a:lstStyle>
            <a:lvl1pPr algn="l">
              <a:defRPr sz="1000"/>
            </a:lvl1pPr>
          </a:lstStyle>
          <a:p>
            <a:fld id="{ADD505D2-965B-4F06-990E-4761D7DC6F7F}" type="datetime1">
              <a:rPr lang="nl-NL" smtClean="0"/>
              <a:t>21-1-2021</a:t>
            </a:fld>
            <a:endParaRPr lang="nl-NL"/>
          </a:p>
        </p:txBody>
      </p:sp>
      <p:sp>
        <p:nvSpPr>
          <p:cNvPr id="38" name="Tijdelijke aanduiding voor dianummer 37"/>
          <p:cNvSpPr>
            <a:spLocks noGrp="1"/>
          </p:cNvSpPr>
          <p:nvPr>
            <p:ph type="sldNum" sz="quarter" idx="12"/>
          </p:nvPr>
        </p:nvSpPr>
        <p:spPr>
          <a:xfrm>
            <a:off x="8424936" y="6450509"/>
            <a:ext cx="467544" cy="257866"/>
          </a:xfrm>
        </p:spPr>
        <p:txBody>
          <a:bodyPr/>
          <a:lstStyle>
            <a:lvl1pPr>
              <a:defRPr>
                <a:solidFill>
                  <a:schemeClr val="bg1"/>
                </a:solidFill>
              </a:defRPr>
            </a:lvl1pPr>
          </a:lstStyle>
          <a:p>
            <a:fld id="{A8AA7EC8-FE29-421D-A88B-370786849ECC}" type="slidenum">
              <a:rPr lang="nl-NL" smtClean="0"/>
              <a:pPr/>
              <a:t>‹nr.›</a:t>
            </a:fld>
            <a:endParaRPr lang="nl-NL"/>
          </a:p>
        </p:txBody>
      </p:sp>
      <p:sp>
        <p:nvSpPr>
          <p:cNvPr id="7" name="Rechthoek 6">
            <a:extLst>
              <a:ext uri="{FF2B5EF4-FFF2-40B4-BE49-F238E27FC236}">
                <a16:creationId xmlns:a16="http://schemas.microsoft.com/office/drawing/2014/main" id="{3D5BB6B8-9F2A-4855-826E-3C0C08BA5DB6}"/>
              </a:ext>
            </a:extLst>
          </p:cNvPr>
          <p:cNvSpPr/>
          <p:nvPr userDrawn="1"/>
        </p:nvSpPr>
        <p:spPr>
          <a:xfrm>
            <a:off x="7092280" y="0"/>
            <a:ext cx="2051720" cy="2060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Afgeronde rechthoek 23">
            <a:extLst>
              <a:ext uri="{FF2B5EF4-FFF2-40B4-BE49-F238E27FC236}">
                <a16:creationId xmlns:a16="http://schemas.microsoft.com/office/drawing/2014/main" id="{9AC83BD1-9D5A-4CF3-99E8-932994D696B0}"/>
              </a:ext>
            </a:extLst>
          </p:cNvPr>
          <p:cNvSpPr/>
          <p:nvPr userDrawn="1"/>
        </p:nvSpPr>
        <p:spPr>
          <a:xfrm>
            <a:off x="117446" y="123825"/>
            <a:ext cx="8900720" cy="6176307"/>
          </a:xfrm>
          <a:prstGeom prst="roundRect">
            <a:avLst>
              <a:gd name="adj" fmla="val 44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1CF71512-5694-49D1-B67F-21397F0FAE9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60946" y="221650"/>
            <a:ext cx="1450280" cy="1450280"/>
          </a:xfrm>
          <a:prstGeom prst="rect">
            <a:avLst/>
          </a:prstGeom>
        </p:spPr>
      </p:pic>
    </p:spTree>
    <p:extLst>
      <p:ext uri="{BB962C8B-B14F-4D97-AF65-F5344CB8AC3E}">
        <p14:creationId xmlns:p14="http://schemas.microsoft.com/office/powerpoint/2010/main" val="4130695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abel">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rgbClr val="006EB7"/>
                </a:solidFill>
              </a:defRPr>
            </a:lvl1pPr>
          </a:lstStyle>
          <a:p>
            <a:r>
              <a:rPr lang="nl-NL" dirty="0"/>
              <a:t>“Typ hier de titel”</a:t>
            </a:r>
          </a:p>
        </p:txBody>
      </p:sp>
      <p:sp>
        <p:nvSpPr>
          <p:cNvPr id="3" name="Tijdelijke aanduiding voor tabel 2"/>
          <p:cNvSpPr>
            <a:spLocks noGrp="1"/>
          </p:cNvSpPr>
          <p:nvPr>
            <p:ph type="tbl" sz="quarter" idx="18" hasCustomPrompt="1"/>
          </p:nvPr>
        </p:nvSpPr>
        <p:spPr>
          <a:xfrm>
            <a:off x="323528" y="2060848"/>
            <a:ext cx="8496622" cy="3744416"/>
          </a:xfrm>
          <a:prstGeom prst="rect">
            <a:avLst/>
          </a:prstGeom>
          <a:solidFill>
            <a:schemeClr val="bg1">
              <a:lumMod val="85000"/>
            </a:schemeClr>
          </a:solidFill>
        </p:spPr>
        <p:txBody>
          <a:bodyPr lIns="360000" tIns="180000" rIns="180000" bIns="180000"/>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baseline="0"/>
            </a:lvl1pPr>
          </a:lstStyle>
          <a:p>
            <a:r>
              <a:rPr lang="nl-NL" noProof="0" dirty="0"/>
              <a:t>Klik op het pictogram om een tabel toe te toevoegen aan deze slide</a:t>
            </a:r>
          </a:p>
        </p:txBody>
      </p:sp>
      <p:sp>
        <p:nvSpPr>
          <p:cNvPr id="9" name="Tijdelijke aanduiding voor tekst 2"/>
          <p:cNvSpPr>
            <a:spLocks noGrp="1"/>
          </p:cNvSpPr>
          <p:nvPr>
            <p:ph type="body" sz="quarter" idx="19" hasCustomPrompt="1"/>
          </p:nvPr>
        </p:nvSpPr>
        <p:spPr>
          <a:xfrm>
            <a:off x="323850" y="5876925"/>
            <a:ext cx="8496622" cy="288925"/>
          </a:xfrm>
          <a:prstGeom prst="rect">
            <a:avLst/>
          </a:prstGeom>
        </p:spPr>
        <p:txBody>
          <a:bodyPr/>
          <a:lstStyle>
            <a:lvl1pPr marL="0" indent="0">
              <a:buNone/>
              <a:defRPr sz="1100" baseline="0"/>
            </a:lvl1pPr>
          </a:lstStyle>
          <a:p>
            <a:pPr lvl="0"/>
            <a:r>
              <a:rPr lang="nl-NL" dirty="0"/>
              <a:t>Typ hier een toelichting</a:t>
            </a:r>
          </a:p>
        </p:txBody>
      </p:sp>
      <p:sp>
        <p:nvSpPr>
          <p:cNvPr id="12" name="Tijdelijke aanduiding voor voettekst 13">
            <a:extLst>
              <a:ext uri="{FF2B5EF4-FFF2-40B4-BE49-F238E27FC236}">
                <a16:creationId xmlns:a16="http://schemas.microsoft.com/office/drawing/2014/main" id="{F71A75C5-15F4-4A4B-BE8F-848E84EE0CB1}"/>
              </a:ext>
            </a:extLst>
          </p:cNvPr>
          <p:cNvSpPr>
            <a:spLocks noGrp="1"/>
          </p:cNvSpPr>
          <p:nvPr>
            <p:ph type="ftr" sz="quarter" idx="14"/>
          </p:nvPr>
        </p:nvSpPr>
        <p:spPr>
          <a:xfrm>
            <a:off x="323528" y="6459137"/>
            <a:ext cx="2895600" cy="260558"/>
          </a:xfrm>
        </p:spPr>
        <p:txBody>
          <a:bodyPr/>
          <a:lstStyle>
            <a:lvl1pPr>
              <a:defRPr/>
            </a:lvl1pPr>
          </a:lstStyle>
          <a:p>
            <a:r>
              <a:rPr lang="nl-NL"/>
              <a:t>Versie 1.0 Definitief</a:t>
            </a:r>
          </a:p>
        </p:txBody>
      </p:sp>
      <p:sp>
        <p:nvSpPr>
          <p:cNvPr id="13" name="Tijdelijke aanduiding voor dianummer 14">
            <a:extLst>
              <a:ext uri="{FF2B5EF4-FFF2-40B4-BE49-F238E27FC236}">
                <a16:creationId xmlns:a16="http://schemas.microsoft.com/office/drawing/2014/main" id="{F4D264AD-8C9A-5B43-9766-0EE2A38219D1}"/>
              </a:ext>
            </a:extLst>
          </p:cNvPr>
          <p:cNvSpPr>
            <a:spLocks noGrp="1"/>
          </p:cNvSpPr>
          <p:nvPr>
            <p:ph type="sldNum" sz="quarter" idx="15"/>
          </p:nvPr>
        </p:nvSpPr>
        <p:spPr>
          <a:xfrm>
            <a:off x="8424936" y="6466382"/>
            <a:ext cx="467544" cy="257866"/>
          </a:xfrm>
        </p:spPr>
        <p:txBody>
          <a:bodyPr/>
          <a:lstStyle/>
          <a:p>
            <a:fld id="{A8AA7EC8-FE29-421D-A88B-370786849ECC}" type="slidenum">
              <a:rPr lang="nl-NL" smtClean="0"/>
              <a:pPr/>
              <a:t>‹nr.›</a:t>
            </a:fld>
            <a:endParaRPr lang="nl-NL"/>
          </a:p>
        </p:txBody>
      </p:sp>
    </p:spTree>
    <p:extLst>
      <p:ext uri="{BB962C8B-B14F-4D97-AF65-F5344CB8AC3E}">
        <p14:creationId xmlns:p14="http://schemas.microsoft.com/office/powerpoint/2010/main" val="384283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rgbClr val="006EB7"/>
                </a:solidFill>
              </a:defRPr>
            </a:lvl1pPr>
          </a:lstStyle>
          <a:p>
            <a:r>
              <a:rPr lang="nl-NL" dirty="0"/>
              <a:t>“Typ hier de titel”</a:t>
            </a:r>
          </a:p>
        </p:txBody>
      </p:sp>
      <p:sp>
        <p:nvSpPr>
          <p:cNvPr id="12" name="Tijdelijke aanduiding voor tekst 2"/>
          <p:cNvSpPr>
            <a:spLocks noGrp="1"/>
          </p:cNvSpPr>
          <p:nvPr>
            <p:ph type="body" sz="quarter" idx="19" hasCustomPrompt="1"/>
          </p:nvPr>
        </p:nvSpPr>
        <p:spPr>
          <a:xfrm>
            <a:off x="323850" y="5876925"/>
            <a:ext cx="8496622" cy="288925"/>
          </a:xfrm>
          <a:prstGeom prst="rect">
            <a:avLst/>
          </a:prstGeom>
        </p:spPr>
        <p:txBody>
          <a:bodyPr/>
          <a:lstStyle>
            <a:lvl1pPr marL="0" indent="0">
              <a:buNone/>
              <a:defRPr sz="1100" baseline="0"/>
            </a:lvl1pPr>
          </a:lstStyle>
          <a:p>
            <a:pPr lvl="0"/>
            <a:r>
              <a:rPr lang="nl-NL" dirty="0"/>
              <a:t>Typ hier een toelichting</a:t>
            </a:r>
          </a:p>
        </p:txBody>
      </p:sp>
      <p:sp>
        <p:nvSpPr>
          <p:cNvPr id="13" name="Tijdelijke aanduiding voor media 2"/>
          <p:cNvSpPr>
            <a:spLocks noGrp="1"/>
          </p:cNvSpPr>
          <p:nvPr>
            <p:ph type="media" sz="quarter" idx="20" hasCustomPrompt="1"/>
          </p:nvPr>
        </p:nvSpPr>
        <p:spPr>
          <a:xfrm>
            <a:off x="323850" y="2060848"/>
            <a:ext cx="8496300" cy="3744640"/>
          </a:xfrm>
          <a:prstGeom prst="rect">
            <a:avLst/>
          </a:prstGeom>
          <a:solidFill>
            <a:schemeClr val="bg1">
              <a:lumMod val="85000"/>
            </a:schemeClr>
          </a:solidFill>
        </p:spPr>
        <p:txBody>
          <a:bodyPr lIns="360000" tIns="180000" rIns="180000" bIns="180000"/>
          <a:lstStyle>
            <a:lvl1pPr marL="0" indent="0" algn="l">
              <a:buNone/>
              <a:defRPr sz="1600"/>
            </a:lvl1pPr>
          </a:lstStyle>
          <a:p>
            <a:r>
              <a:rPr lang="nl-NL" noProof="0" dirty="0"/>
              <a:t>Klik op het pictogram om media toe te toevoegen aan deze slide</a:t>
            </a:r>
          </a:p>
        </p:txBody>
      </p:sp>
      <p:sp>
        <p:nvSpPr>
          <p:cNvPr id="9" name="Tijdelijke aanduiding voor voettekst 13">
            <a:extLst>
              <a:ext uri="{FF2B5EF4-FFF2-40B4-BE49-F238E27FC236}">
                <a16:creationId xmlns:a16="http://schemas.microsoft.com/office/drawing/2014/main" id="{624ACE91-4E08-5942-A4FF-83F7E1D0D5E8}"/>
              </a:ext>
            </a:extLst>
          </p:cNvPr>
          <p:cNvSpPr>
            <a:spLocks noGrp="1"/>
          </p:cNvSpPr>
          <p:nvPr>
            <p:ph type="ftr" sz="quarter" idx="14"/>
          </p:nvPr>
        </p:nvSpPr>
        <p:spPr>
          <a:xfrm>
            <a:off x="323528" y="6459137"/>
            <a:ext cx="2895600" cy="260558"/>
          </a:xfrm>
        </p:spPr>
        <p:txBody>
          <a:bodyPr/>
          <a:lstStyle>
            <a:lvl1pPr>
              <a:defRPr/>
            </a:lvl1pPr>
          </a:lstStyle>
          <a:p>
            <a:r>
              <a:rPr lang="nl-NL"/>
              <a:t>Versie 1.0 Definitief</a:t>
            </a:r>
          </a:p>
        </p:txBody>
      </p:sp>
      <p:sp>
        <p:nvSpPr>
          <p:cNvPr id="14" name="Tijdelijke aanduiding voor dianummer 14">
            <a:extLst>
              <a:ext uri="{FF2B5EF4-FFF2-40B4-BE49-F238E27FC236}">
                <a16:creationId xmlns:a16="http://schemas.microsoft.com/office/drawing/2014/main" id="{AE201035-0126-F145-9187-A8EA6E4B1C15}"/>
              </a:ext>
            </a:extLst>
          </p:cNvPr>
          <p:cNvSpPr>
            <a:spLocks noGrp="1"/>
          </p:cNvSpPr>
          <p:nvPr>
            <p:ph type="sldNum" sz="quarter" idx="15"/>
          </p:nvPr>
        </p:nvSpPr>
        <p:spPr>
          <a:xfrm>
            <a:off x="8424936" y="6466382"/>
            <a:ext cx="467544" cy="257866"/>
          </a:xfrm>
        </p:spPr>
        <p:txBody>
          <a:bodyPr/>
          <a:lstStyle/>
          <a:p>
            <a:fld id="{A8AA7EC8-FE29-421D-A88B-370786849ECC}" type="slidenum">
              <a:rPr lang="nl-NL" smtClean="0"/>
              <a:pPr/>
              <a:t>‹nr.›</a:t>
            </a:fld>
            <a:endParaRPr lang="nl-NL"/>
          </a:p>
        </p:txBody>
      </p:sp>
    </p:spTree>
    <p:extLst>
      <p:ext uri="{BB962C8B-B14F-4D97-AF65-F5344CB8AC3E}">
        <p14:creationId xmlns:p14="http://schemas.microsoft.com/office/powerpoint/2010/main" val="2365994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a:extLst>
              <a:ext uri="{FF2B5EF4-FFF2-40B4-BE49-F238E27FC236}">
                <a16:creationId xmlns:a16="http://schemas.microsoft.com/office/drawing/2014/main" id="{408E773C-4678-451F-881A-469A9E4B1DAE}"/>
              </a:ext>
            </a:extLst>
          </p:cNvPr>
          <p:cNvSpPr>
            <a:spLocks noGrp="1" noChangeArrowheads="1"/>
          </p:cNvSpPr>
          <p:nvPr>
            <p:ph type="dt" sz="half" idx="10"/>
          </p:nvPr>
        </p:nvSpPr>
        <p:spPr>
          <a:ln/>
        </p:spPr>
        <p:txBody>
          <a:bodyPr/>
          <a:lstStyle>
            <a:lvl1pPr>
              <a:defRPr/>
            </a:lvl1pPr>
          </a:lstStyle>
          <a:p>
            <a:fld id="{14C705AB-1925-42C8-8554-5C0A28D4A6D9}" type="datetime1">
              <a:rPr lang="nl-NL" smtClean="0"/>
              <a:pPr/>
              <a:t>21-1-2021</a:t>
            </a:fld>
            <a:endParaRPr lang="nl-NL"/>
          </a:p>
        </p:txBody>
      </p:sp>
      <p:sp>
        <p:nvSpPr>
          <p:cNvPr id="5" name="Rectangle 5">
            <a:extLst>
              <a:ext uri="{FF2B5EF4-FFF2-40B4-BE49-F238E27FC236}">
                <a16:creationId xmlns:a16="http://schemas.microsoft.com/office/drawing/2014/main" id="{4E8CA1BC-28D3-4708-BB42-2BBB1C7753E4}"/>
              </a:ext>
            </a:extLst>
          </p:cNvPr>
          <p:cNvSpPr>
            <a:spLocks noGrp="1" noChangeArrowheads="1"/>
          </p:cNvSpPr>
          <p:nvPr>
            <p:ph type="ftr" sz="quarter" idx="11"/>
          </p:nvPr>
        </p:nvSpPr>
        <p:spPr>
          <a:ln/>
        </p:spPr>
        <p:txBody>
          <a:bodyPr/>
          <a:lstStyle>
            <a:lvl1pPr>
              <a:defRPr/>
            </a:lvl1pPr>
          </a:lstStyle>
          <a:p>
            <a:r>
              <a:rPr lang="nl-NL"/>
              <a:t>Versie 1.0 Definitief</a:t>
            </a:r>
          </a:p>
        </p:txBody>
      </p:sp>
      <p:sp>
        <p:nvSpPr>
          <p:cNvPr id="6" name="Rectangle 6">
            <a:extLst>
              <a:ext uri="{FF2B5EF4-FFF2-40B4-BE49-F238E27FC236}">
                <a16:creationId xmlns:a16="http://schemas.microsoft.com/office/drawing/2014/main" id="{B24FB358-00A2-416D-9986-18E8986671A9}"/>
              </a:ext>
            </a:extLst>
          </p:cNvPr>
          <p:cNvSpPr>
            <a:spLocks noGrp="1" noChangeArrowheads="1"/>
          </p:cNvSpPr>
          <p:nvPr>
            <p:ph type="sldNum" sz="quarter" idx="12"/>
          </p:nvPr>
        </p:nvSpPr>
        <p:spPr>
          <a:ln/>
        </p:spPr>
        <p:txBody>
          <a:bodyPr/>
          <a:lstStyle>
            <a:lvl1pPr>
              <a:defRPr/>
            </a:lvl1pPr>
          </a:lstStyle>
          <a:p>
            <a:fld id="{A8AA7EC8-FE29-421D-A88B-370786849ECC}" type="slidenum">
              <a:rPr lang="nl-NL" smtClean="0"/>
              <a:pPr/>
              <a:t>‹nr.›</a:t>
            </a:fld>
            <a:endParaRPr lang="nl-NL"/>
          </a:p>
        </p:txBody>
      </p:sp>
    </p:spTree>
    <p:extLst>
      <p:ext uri="{BB962C8B-B14F-4D97-AF65-F5344CB8AC3E}">
        <p14:creationId xmlns:p14="http://schemas.microsoft.com/office/powerpoint/2010/main" val="2146423694"/>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528" y="2130425"/>
            <a:ext cx="8496944" cy="1470025"/>
          </a:xfrm>
          <a:prstGeom prst="rect">
            <a:avLst/>
          </a:prstGeom>
        </p:spPr>
        <p:txBody>
          <a:bodyPr anchor="b">
            <a:normAutofit/>
          </a:bodyPr>
          <a:lstStyle>
            <a:lvl1pPr algn="l">
              <a:defRPr sz="4000" b="1">
                <a:solidFill>
                  <a:schemeClr val="tx2"/>
                </a:solidFill>
              </a:defRPr>
            </a:lvl1pPr>
          </a:lstStyle>
          <a:p>
            <a:r>
              <a:rPr lang="nl-NL"/>
              <a:t>“Typ hier de titel”</a:t>
            </a:r>
          </a:p>
        </p:txBody>
      </p:sp>
      <p:sp>
        <p:nvSpPr>
          <p:cNvPr id="3" name="Ondertitel 2"/>
          <p:cNvSpPr>
            <a:spLocks noGrp="1"/>
          </p:cNvSpPr>
          <p:nvPr>
            <p:ph type="subTitle" idx="1" hasCustomPrompt="1"/>
          </p:nvPr>
        </p:nvSpPr>
        <p:spPr>
          <a:xfrm>
            <a:off x="323528" y="3717032"/>
            <a:ext cx="8496944" cy="1752600"/>
          </a:xfrm>
          <a:prstGeom prst="rect">
            <a:avLst/>
          </a:prstGeom>
        </p:spPr>
        <p:txBody>
          <a:bodyPr>
            <a:normAutofit/>
          </a:bodyPr>
          <a:lstStyle>
            <a:lvl1pPr marL="0" indent="0" algn="l">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“Typ hier eventueel een ondertitel”</a:t>
            </a:r>
          </a:p>
        </p:txBody>
      </p:sp>
      <p:sp>
        <p:nvSpPr>
          <p:cNvPr id="7" name="Tijdelijke aanduiding voor datum 6"/>
          <p:cNvSpPr>
            <a:spLocks noGrp="1"/>
          </p:cNvSpPr>
          <p:nvPr>
            <p:ph type="dt" sz="half" idx="10"/>
          </p:nvPr>
        </p:nvSpPr>
        <p:spPr>
          <a:xfrm>
            <a:off x="6876256" y="6450509"/>
            <a:ext cx="1656184" cy="260558"/>
          </a:xfrm>
          <a:prstGeom prst="rect">
            <a:avLst/>
          </a:prstGeom>
        </p:spPr>
        <p:txBody>
          <a:bodyPr/>
          <a:lstStyle/>
          <a:p>
            <a:fld id="{EA21C658-0824-4E40-9186-24EE8A987AD9}" type="datetime1">
              <a:rPr lang="nl-NL" smtClean="0"/>
              <a:t>21-1-2021</a:t>
            </a:fld>
            <a:endParaRPr lang="nl-NL"/>
          </a:p>
        </p:txBody>
      </p:sp>
      <p:sp>
        <p:nvSpPr>
          <p:cNvPr id="8" name="Tijdelijke aanduiding voor voettekst 7"/>
          <p:cNvSpPr>
            <a:spLocks noGrp="1"/>
          </p:cNvSpPr>
          <p:nvPr>
            <p:ph type="ftr" sz="quarter" idx="11"/>
          </p:nvPr>
        </p:nvSpPr>
        <p:spPr/>
        <p:txBody>
          <a:bodyPr/>
          <a:lstStyle/>
          <a:p>
            <a:r>
              <a:rPr lang="nl-NL"/>
              <a:t>Versie 1.0 Definitief</a:t>
            </a:r>
          </a:p>
        </p:txBody>
      </p:sp>
      <p:sp>
        <p:nvSpPr>
          <p:cNvPr id="9" name="Tijdelijke aanduiding voor dianummer 8"/>
          <p:cNvSpPr>
            <a:spLocks noGrp="1"/>
          </p:cNvSpPr>
          <p:nvPr>
            <p:ph type="sldNum" sz="quarter" idx="12"/>
          </p:nvPr>
        </p:nvSpPr>
        <p:spPr/>
        <p:txBody>
          <a:bodyPr/>
          <a:lstStyle/>
          <a:p>
            <a:fld id="{A8AA7EC8-FE29-421D-A88B-370786849ECC}" type="slidenum">
              <a:rPr lang="nl-NL" smtClean="0"/>
              <a:pPr/>
              <a:t>‹nr.›</a:t>
            </a:fld>
            <a:endParaRPr lang="nl-NL"/>
          </a:p>
        </p:txBody>
      </p:sp>
    </p:spTree>
    <p:extLst>
      <p:ext uri="{BB962C8B-B14F-4D97-AF65-F5344CB8AC3E}">
        <p14:creationId xmlns:p14="http://schemas.microsoft.com/office/powerpoint/2010/main" val="3235449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eldia Diapositief">
    <p:spTree>
      <p:nvGrpSpPr>
        <p:cNvPr id="1" name=""/>
        <p:cNvGrpSpPr/>
        <p:nvPr/>
      </p:nvGrpSpPr>
      <p:grpSpPr>
        <a:xfrm>
          <a:off x="0" y="0"/>
          <a:ext cx="0" cy="0"/>
          <a:chOff x="0" y="0"/>
          <a:chExt cx="0" cy="0"/>
        </a:xfrm>
      </p:grpSpPr>
      <p:sp>
        <p:nvSpPr>
          <p:cNvPr id="7" name="Rechthoek 6"/>
          <p:cNvSpPr/>
          <p:nvPr userDrawn="1"/>
        </p:nvSpPr>
        <p:spPr>
          <a:xfrm>
            <a:off x="7092280" y="0"/>
            <a:ext cx="2051720" cy="2060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Afgeronde rechthoek 23"/>
          <p:cNvSpPr/>
          <p:nvPr userDrawn="1"/>
        </p:nvSpPr>
        <p:spPr>
          <a:xfrm>
            <a:off x="117446" y="123825"/>
            <a:ext cx="8900720" cy="6176307"/>
          </a:xfrm>
          <a:prstGeom prst="roundRect">
            <a:avLst>
              <a:gd name="adj" fmla="val 44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325884" y="2130425"/>
            <a:ext cx="8566596" cy="1470025"/>
          </a:xfrm>
          <a:prstGeom prst="rect">
            <a:avLst/>
          </a:prstGeom>
        </p:spPr>
        <p:txBody>
          <a:bodyPr anchor="b">
            <a:normAutofit/>
          </a:bodyPr>
          <a:lstStyle>
            <a:lvl1pPr algn="l">
              <a:defRPr sz="4000" b="1">
                <a:solidFill>
                  <a:schemeClr val="bg1"/>
                </a:solidFill>
              </a:defRPr>
            </a:lvl1pPr>
          </a:lstStyle>
          <a:p>
            <a:r>
              <a:rPr lang="nl-NL"/>
              <a:t>“Typ hier de titel”</a:t>
            </a:r>
          </a:p>
        </p:txBody>
      </p:sp>
      <p:sp>
        <p:nvSpPr>
          <p:cNvPr id="3" name="Ondertitel 2"/>
          <p:cNvSpPr>
            <a:spLocks noGrp="1"/>
          </p:cNvSpPr>
          <p:nvPr>
            <p:ph type="subTitle" idx="1" hasCustomPrompt="1"/>
          </p:nvPr>
        </p:nvSpPr>
        <p:spPr>
          <a:xfrm>
            <a:off x="323528" y="3717032"/>
            <a:ext cx="8571516" cy="1752600"/>
          </a:xfrm>
          <a:prstGeom prst="rect">
            <a:avLst/>
          </a:prstGeom>
        </p:spPr>
        <p:txBody>
          <a:bodyPr>
            <a:normAutofit/>
          </a:bodyPr>
          <a:lstStyle>
            <a:lvl1pPr marL="0" indent="0" algn="l">
              <a:buNone/>
              <a:defRPr sz="18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“Typ hier eventueel een ondertitel”</a:t>
            </a:r>
          </a:p>
        </p:txBody>
      </p:sp>
      <p:sp>
        <p:nvSpPr>
          <p:cNvPr id="36" name="Tijdelijke aanduiding voor datum 35"/>
          <p:cNvSpPr>
            <a:spLocks noGrp="1"/>
          </p:cNvSpPr>
          <p:nvPr>
            <p:ph type="dt" sz="half" idx="10"/>
          </p:nvPr>
        </p:nvSpPr>
        <p:spPr>
          <a:xfrm>
            <a:off x="6876256" y="6450509"/>
            <a:ext cx="1656184" cy="260558"/>
          </a:xfrm>
          <a:prstGeom prst="rect">
            <a:avLst/>
          </a:prstGeom>
        </p:spPr>
        <p:txBody>
          <a:bodyPr/>
          <a:lstStyle/>
          <a:p>
            <a:fld id="{ADD505D2-965B-4F06-990E-4761D7DC6F7F}" type="datetime1">
              <a:rPr lang="nl-NL" smtClean="0"/>
              <a:t>21-1-2021</a:t>
            </a:fld>
            <a:endParaRPr lang="nl-NL"/>
          </a:p>
        </p:txBody>
      </p:sp>
      <p:sp>
        <p:nvSpPr>
          <p:cNvPr id="37" name="Tijdelijke aanduiding voor voettekst 36"/>
          <p:cNvSpPr>
            <a:spLocks noGrp="1"/>
          </p:cNvSpPr>
          <p:nvPr>
            <p:ph type="ftr" sz="quarter" idx="11"/>
          </p:nvPr>
        </p:nvSpPr>
        <p:spPr/>
        <p:txBody>
          <a:bodyPr/>
          <a:lstStyle/>
          <a:p>
            <a:r>
              <a:rPr lang="nl-NL"/>
              <a:t>Versie 1.0 Definitief</a:t>
            </a:r>
          </a:p>
        </p:txBody>
      </p:sp>
      <p:sp>
        <p:nvSpPr>
          <p:cNvPr id="38" name="Tijdelijke aanduiding voor dianummer 37"/>
          <p:cNvSpPr>
            <a:spLocks noGrp="1"/>
          </p:cNvSpPr>
          <p:nvPr>
            <p:ph type="sldNum" sz="quarter" idx="12"/>
          </p:nvPr>
        </p:nvSpPr>
        <p:spPr/>
        <p:txBody>
          <a:bodyPr/>
          <a:lstStyle/>
          <a:p>
            <a:fld id="{A8AA7EC8-FE29-421D-A88B-370786849ECC}" type="slidenum">
              <a:rPr lang="nl-NL" smtClean="0"/>
              <a:pPr/>
              <a:t>‹nr.›</a:t>
            </a:fld>
            <a:endParaRPr lang="nl-NL"/>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60946" y="221650"/>
            <a:ext cx="1450280" cy="1450280"/>
          </a:xfrm>
          <a:prstGeom prst="rect">
            <a:avLst/>
          </a:prstGeom>
        </p:spPr>
      </p:pic>
    </p:spTree>
    <p:extLst>
      <p:ext uri="{BB962C8B-B14F-4D97-AF65-F5344CB8AC3E}">
        <p14:creationId xmlns:p14="http://schemas.microsoft.com/office/powerpoint/2010/main" val="1364236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eldia met 2 beeld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528" y="980728"/>
            <a:ext cx="6984776" cy="747514"/>
          </a:xfrm>
          <a:prstGeom prst="rect">
            <a:avLst/>
          </a:prstGeom>
        </p:spPr>
        <p:txBody>
          <a:bodyPr anchor="b">
            <a:normAutofit/>
          </a:bodyPr>
          <a:lstStyle>
            <a:lvl1pPr algn="l">
              <a:defRPr sz="4000" b="1">
                <a:solidFill>
                  <a:schemeClr val="tx2"/>
                </a:solidFill>
              </a:defRPr>
            </a:lvl1pPr>
          </a:lstStyle>
          <a:p>
            <a:r>
              <a:rPr lang="nl-NL"/>
              <a:t>“Typ hier de titel”</a:t>
            </a:r>
          </a:p>
        </p:txBody>
      </p:sp>
      <p:sp>
        <p:nvSpPr>
          <p:cNvPr id="3" name="Ondertitel 2"/>
          <p:cNvSpPr>
            <a:spLocks noGrp="1"/>
          </p:cNvSpPr>
          <p:nvPr>
            <p:ph type="subTitle" idx="1" hasCustomPrompt="1"/>
          </p:nvPr>
        </p:nvSpPr>
        <p:spPr>
          <a:xfrm>
            <a:off x="323528" y="1844824"/>
            <a:ext cx="8568952" cy="648072"/>
          </a:xfrm>
          <a:prstGeom prst="rect">
            <a:avLst/>
          </a:prstGeom>
        </p:spPr>
        <p:txBody>
          <a:bodyPr>
            <a:normAutofit/>
          </a:bodyPr>
          <a:lstStyle>
            <a:lvl1pPr marL="0" indent="0" algn="l">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“Typ hier eventueel een ondertitel”</a:t>
            </a:r>
          </a:p>
        </p:txBody>
      </p:sp>
      <p:sp>
        <p:nvSpPr>
          <p:cNvPr id="13" name="Picture Placeholder 21"/>
          <p:cNvSpPr>
            <a:spLocks noGrp="1"/>
          </p:cNvSpPr>
          <p:nvPr>
            <p:ph type="pic" sz="quarter" idx="13" hasCustomPrompt="1"/>
          </p:nvPr>
        </p:nvSpPr>
        <p:spPr bwMode="gray">
          <a:xfrm>
            <a:off x="109057" y="2708920"/>
            <a:ext cx="4318927" cy="3583633"/>
          </a:xfrm>
          <a:custGeom>
            <a:avLst/>
            <a:gdLst>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37282 w 4514850"/>
              <a:gd name="connsiteY5" fmla="*/ 3616096 h 3616096"/>
              <a:gd name="connsiteX6" fmla="*/ 0 w 4514850"/>
              <a:gd name="connsiteY6" fmla="*/ 3578814 h 3616096"/>
              <a:gd name="connsiteX7" fmla="*/ 0 w 4514850"/>
              <a:gd name="connsiteY7" fmla="*/ 0 h 3616096"/>
              <a:gd name="connsiteX8" fmla="*/ 0 w 4514850"/>
              <a:gd name="connsiteY8" fmla="*/ 0 h 3616096"/>
              <a:gd name="connsiteX0" fmla="*/ 0 w 4514850"/>
              <a:gd name="connsiteY0" fmla="*/ 0 h 3625857"/>
              <a:gd name="connsiteX1" fmla="*/ 4514850 w 4514850"/>
              <a:gd name="connsiteY1" fmla="*/ 0 h 3625857"/>
              <a:gd name="connsiteX2" fmla="*/ 4514850 w 4514850"/>
              <a:gd name="connsiteY2" fmla="*/ 0 h 3625857"/>
              <a:gd name="connsiteX3" fmla="*/ 4514850 w 4514850"/>
              <a:gd name="connsiteY3" fmla="*/ 3616914 h 3625857"/>
              <a:gd name="connsiteX4" fmla="*/ 4477568 w 4514850"/>
              <a:gd name="connsiteY4" fmla="*/ 3616096 h 3625857"/>
              <a:gd name="connsiteX5" fmla="*/ 37282 w 4514850"/>
              <a:gd name="connsiteY5" fmla="*/ 3616096 h 3625857"/>
              <a:gd name="connsiteX6" fmla="*/ 0 w 4514850"/>
              <a:gd name="connsiteY6" fmla="*/ 3578814 h 3625857"/>
              <a:gd name="connsiteX7" fmla="*/ 0 w 4514850"/>
              <a:gd name="connsiteY7" fmla="*/ 0 h 3625857"/>
              <a:gd name="connsiteX8" fmla="*/ 0 w 4514850"/>
              <a:gd name="connsiteY8" fmla="*/ 0 h 3625857"/>
              <a:gd name="connsiteX0" fmla="*/ 0 w 4514850"/>
              <a:gd name="connsiteY0" fmla="*/ 0 h 3885975"/>
              <a:gd name="connsiteX1" fmla="*/ 4514850 w 4514850"/>
              <a:gd name="connsiteY1" fmla="*/ 0 h 3885975"/>
              <a:gd name="connsiteX2" fmla="*/ 4514850 w 4514850"/>
              <a:gd name="connsiteY2" fmla="*/ 0 h 3885975"/>
              <a:gd name="connsiteX3" fmla="*/ 4514850 w 4514850"/>
              <a:gd name="connsiteY3" fmla="*/ 3616914 h 3885975"/>
              <a:gd name="connsiteX4" fmla="*/ 37282 w 4514850"/>
              <a:gd name="connsiteY4" fmla="*/ 3616096 h 3885975"/>
              <a:gd name="connsiteX5" fmla="*/ 0 w 4514850"/>
              <a:gd name="connsiteY5" fmla="*/ 3578814 h 3885975"/>
              <a:gd name="connsiteX6" fmla="*/ 0 w 4514850"/>
              <a:gd name="connsiteY6" fmla="*/ 0 h 3885975"/>
              <a:gd name="connsiteX7" fmla="*/ 0 w 4514850"/>
              <a:gd name="connsiteY7" fmla="*/ 0 h 3885975"/>
              <a:gd name="connsiteX0" fmla="*/ 0 w 4514850"/>
              <a:gd name="connsiteY0" fmla="*/ 0 h 3616914"/>
              <a:gd name="connsiteX1" fmla="*/ 4514850 w 4514850"/>
              <a:gd name="connsiteY1" fmla="*/ 0 h 3616914"/>
              <a:gd name="connsiteX2" fmla="*/ 4514850 w 4514850"/>
              <a:gd name="connsiteY2" fmla="*/ 0 h 3616914"/>
              <a:gd name="connsiteX3" fmla="*/ 4514850 w 4514850"/>
              <a:gd name="connsiteY3" fmla="*/ 3616914 h 3616914"/>
              <a:gd name="connsiteX4" fmla="*/ 37282 w 4514850"/>
              <a:gd name="connsiteY4" fmla="*/ 3616096 h 3616914"/>
              <a:gd name="connsiteX5" fmla="*/ 0 w 4514850"/>
              <a:gd name="connsiteY5" fmla="*/ 3578814 h 3616914"/>
              <a:gd name="connsiteX6" fmla="*/ 0 w 4514850"/>
              <a:gd name="connsiteY6" fmla="*/ 0 h 3616914"/>
              <a:gd name="connsiteX7" fmla="*/ 0 w 4514850"/>
              <a:gd name="connsiteY7" fmla="*/ 0 h 361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850" h="3616914">
                <a:moveTo>
                  <a:pt x="0" y="0"/>
                </a:moveTo>
                <a:lnTo>
                  <a:pt x="4514850" y="0"/>
                </a:lnTo>
                <a:lnTo>
                  <a:pt x="4514850" y="0"/>
                </a:lnTo>
                <a:lnTo>
                  <a:pt x="4514850" y="3616914"/>
                </a:lnTo>
                <a:lnTo>
                  <a:pt x="37282" y="3616096"/>
                </a:lnTo>
                <a:cubicBezTo>
                  <a:pt x="16692" y="3616096"/>
                  <a:pt x="0" y="3599404"/>
                  <a:pt x="0" y="3578814"/>
                </a:cubicBezTo>
                <a:lnTo>
                  <a:pt x="0" y="0"/>
                </a:lnTo>
                <a:lnTo>
                  <a:pt x="0" y="0"/>
                </a:lnTo>
                <a:close/>
              </a:path>
            </a:pathLst>
          </a:custGeom>
          <a:solidFill>
            <a:srgbClr val="D8D6D7"/>
          </a:solidFill>
        </p:spPr>
        <p:txBody>
          <a:bodyPr wrap="square" lIns="180000" tIns="180000" rIns="180000" bIns="180000">
            <a:noAutofit/>
          </a:bodyPr>
          <a:lstStyle>
            <a:lvl1pPr marL="0" indent="0" algn="ctr">
              <a:buNone/>
              <a:defRPr sz="1600"/>
            </a:lvl1pPr>
          </a:lstStyle>
          <a:p>
            <a:r>
              <a:rPr lang="nl-NL" noProof="0"/>
              <a:t>Klik op het pictogram om een afbeelding toe te toevoegen aan deze slide</a:t>
            </a:r>
          </a:p>
        </p:txBody>
      </p:sp>
      <p:sp>
        <p:nvSpPr>
          <p:cNvPr id="10" name="Picture Placeholder 21"/>
          <p:cNvSpPr>
            <a:spLocks noGrp="1"/>
          </p:cNvSpPr>
          <p:nvPr>
            <p:ph type="pic" sz="quarter" idx="14" hasCustomPrompt="1"/>
          </p:nvPr>
        </p:nvSpPr>
        <p:spPr bwMode="gray">
          <a:xfrm>
            <a:off x="4716016" y="2708919"/>
            <a:ext cx="4302149" cy="3582823"/>
          </a:xfrm>
          <a:custGeom>
            <a:avLst/>
            <a:gdLst>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37282 w 4514850"/>
              <a:gd name="connsiteY5" fmla="*/ 3616096 h 3616096"/>
              <a:gd name="connsiteX6" fmla="*/ 0 w 4514850"/>
              <a:gd name="connsiteY6" fmla="*/ 3578814 h 3616096"/>
              <a:gd name="connsiteX7" fmla="*/ 0 w 4514850"/>
              <a:gd name="connsiteY7" fmla="*/ 0 h 3616096"/>
              <a:gd name="connsiteX8" fmla="*/ 0 w 4514850"/>
              <a:gd name="connsiteY8" fmla="*/ 0 h 3616096"/>
              <a:gd name="connsiteX0" fmla="*/ 0 w 4514850"/>
              <a:gd name="connsiteY0" fmla="*/ 0 h 3624107"/>
              <a:gd name="connsiteX1" fmla="*/ 4514850 w 4514850"/>
              <a:gd name="connsiteY1" fmla="*/ 0 h 3624107"/>
              <a:gd name="connsiteX2" fmla="*/ 4514850 w 4514850"/>
              <a:gd name="connsiteY2" fmla="*/ 0 h 3624107"/>
              <a:gd name="connsiteX3" fmla="*/ 4514850 w 4514850"/>
              <a:gd name="connsiteY3" fmla="*/ 3578814 h 3624107"/>
              <a:gd name="connsiteX4" fmla="*/ 4477568 w 4514850"/>
              <a:gd name="connsiteY4" fmla="*/ 3616096 h 3624107"/>
              <a:gd name="connsiteX5" fmla="*/ 37282 w 4514850"/>
              <a:gd name="connsiteY5" fmla="*/ 3616096 h 3624107"/>
              <a:gd name="connsiteX6" fmla="*/ 0 w 4514850"/>
              <a:gd name="connsiteY6" fmla="*/ 3614533 h 3624107"/>
              <a:gd name="connsiteX7" fmla="*/ 0 w 4514850"/>
              <a:gd name="connsiteY7" fmla="*/ 0 h 3624107"/>
              <a:gd name="connsiteX8" fmla="*/ 0 w 4514850"/>
              <a:gd name="connsiteY8" fmla="*/ 0 h 3624107"/>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0 w 4514850"/>
              <a:gd name="connsiteY5" fmla="*/ 3614533 h 3616096"/>
              <a:gd name="connsiteX6" fmla="*/ 0 w 4514850"/>
              <a:gd name="connsiteY6" fmla="*/ 0 h 3616096"/>
              <a:gd name="connsiteX7" fmla="*/ 0 w 4514850"/>
              <a:gd name="connsiteY7" fmla="*/ 0 h 36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850" h="3616096">
                <a:moveTo>
                  <a:pt x="0" y="0"/>
                </a:moveTo>
                <a:lnTo>
                  <a:pt x="4514850" y="0"/>
                </a:lnTo>
                <a:lnTo>
                  <a:pt x="4514850" y="0"/>
                </a:lnTo>
                <a:lnTo>
                  <a:pt x="4514850" y="3578814"/>
                </a:lnTo>
                <a:cubicBezTo>
                  <a:pt x="4514850" y="3599404"/>
                  <a:pt x="4498158" y="3616096"/>
                  <a:pt x="4477568" y="3616096"/>
                </a:cubicBezTo>
                <a:lnTo>
                  <a:pt x="0" y="3614533"/>
                </a:lnTo>
                <a:lnTo>
                  <a:pt x="0" y="0"/>
                </a:lnTo>
                <a:lnTo>
                  <a:pt x="0" y="0"/>
                </a:lnTo>
                <a:close/>
              </a:path>
            </a:pathLst>
          </a:custGeom>
          <a:solidFill>
            <a:srgbClr val="D8D6D7"/>
          </a:solidFill>
        </p:spPr>
        <p:txBody>
          <a:bodyPr wrap="square" lIns="180000" tIns="180000" rIns="180000" bIns="180000">
            <a:noAutofit/>
          </a:bodyPr>
          <a:lstStyle>
            <a:lvl1pPr marL="0" indent="0" algn="ctr">
              <a:buNone/>
              <a:defRPr sz="1600"/>
            </a:lvl1pPr>
          </a:lstStyle>
          <a:p>
            <a:r>
              <a:rPr lang="nl-NL" noProof="0"/>
              <a:t>Klik op het pictogram om een afbeelding toe te toevoegen aan deze slide</a:t>
            </a:r>
          </a:p>
        </p:txBody>
      </p:sp>
      <p:sp>
        <p:nvSpPr>
          <p:cNvPr id="6" name="Tijdelijke aanduiding voor datum 5"/>
          <p:cNvSpPr>
            <a:spLocks noGrp="1"/>
          </p:cNvSpPr>
          <p:nvPr>
            <p:ph type="dt" sz="half" idx="15"/>
          </p:nvPr>
        </p:nvSpPr>
        <p:spPr>
          <a:xfrm>
            <a:off x="6876256" y="6450509"/>
            <a:ext cx="1656184" cy="260558"/>
          </a:xfrm>
          <a:prstGeom prst="rect">
            <a:avLst/>
          </a:prstGeom>
        </p:spPr>
        <p:txBody>
          <a:bodyPr/>
          <a:lstStyle/>
          <a:p>
            <a:fld id="{9901A8F2-3343-46B8-ACA1-E43F1D4D5566}" type="datetime1">
              <a:rPr lang="nl-NL" smtClean="0"/>
              <a:t>21-1-2021</a:t>
            </a:fld>
            <a:endParaRPr lang="nl-NL"/>
          </a:p>
        </p:txBody>
      </p:sp>
      <p:sp>
        <p:nvSpPr>
          <p:cNvPr id="7" name="Tijdelijke aanduiding voor voettekst 6"/>
          <p:cNvSpPr>
            <a:spLocks noGrp="1"/>
          </p:cNvSpPr>
          <p:nvPr>
            <p:ph type="ftr" sz="quarter" idx="16"/>
          </p:nvPr>
        </p:nvSpPr>
        <p:spPr/>
        <p:txBody>
          <a:bodyPr/>
          <a:lstStyle/>
          <a:p>
            <a:r>
              <a:rPr lang="nl-NL"/>
              <a:t>Versie 1.0 Definitief</a:t>
            </a:r>
          </a:p>
        </p:txBody>
      </p:sp>
      <p:sp>
        <p:nvSpPr>
          <p:cNvPr id="8" name="Tijdelijke aanduiding voor dianummer 7"/>
          <p:cNvSpPr>
            <a:spLocks noGrp="1"/>
          </p:cNvSpPr>
          <p:nvPr>
            <p:ph type="sldNum" sz="quarter" idx="17"/>
          </p:nvPr>
        </p:nvSpPr>
        <p:spPr/>
        <p:txBody>
          <a:bodyPr/>
          <a:lstStyle/>
          <a:p>
            <a:fld id="{A8AA7EC8-FE29-421D-A88B-370786849ECC}" type="slidenum">
              <a:rPr lang="nl-NL" smtClean="0"/>
              <a:pPr/>
              <a:t>‹nr.›</a:t>
            </a:fld>
            <a:endParaRPr lang="nl-NL"/>
          </a:p>
        </p:txBody>
      </p:sp>
    </p:spTree>
    <p:extLst>
      <p:ext uri="{BB962C8B-B14F-4D97-AF65-F5344CB8AC3E}">
        <p14:creationId xmlns:p14="http://schemas.microsoft.com/office/powerpoint/2010/main" val="1275705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Normale 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chemeClr val="tx2"/>
                </a:solidFill>
              </a:defRPr>
            </a:lvl1pPr>
          </a:lstStyle>
          <a:p>
            <a:r>
              <a:rPr lang="nl-NL"/>
              <a:t>“Typ hier de titel”</a:t>
            </a:r>
          </a:p>
        </p:txBody>
      </p:sp>
      <p:sp>
        <p:nvSpPr>
          <p:cNvPr id="13" name="Tijdelijke aanduiding voor datum 12"/>
          <p:cNvSpPr>
            <a:spLocks noGrp="1"/>
          </p:cNvSpPr>
          <p:nvPr>
            <p:ph type="dt" sz="half" idx="13"/>
          </p:nvPr>
        </p:nvSpPr>
        <p:spPr>
          <a:xfrm>
            <a:off x="6876256" y="6450509"/>
            <a:ext cx="1656184" cy="260558"/>
          </a:xfrm>
          <a:prstGeom prst="rect">
            <a:avLst/>
          </a:prstGeom>
        </p:spPr>
        <p:txBody>
          <a:bodyPr/>
          <a:lstStyle/>
          <a:p>
            <a:fld id="{59333CDD-B9D4-46CC-8789-4C037750219C}" type="datetime1">
              <a:rPr lang="nl-NL" smtClean="0"/>
              <a:t>21-1-2021</a:t>
            </a:fld>
            <a:endParaRPr lang="nl-NL"/>
          </a:p>
        </p:txBody>
      </p:sp>
      <p:sp>
        <p:nvSpPr>
          <p:cNvPr id="14" name="Tijdelijke aanduiding voor voettekst 13"/>
          <p:cNvSpPr>
            <a:spLocks noGrp="1"/>
          </p:cNvSpPr>
          <p:nvPr>
            <p:ph type="ftr" sz="quarter" idx="14"/>
          </p:nvPr>
        </p:nvSpPr>
        <p:spPr/>
        <p:txBody>
          <a:bodyPr/>
          <a:lstStyle/>
          <a:p>
            <a:r>
              <a:rPr lang="nl-NL"/>
              <a:t>Versie 1.0 Definitief</a:t>
            </a:r>
          </a:p>
        </p:txBody>
      </p:sp>
      <p:sp>
        <p:nvSpPr>
          <p:cNvPr id="15" name="Tijdelijke aanduiding voor dianummer 14"/>
          <p:cNvSpPr>
            <a:spLocks noGrp="1"/>
          </p:cNvSpPr>
          <p:nvPr>
            <p:ph type="sldNum" sz="quarter" idx="15"/>
          </p:nvPr>
        </p:nvSpPr>
        <p:spPr/>
        <p:txBody>
          <a:bodyPr/>
          <a:lstStyle/>
          <a:p>
            <a:fld id="{A8AA7EC8-FE29-421D-A88B-370786849ECC}" type="slidenum">
              <a:rPr lang="nl-NL" smtClean="0"/>
              <a:pPr/>
              <a:t>‹nr.›</a:t>
            </a:fld>
            <a:endParaRPr lang="nl-NL"/>
          </a:p>
        </p:txBody>
      </p:sp>
      <p:sp>
        <p:nvSpPr>
          <p:cNvPr id="7" name="Tijdelijke aanduiding voor tekst 2"/>
          <p:cNvSpPr>
            <a:spLocks noGrp="1"/>
          </p:cNvSpPr>
          <p:nvPr>
            <p:ph type="body" sz="quarter" idx="19" hasCustomPrompt="1"/>
          </p:nvPr>
        </p:nvSpPr>
        <p:spPr>
          <a:xfrm>
            <a:off x="323528" y="1628775"/>
            <a:ext cx="8496622" cy="4464050"/>
          </a:xfrm>
          <a:prstGeom prst="rect">
            <a:avLst/>
          </a:prstGeom>
        </p:spPr>
        <p:txBody>
          <a:bodyPr/>
          <a:lstStyle>
            <a:lvl1pPr>
              <a:buClr>
                <a:srgbClr val="21428D"/>
              </a:buClr>
              <a:defRPr sz="2200"/>
            </a:lvl1pPr>
            <a:lvl2pPr>
              <a:buClr>
                <a:schemeClr val="accent2"/>
              </a:buClr>
              <a:defRPr sz="2200"/>
            </a:lvl2pPr>
            <a:lvl3pPr>
              <a:buClr>
                <a:schemeClr val="accent5"/>
              </a:buClr>
              <a:defRPr sz="2200"/>
            </a:lvl3pPr>
            <a:lvl4pPr>
              <a:buClr>
                <a:schemeClr val="accent3"/>
              </a:buClr>
              <a:defRPr sz="2200"/>
            </a:lvl4pPr>
            <a:lvl5pPr>
              <a:buClr>
                <a:srgbClr val="21428D"/>
              </a:buClr>
              <a:defRPr sz="2200"/>
            </a:lvl5pPr>
          </a:lstStyle>
          <a:p>
            <a:pPr lvl="0"/>
            <a:r>
              <a:rPr lang="nl-NL"/>
              <a:t>Klik om de modelstijlen te bewerken </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888935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ee kolommen 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chemeClr val="tx2"/>
                </a:solidFill>
              </a:defRPr>
            </a:lvl1pPr>
          </a:lstStyle>
          <a:p>
            <a:r>
              <a:rPr lang="nl-NL"/>
              <a:t>“Typ hier de titel”</a:t>
            </a:r>
          </a:p>
        </p:txBody>
      </p:sp>
      <p:sp>
        <p:nvSpPr>
          <p:cNvPr id="13" name="Tijdelijke aanduiding voor datum 12"/>
          <p:cNvSpPr>
            <a:spLocks noGrp="1"/>
          </p:cNvSpPr>
          <p:nvPr>
            <p:ph type="dt" sz="half" idx="13"/>
          </p:nvPr>
        </p:nvSpPr>
        <p:spPr>
          <a:xfrm>
            <a:off x="6876256" y="6450509"/>
            <a:ext cx="1656184" cy="260558"/>
          </a:xfrm>
          <a:prstGeom prst="rect">
            <a:avLst/>
          </a:prstGeom>
        </p:spPr>
        <p:txBody>
          <a:bodyPr/>
          <a:lstStyle/>
          <a:p>
            <a:fld id="{42C9C26B-2126-454B-88DC-831F9DCD4F12}" type="datetime1">
              <a:rPr lang="nl-NL" smtClean="0"/>
              <a:t>21-1-2021</a:t>
            </a:fld>
            <a:endParaRPr lang="nl-NL"/>
          </a:p>
        </p:txBody>
      </p:sp>
      <p:sp>
        <p:nvSpPr>
          <p:cNvPr id="14" name="Tijdelijke aanduiding voor voettekst 13"/>
          <p:cNvSpPr>
            <a:spLocks noGrp="1"/>
          </p:cNvSpPr>
          <p:nvPr>
            <p:ph type="ftr" sz="quarter" idx="14"/>
          </p:nvPr>
        </p:nvSpPr>
        <p:spPr/>
        <p:txBody>
          <a:bodyPr/>
          <a:lstStyle/>
          <a:p>
            <a:r>
              <a:rPr lang="nl-NL"/>
              <a:t>Versie 1.0 Definitief</a:t>
            </a:r>
          </a:p>
        </p:txBody>
      </p:sp>
      <p:sp>
        <p:nvSpPr>
          <p:cNvPr id="15" name="Tijdelijke aanduiding voor dianummer 14"/>
          <p:cNvSpPr>
            <a:spLocks noGrp="1"/>
          </p:cNvSpPr>
          <p:nvPr>
            <p:ph type="sldNum" sz="quarter" idx="15"/>
          </p:nvPr>
        </p:nvSpPr>
        <p:spPr/>
        <p:txBody>
          <a:bodyPr/>
          <a:lstStyle/>
          <a:p>
            <a:fld id="{A8AA7EC8-FE29-421D-A88B-370786849ECC}" type="slidenum">
              <a:rPr lang="nl-NL" smtClean="0"/>
              <a:pPr/>
              <a:t>‹nr.›</a:t>
            </a:fld>
            <a:endParaRPr lang="nl-NL"/>
          </a:p>
        </p:txBody>
      </p:sp>
      <p:sp>
        <p:nvSpPr>
          <p:cNvPr id="9" name="Tijdelijke aanduiding voor tekst 2"/>
          <p:cNvSpPr>
            <a:spLocks noGrp="1"/>
          </p:cNvSpPr>
          <p:nvPr>
            <p:ph type="body" sz="quarter" idx="18"/>
          </p:nvPr>
        </p:nvSpPr>
        <p:spPr>
          <a:xfrm>
            <a:off x="323851" y="1628775"/>
            <a:ext cx="4032126" cy="4464050"/>
          </a:xfrm>
          <a:prstGeom prst="rect">
            <a:avLst/>
          </a:prstGeom>
        </p:spPr>
        <p:txBody>
          <a:bodyPr/>
          <a:lstStyle>
            <a:lvl1pPr>
              <a:buClr>
                <a:srgbClr val="21428D"/>
              </a:buClr>
              <a:defRPr sz="2200"/>
            </a:lvl1pPr>
            <a:lvl2pPr>
              <a:buClr>
                <a:schemeClr val="accent2"/>
              </a:buClr>
              <a:defRPr sz="2200"/>
            </a:lvl2pPr>
            <a:lvl3pPr>
              <a:buClr>
                <a:schemeClr val="accent5"/>
              </a:buClr>
              <a:defRPr sz="2200"/>
            </a:lvl3pPr>
            <a:lvl4pPr>
              <a:buClr>
                <a:schemeClr val="accent3"/>
              </a:buClr>
              <a:defRPr sz="2200"/>
            </a:lvl4pPr>
            <a:lvl5pPr>
              <a:buClr>
                <a:srgbClr val="21428D"/>
              </a:buClr>
              <a:defRPr sz="22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2"/>
          <p:cNvSpPr>
            <a:spLocks noGrp="1"/>
          </p:cNvSpPr>
          <p:nvPr>
            <p:ph type="body" sz="quarter" idx="19"/>
          </p:nvPr>
        </p:nvSpPr>
        <p:spPr>
          <a:xfrm>
            <a:off x="4716016" y="1628775"/>
            <a:ext cx="4104134" cy="4464050"/>
          </a:xfrm>
          <a:prstGeom prst="rect">
            <a:avLst/>
          </a:prstGeom>
        </p:spPr>
        <p:txBody>
          <a:bodyPr/>
          <a:lstStyle>
            <a:lvl1pPr>
              <a:buClr>
                <a:srgbClr val="21428D"/>
              </a:buClr>
              <a:defRPr sz="2200"/>
            </a:lvl1pPr>
            <a:lvl2pPr>
              <a:buClr>
                <a:schemeClr val="accent2"/>
              </a:buClr>
              <a:defRPr sz="2200"/>
            </a:lvl2pPr>
            <a:lvl3pPr>
              <a:buClr>
                <a:schemeClr val="accent5"/>
              </a:buClr>
              <a:defRPr sz="2200"/>
            </a:lvl3pPr>
            <a:lvl4pPr>
              <a:buClr>
                <a:schemeClr val="accent3"/>
              </a:buClr>
              <a:defRPr sz="2200"/>
            </a:lvl4pPr>
            <a:lvl5pPr>
              <a:buClr>
                <a:srgbClr val="21428D"/>
              </a:buClr>
              <a:defRPr sz="22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059937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1 kolom met 2 afbeeldingen">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chemeClr val="tx2"/>
                </a:solidFill>
              </a:defRPr>
            </a:lvl1pPr>
          </a:lstStyle>
          <a:p>
            <a:r>
              <a:rPr lang="nl-NL"/>
              <a:t>“Typ hier de titel”</a:t>
            </a:r>
          </a:p>
        </p:txBody>
      </p:sp>
      <p:sp>
        <p:nvSpPr>
          <p:cNvPr id="10" name="Tijdelijke aanduiding voor datum 12"/>
          <p:cNvSpPr>
            <a:spLocks noGrp="1"/>
          </p:cNvSpPr>
          <p:nvPr>
            <p:ph type="dt" sz="half" idx="13"/>
          </p:nvPr>
        </p:nvSpPr>
        <p:spPr>
          <a:xfrm>
            <a:off x="6876256" y="6400174"/>
            <a:ext cx="1656184" cy="365125"/>
          </a:xfrm>
          <a:prstGeom prst="rect">
            <a:avLst/>
          </a:prstGeom>
        </p:spPr>
        <p:txBody>
          <a:bodyPr/>
          <a:lstStyle/>
          <a:p>
            <a:fld id="{2262695F-C65A-41C0-89E1-0EB7862870E5}" type="datetime1">
              <a:rPr lang="nl-NL" smtClean="0"/>
              <a:t>21-1-2021</a:t>
            </a:fld>
            <a:endParaRPr lang="nl-NL"/>
          </a:p>
        </p:txBody>
      </p:sp>
      <p:sp>
        <p:nvSpPr>
          <p:cNvPr id="11" name="Tijdelijke aanduiding voor voettekst 13"/>
          <p:cNvSpPr>
            <a:spLocks noGrp="1"/>
          </p:cNvSpPr>
          <p:nvPr>
            <p:ph type="ftr" sz="quarter" idx="14"/>
          </p:nvPr>
        </p:nvSpPr>
        <p:spPr>
          <a:xfrm>
            <a:off x="3491880" y="6408802"/>
            <a:ext cx="2895600" cy="365125"/>
          </a:xfrm>
        </p:spPr>
        <p:txBody>
          <a:bodyPr/>
          <a:lstStyle/>
          <a:p>
            <a:r>
              <a:rPr lang="nl-NL"/>
              <a:t>Versie 1.0 Definitief</a:t>
            </a:r>
          </a:p>
        </p:txBody>
      </p:sp>
      <p:sp>
        <p:nvSpPr>
          <p:cNvPr id="16" name="Tijdelijke aanduiding voor dianummer 14"/>
          <p:cNvSpPr>
            <a:spLocks noGrp="1"/>
          </p:cNvSpPr>
          <p:nvPr>
            <p:ph type="sldNum" sz="quarter" idx="15"/>
          </p:nvPr>
        </p:nvSpPr>
        <p:spPr>
          <a:xfrm>
            <a:off x="8676456" y="6400174"/>
            <a:ext cx="467544" cy="361353"/>
          </a:xfrm>
        </p:spPr>
        <p:txBody>
          <a:bodyPr/>
          <a:lstStyle/>
          <a:p>
            <a:fld id="{A8AA7EC8-FE29-421D-A88B-370786849ECC}" type="slidenum">
              <a:rPr lang="nl-NL" smtClean="0"/>
              <a:pPr/>
              <a:t>‹nr.›</a:t>
            </a:fld>
            <a:endParaRPr lang="nl-NL"/>
          </a:p>
        </p:txBody>
      </p:sp>
      <p:sp>
        <p:nvSpPr>
          <p:cNvPr id="17" name="Picture Placeholder 21"/>
          <p:cNvSpPr>
            <a:spLocks noGrp="1"/>
          </p:cNvSpPr>
          <p:nvPr>
            <p:ph type="pic" sz="quarter" idx="16" hasCustomPrompt="1"/>
          </p:nvPr>
        </p:nvSpPr>
        <p:spPr bwMode="gray">
          <a:xfrm>
            <a:off x="5580113" y="4005064"/>
            <a:ext cx="3240359" cy="2088232"/>
          </a:xfrm>
          <a:custGeom>
            <a:avLst/>
            <a:gdLst>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37282 w 4514850"/>
              <a:gd name="connsiteY5" fmla="*/ 3616096 h 3616096"/>
              <a:gd name="connsiteX6" fmla="*/ 0 w 4514850"/>
              <a:gd name="connsiteY6" fmla="*/ 3578814 h 3616096"/>
              <a:gd name="connsiteX7" fmla="*/ 0 w 4514850"/>
              <a:gd name="connsiteY7" fmla="*/ 0 h 3616096"/>
              <a:gd name="connsiteX8" fmla="*/ 0 w 4514850"/>
              <a:gd name="connsiteY8" fmla="*/ 0 h 3616096"/>
              <a:gd name="connsiteX0" fmla="*/ 0 w 4514850"/>
              <a:gd name="connsiteY0" fmla="*/ 0 h 3624107"/>
              <a:gd name="connsiteX1" fmla="*/ 4514850 w 4514850"/>
              <a:gd name="connsiteY1" fmla="*/ 0 h 3624107"/>
              <a:gd name="connsiteX2" fmla="*/ 4514850 w 4514850"/>
              <a:gd name="connsiteY2" fmla="*/ 0 h 3624107"/>
              <a:gd name="connsiteX3" fmla="*/ 4514850 w 4514850"/>
              <a:gd name="connsiteY3" fmla="*/ 3578814 h 3624107"/>
              <a:gd name="connsiteX4" fmla="*/ 4477568 w 4514850"/>
              <a:gd name="connsiteY4" fmla="*/ 3616096 h 3624107"/>
              <a:gd name="connsiteX5" fmla="*/ 37282 w 4514850"/>
              <a:gd name="connsiteY5" fmla="*/ 3616096 h 3624107"/>
              <a:gd name="connsiteX6" fmla="*/ 0 w 4514850"/>
              <a:gd name="connsiteY6" fmla="*/ 3614533 h 3624107"/>
              <a:gd name="connsiteX7" fmla="*/ 0 w 4514850"/>
              <a:gd name="connsiteY7" fmla="*/ 0 h 3624107"/>
              <a:gd name="connsiteX8" fmla="*/ 0 w 4514850"/>
              <a:gd name="connsiteY8" fmla="*/ 0 h 3624107"/>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0 w 4514850"/>
              <a:gd name="connsiteY5" fmla="*/ 3614533 h 3616096"/>
              <a:gd name="connsiteX6" fmla="*/ 0 w 4514850"/>
              <a:gd name="connsiteY6" fmla="*/ 0 h 3616096"/>
              <a:gd name="connsiteX7" fmla="*/ 0 w 4514850"/>
              <a:gd name="connsiteY7" fmla="*/ 0 h 36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850" h="3616096">
                <a:moveTo>
                  <a:pt x="0" y="0"/>
                </a:moveTo>
                <a:lnTo>
                  <a:pt x="4514850" y="0"/>
                </a:lnTo>
                <a:lnTo>
                  <a:pt x="4514850" y="0"/>
                </a:lnTo>
                <a:lnTo>
                  <a:pt x="4514850" y="3578814"/>
                </a:lnTo>
                <a:cubicBezTo>
                  <a:pt x="4514850" y="3599404"/>
                  <a:pt x="4498158" y="3616096"/>
                  <a:pt x="4477568" y="3616096"/>
                </a:cubicBezTo>
                <a:lnTo>
                  <a:pt x="0" y="3614533"/>
                </a:lnTo>
                <a:lnTo>
                  <a:pt x="0" y="0"/>
                </a:lnTo>
                <a:lnTo>
                  <a:pt x="0" y="0"/>
                </a:lnTo>
                <a:close/>
              </a:path>
            </a:pathLst>
          </a:custGeom>
          <a:solidFill>
            <a:srgbClr val="D8D6D7"/>
          </a:solidFill>
        </p:spPr>
        <p:txBody>
          <a:bodyPr wrap="square" lIns="180000" tIns="180000" rIns="180000" bIns="180000">
            <a:noAutofit/>
          </a:bodyPr>
          <a:lstStyle>
            <a:lvl1pPr marL="0" indent="0" algn="ctr">
              <a:buNone/>
              <a:defRPr sz="1600"/>
            </a:lvl1pPr>
          </a:lstStyle>
          <a:p>
            <a:r>
              <a:rPr lang="nl-NL" noProof="0"/>
              <a:t>Klik op het pictogram om een afbeelding toe te toevoegen aan deze slide</a:t>
            </a:r>
          </a:p>
        </p:txBody>
      </p:sp>
      <p:sp>
        <p:nvSpPr>
          <p:cNvPr id="18" name="Picture Placeholder 21"/>
          <p:cNvSpPr>
            <a:spLocks noGrp="1"/>
          </p:cNvSpPr>
          <p:nvPr>
            <p:ph type="pic" sz="quarter" idx="17" hasCustomPrompt="1"/>
          </p:nvPr>
        </p:nvSpPr>
        <p:spPr bwMode="gray">
          <a:xfrm>
            <a:off x="5580112" y="1628800"/>
            <a:ext cx="3240359" cy="2160240"/>
          </a:xfrm>
          <a:custGeom>
            <a:avLst/>
            <a:gdLst>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37282 w 4514850"/>
              <a:gd name="connsiteY5" fmla="*/ 3616096 h 3616096"/>
              <a:gd name="connsiteX6" fmla="*/ 0 w 4514850"/>
              <a:gd name="connsiteY6" fmla="*/ 3578814 h 3616096"/>
              <a:gd name="connsiteX7" fmla="*/ 0 w 4514850"/>
              <a:gd name="connsiteY7" fmla="*/ 0 h 3616096"/>
              <a:gd name="connsiteX8" fmla="*/ 0 w 4514850"/>
              <a:gd name="connsiteY8" fmla="*/ 0 h 3616096"/>
              <a:gd name="connsiteX0" fmla="*/ 0 w 4514850"/>
              <a:gd name="connsiteY0" fmla="*/ 0 h 3624107"/>
              <a:gd name="connsiteX1" fmla="*/ 4514850 w 4514850"/>
              <a:gd name="connsiteY1" fmla="*/ 0 h 3624107"/>
              <a:gd name="connsiteX2" fmla="*/ 4514850 w 4514850"/>
              <a:gd name="connsiteY2" fmla="*/ 0 h 3624107"/>
              <a:gd name="connsiteX3" fmla="*/ 4514850 w 4514850"/>
              <a:gd name="connsiteY3" fmla="*/ 3578814 h 3624107"/>
              <a:gd name="connsiteX4" fmla="*/ 4477568 w 4514850"/>
              <a:gd name="connsiteY4" fmla="*/ 3616096 h 3624107"/>
              <a:gd name="connsiteX5" fmla="*/ 37282 w 4514850"/>
              <a:gd name="connsiteY5" fmla="*/ 3616096 h 3624107"/>
              <a:gd name="connsiteX6" fmla="*/ 0 w 4514850"/>
              <a:gd name="connsiteY6" fmla="*/ 3614533 h 3624107"/>
              <a:gd name="connsiteX7" fmla="*/ 0 w 4514850"/>
              <a:gd name="connsiteY7" fmla="*/ 0 h 3624107"/>
              <a:gd name="connsiteX8" fmla="*/ 0 w 4514850"/>
              <a:gd name="connsiteY8" fmla="*/ 0 h 3624107"/>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0 w 4514850"/>
              <a:gd name="connsiteY5" fmla="*/ 3614533 h 3616096"/>
              <a:gd name="connsiteX6" fmla="*/ 0 w 4514850"/>
              <a:gd name="connsiteY6" fmla="*/ 0 h 3616096"/>
              <a:gd name="connsiteX7" fmla="*/ 0 w 4514850"/>
              <a:gd name="connsiteY7" fmla="*/ 0 h 36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850" h="3616096">
                <a:moveTo>
                  <a:pt x="0" y="0"/>
                </a:moveTo>
                <a:lnTo>
                  <a:pt x="4514850" y="0"/>
                </a:lnTo>
                <a:lnTo>
                  <a:pt x="4514850" y="0"/>
                </a:lnTo>
                <a:lnTo>
                  <a:pt x="4514850" y="3578814"/>
                </a:lnTo>
                <a:cubicBezTo>
                  <a:pt x="4514850" y="3599404"/>
                  <a:pt x="4498158" y="3616096"/>
                  <a:pt x="4477568" y="3616096"/>
                </a:cubicBezTo>
                <a:lnTo>
                  <a:pt x="0" y="3614533"/>
                </a:lnTo>
                <a:lnTo>
                  <a:pt x="0" y="0"/>
                </a:lnTo>
                <a:lnTo>
                  <a:pt x="0" y="0"/>
                </a:lnTo>
                <a:close/>
              </a:path>
            </a:pathLst>
          </a:custGeom>
          <a:solidFill>
            <a:srgbClr val="D8D6D7"/>
          </a:solidFill>
        </p:spPr>
        <p:txBody>
          <a:bodyPr wrap="square" lIns="180000" tIns="180000" rIns="180000" bIns="180000">
            <a:noAutofit/>
          </a:bodyPr>
          <a:lstStyle>
            <a:lvl1pPr marL="0" indent="0" algn="ctr">
              <a:buNone/>
              <a:defRPr sz="1600"/>
            </a:lvl1pPr>
          </a:lstStyle>
          <a:p>
            <a:r>
              <a:rPr lang="nl-NL" noProof="0"/>
              <a:t>Klik op het pictogram om een afbeelding toe te toevoegen aan deze slide</a:t>
            </a:r>
          </a:p>
        </p:txBody>
      </p:sp>
      <p:sp>
        <p:nvSpPr>
          <p:cNvPr id="12" name="Tijdelijke aanduiding voor tekst 2"/>
          <p:cNvSpPr>
            <a:spLocks noGrp="1"/>
          </p:cNvSpPr>
          <p:nvPr>
            <p:ph type="body" sz="quarter" idx="18"/>
          </p:nvPr>
        </p:nvSpPr>
        <p:spPr>
          <a:xfrm>
            <a:off x="323850" y="1628775"/>
            <a:ext cx="4968875" cy="4464050"/>
          </a:xfrm>
          <a:prstGeom prst="rect">
            <a:avLst/>
          </a:prstGeom>
        </p:spPr>
        <p:txBody>
          <a:bodyPr/>
          <a:lstStyle>
            <a:lvl1pPr>
              <a:buClr>
                <a:srgbClr val="21428D"/>
              </a:buClr>
              <a:defRPr sz="2200"/>
            </a:lvl1pPr>
            <a:lvl2pPr>
              <a:buClr>
                <a:schemeClr val="accent2"/>
              </a:buClr>
              <a:defRPr sz="2200"/>
            </a:lvl2pPr>
            <a:lvl3pPr>
              <a:buClr>
                <a:schemeClr val="accent5"/>
              </a:buClr>
              <a:defRPr sz="2200"/>
            </a:lvl3pPr>
            <a:lvl4pPr>
              <a:buClr>
                <a:schemeClr val="accent3"/>
              </a:buClr>
              <a:defRPr sz="2200"/>
            </a:lvl4pPr>
            <a:lvl5pPr>
              <a:buClr>
                <a:srgbClr val="21428D"/>
              </a:buClr>
              <a:defRPr sz="22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167952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1 kolom met 1 staande afbeelding">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chemeClr val="tx2"/>
                </a:solidFill>
              </a:defRPr>
            </a:lvl1pPr>
          </a:lstStyle>
          <a:p>
            <a:r>
              <a:rPr lang="nl-NL"/>
              <a:t>“Typ hier de titel”</a:t>
            </a:r>
          </a:p>
        </p:txBody>
      </p:sp>
      <p:sp>
        <p:nvSpPr>
          <p:cNvPr id="10" name="Tijdelijke aanduiding voor datum 12"/>
          <p:cNvSpPr>
            <a:spLocks noGrp="1"/>
          </p:cNvSpPr>
          <p:nvPr>
            <p:ph type="dt" sz="half" idx="13"/>
          </p:nvPr>
        </p:nvSpPr>
        <p:spPr>
          <a:xfrm>
            <a:off x="6876256" y="6400174"/>
            <a:ext cx="1656184" cy="365125"/>
          </a:xfrm>
          <a:prstGeom prst="rect">
            <a:avLst/>
          </a:prstGeom>
        </p:spPr>
        <p:txBody>
          <a:bodyPr/>
          <a:lstStyle/>
          <a:p>
            <a:fld id="{30B3AB87-B59F-4911-968D-A76A5F9D330F}" type="datetime1">
              <a:rPr lang="nl-NL" smtClean="0"/>
              <a:t>21-1-2021</a:t>
            </a:fld>
            <a:endParaRPr lang="nl-NL"/>
          </a:p>
        </p:txBody>
      </p:sp>
      <p:sp>
        <p:nvSpPr>
          <p:cNvPr id="11" name="Tijdelijke aanduiding voor voettekst 13"/>
          <p:cNvSpPr>
            <a:spLocks noGrp="1"/>
          </p:cNvSpPr>
          <p:nvPr>
            <p:ph type="ftr" sz="quarter" idx="14"/>
          </p:nvPr>
        </p:nvSpPr>
        <p:spPr>
          <a:xfrm>
            <a:off x="3491880" y="6408802"/>
            <a:ext cx="2895600" cy="365125"/>
          </a:xfrm>
        </p:spPr>
        <p:txBody>
          <a:bodyPr/>
          <a:lstStyle/>
          <a:p>
            <a:r>
              <a:rPr lang="nl-NL"/>
              <a:t>Versie 1.0 Definitief</a:t>
            </a:r>
          </a:p>
        </p:txBody>
      </p:sp>
      <p:sp>
        <p:nvSpPr>
          <p:cNvPr id="16" name="Tijdelijke aanduiding voor dianummer 14"/>
          <p:cNvSpPr>
            <a:spLocks noGrp="1"/>
          </p:cNvSpPr>
          <p:nvPr>
            <p:ph type="sldNum" sz="quarter" idx="15"/>
          </p:nvPr>
        </p:nvSpPr>
        <p:spPr>
          <a:xfrm>
            <a:off x="8676456" y="6400174"/>
            <a:ext cx="467544" cy="361353"/>
          </a:xfrm>
        </p:spPr>
        <p:txBody>
          <a:bodyPr/>
          <a:lstStyle/>
          <a:p>
            <a:fld id="{A8AA7EC8-FE29-421D-A88B-370786849ECC}" type="slidenum">
              <a:rPr lang="nl-NL" smtClean="0"/>
              <a:pPr/>
              <a:t>‹nr.›</a:t>
            </a:fld>
            <a:endParaRPr lang="nl-NL"/>
          </a:p>
        </p:txBody>
      </p:sp>
      <p:sp>
        <p:nvSpPr>
          <p:cNvPr id="18" name="Picture Placeholder 21"/>
          <p:cNvSpPr>
            <a:spLocks noGrp="1"/>
          </p:cNvSpPr>
          <p:nvPr>
            <p:ph type="pic" sz="quarter" idx="17" hasCustomPrompt="1"/>
          </p:nvPr>
        </p:nvSpPr>
        <p:spPr bwMode="gray">
          <a:xfrm>
            <a:off x="5580112" y="1629397"/>
            <a:ext cx="3240359" cy="4463899"/>
          </a:xfrm>
          <a:custGeom>
            <a:avLst/>
            <a:gdLst>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37282 w 4514850"/>
              <a:gd name="connsiteY5" fmla="*/ 3616096 h 3616096"/>
              <a:gd name="connsiteX6" fmla="*/ 0 w 4514850"/>
              <a:gd name="connsiteY6" fmla="*/ 3578814 h 3616096"/>
              <a:gd name="connsiteX7" fmla="*/ 0 w 4514850"/>
              <a:gd name="connsiteY7" fmla="*/ 0 h 3616096"/>
              <a:gd name="connsiteX8" fmla="*/ 0 w 4514850"/>
              <a:gd name="connsiteY8" fmla="*/ 0 h 3616096"/>
              <a:gd name="connsiteX0" fmla="*/ 0 w 4514850"/>
              <a:gd name="connsiteY0" fmla="*/ 0 h 3624107"/>
              <a:gd name="connsiteX1" fmla="*/ 4514850 w 4514850"/>
              <a:gd name="connsiteY1" fmla="*/ 0 h 3624107"/>
              <a:gd name="connsiteX2" fmla="*/ 4514850 w 4514850"/>
              <a:gd name="connsiteY2" fmla="*/ 0 h 3624107"/>
              <a:gd name="connsiteX3" fmla="*/ 4514850 w 4514850"/>
              <a:gd name="connsiteY3" fmla="*/ 3578814 h 3624107"/>
              <a:gd name="connsiteX4" fmla="*/ 4477568 w 4514850"/>
              <a:gd name="connsiteY4" fmla="*/ 3616096 h 3624107"/>
              <a:gd name="connsiteX5" fmla="*/ 37282 w 4514850"/>
              <a:gd name="connsiteY5" fmla="*/ 3616096 h 3624107"/>
              <a:gd name="connsiteX6" fmla="*/ 0 w 4514850"/>
              <a:gd name="connsiteY6" fmla="*/ 3614533 h 3624107"/>
              <a:gd name="connsiteX7" fmla="*/ 0 w 4514850"/>
              <a:gd name="connsiteY7" fmla="*/ 0 h 3624107"/>
              <a:gd name="connsiteX8" fmla="*/ 0 w 4514850"/>
              <a:gd name="connsiteY8" fmla="*/ 0 h 3624107"/>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0 w 4514850"/>
              <a:gd name="connsiteY5" fmla="*/ 3614533 h 3616096"/>
              <a:gd name="connsiteX6" fmla="*/ 0 w 4514850"/>
              <a:gd name="connsiteY6" fmla="*/ 0 h 3616096"/>
              <a:gd name="connsiteX7" fmla="*/ 0 w 4514850"/>
              <a:gd name="connsiteY7" fmla="*/ 0 h 36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850" h="3616096">
                <a:moveTo>
                  <a:pt x="0" y="0"/>
                </a:moveTo>
                <a:lnTo>
                  <a:pt x="4514850" y="0"/>
                </a:lnTo>
                <a:lnTo>
                  <a:pt x="4514850" y="0"/>
                </a:lnTo>
                <a:lnTo>
                  <a:pt x="4514850" y="3578814"/>
                </a:lnTo>
                <a:cubicBezTo>
                  <a:pt x="4514850" y="3599404"/>
                  <a:pt x="4498158" y="3616096"/>
                  <a:pt x="4477568" y="3616096"/>
                </a:cubicBezTo>
                <a:lnTo>
                  <a:pt x="0" y="3614533"/>
                </a:lnTo>
                <a:lnTo>
                  <a:pt x="0" y="0"/>
                </a:lnTo>
                <a:lnTo>
                  <a:pt x="0" y="0"/>
                </a:lnTo>
                <a:close/>
              </a:path>
            </a:pathLst>
          </a:custGeom>
          <a:solidFill>
            <a:srgbClr val="D8D6D7"/>
          </a:solidFill>
        </p:spPr>
        <p:txBody>
          <a:bodyPr wrap="square" lIns="180000" tIns="180000" rIns="180000" bIns="180000">
            <a:noAutofit/>
          </a:bodyPr>
          <a:lstStyle>
            <a:lvl1pPr marL="0" indent="0" algn="ctr">
              <a:buNone/>
              <a:defRPr sz="1600"/>
            </a:lvl1pPr>
          </a:lstStyle>
          <a:p>
            <a:r>
              <a:rPr lang="nl-NL" noProof="0"/>
              <a:t>Klik op het pictogram om een afbeelding toe te toevoegen aan deze slide</a:t>
            </a:r>
          </a:p>
        </p:txBody>
      </p:sp>
      <p:sp>
        <p:nvSpPr>
          <p:cNvPr id="12" name="Tijdelijke aanduiding voor tekst 2"/>
          <p:cNvSpPr>
            <a:spLocks noGrp="1"/>
          </p:cNvSpPr>
          <p:nvPr>
            <p:ph type="body" sz="quarter" idx="18"/>
          </p:nvPr>
        </p:nvSpPr>
        <p:spPr>
          <a:xfrm>
            <a:off x="323850" y="1628775"/>
            <a:ext cx="4968875" cy="4464050"/>
          </a:xfrm>
          <a:prstGeom prst="rect">
            <a:avLst/>
          </a:prstGeom>
        </p:spPr>
        <p:txBody>
          <a:bodyPr/>
          <a:lstStyle>
            <a:lvl1pPr>
              <a:buClr>
                <a:srgbClr val="21428D"/>
              </a:buClr>
              <a:defRPr sz="2200"/>
            </a:lvl1pPr>
            <a:lvl2pPr>
              <a:buClr>
                <a:schemeClr val="accent2"/>
              </a:buClr>
              <a:defRPr sz="2200"/>
            </a:lvl2pPr>
            <a:lvl3pPr>
              <a:buClr>
                <a:schemeClr val="accent5"/>
              </a:buClr>
              <a:defRPr sz="2200"/>
            </a:lvl3pPr>
            <a:lvl4pPr>
              <a:buClr>
                <a:schemeClr val="accent3"/>
              </a:buClr>
              <a:defRPr sz="2200"/>
            </a:lvl4pPr>
            <a:lvl5pPr>
              <a:buClr>
                <a:srgbClr val="21428D"/>
              </a:buClr>
              <a:defRPr sz="22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34453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dia met 2 beeld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528" y="980728"/>
            <a:ext cx="6984776" cy="747514"/>
          </a:xfrm>
          <a:prstGeom prst="rect">
            <a:avLst/>
          </a:prstGeom>
        </p:spPr>
        <p:txBody>
          <a:bodyPr anchor="b">
            <a:normAutofit/>
          </a:bodyPr>
          <a:lstStyle>
            <a:lvl1pPr algn="l">
              <a:defRPr sz="4000" b="1">
                <a:solidFill>
                  <a:srgbClr val="006EB7"/>
                </a:solidFill>
              </a:defRPr>
            </a:lvl1pPr>
          </a:lstStyle>
          <a:p>
            <a:r>
              <a:rPr lang="nl-NL" dirty="0"/>
              <a:t>“Typ hier de titel”</a:t>
            </a:r>
          </a:p>
        </p:txBody>
      </p:sp>
      <p:sp>
        <p:nvSpPr>
          <p:cNvPr id="3" name="Ondertitel 2"/>
          <p:cNvSpPr>
            <a:spLocks noGrp="1"/>
          </p:cNvSpPr>
          <p:nvPr>
            <p:ph type="subTitle" idx="1" hasCustomPrompt="1"/>
          </p:nvPr>
        </p:nvSpPr>
        <p:spPr>
          <a:xfrm>
            <a:off x="323528" y="1844824"/>
            <a:ext cx="8568952" cy="648072"/>
          </a:xfrm>
          <a:prstGeom prst="rect">
            <a:avLst/>
          </a:prstGeom>
        </p:spPr>
        <p:txBody>
          <a:bodyPr>
            <a:normAutofit/>
          </a:bodyPr>
          <a:lstStyle>
            <a:lvl1pPr marL="0" indent="0" algn="l">
              <a:buNone/>
              <a:defRPr sz="1800">
                <a:solidFill>
                  <a:srgbClr val="F794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“Typ hier eventueel een ondertitel”</a:t>
            </a:r>
          </a:p>
        </p:txBody>
      </p:sp>
      <p:sp>
        <p:nvSpPr>
          <p:cNvPr id="7" name="Tijdelijke aanduiding voor voettekst 6"/>
          <p:cNvSpPr>
            <a:spLocks noGrp="1"/>
          </p:cNvSpPr>
          <p:nvPr>
            <p:ph type="ftr" sz="quarter" idx="16"/>
          </p:nvPr>
        </p:nvSpPr>
        <p:spPr/>
        <p:txBody>
          <a:bodyPr/>
          <a:lstStyle>
            <a:lvl1pPr>
              <a:defRPr/>
            </a:lvl1pPr>
          </a:lstStyle>
          <a:p>
            <a:r>
              <a:rPr lang="nl-NL"/>
              <a:t>Versie 1.0 Definitief</a:t>
            </a:r>
          </a:p>
        </p:txBody>
      </p:sp>
      <p:sp>
        <p:nvSpPr>
          <p:cNvPr id="8" name="Tijdelijke aanduiding voor dianummer 7"/>
          <p:cNvSpPr>
            <a:spLocks noGrp="1"/>
          </p:cNvSpPr>
          <p:nvPr>
            <p:ph type="sldNum" sz="quarter" idx="17"/>
          </p:nvPr>
        </p:nvSpPr>
        <p:spPr/>
        <p:txBody>
          <a:bodyPr/>
          <a:lstStyle/>
          <a:p>
            <a:fld id="{A8AA7EC8-FE29-421D-A88B-370786849ECC}" type="slidenum">
              <a:rPr lang="nl-NL" smtClean="0"/>
              <a:pPr/>
              <a:t>‹nr.›</a:t>
            </a:fld>
            <a:endParaRPr lang="nl-NL"/>
          </a:p>
        </p:txBody>
      </p:sp>
      <p:sp>
        <p:nvSpPr>
          <p:cNvPr id="5" name="Tijdelijke aanduiding voor afbeelding 4">
            <a:extLst>
              <a:ext uri="{FF2B5EF4-FFF2-40B4-BE49-F238E27FC236}">
                <a16:creationId xmlns:a16="http://schemas.microsoft.com/office/drawing/2014/main" id="{33312F7F-2925-284C-BA15-46E52B63922F}"/>
              </a:ext>
            </a:extLst>
          </p:cNvPr>
          <p:cNvSpPr>
            <a:spLocks noGrp="1"/>
          </p:cNvSpPr>
          <p:nvPr>
            <p:ph type="pic" sz="quarter" idx="18"/>
          </p:nvPr>
        </p:nvSpPr>
        <p:spPr>
          <a:xfrm>
            <a:off x="4788024" y="2667536"/>
            <a:ext cx="4397207" cy="3672082"/>
          </a:xfrm>
          <a:custGeom>
            <a:avLst/>
            <a:gdLst>
              <a:gd name="connsiteX0" fmla="*/ 0 w 4103688"/>
              <a:gd name="connsiteY0" fmla="*/ 0 h 3671887"/>
              <a:gd name="connsiteX1" fmla="*/ 4103688 w 4103688"/>
              <a:gd name="connsiteY1" fmla="*/ 0 h 3671887"/>
              <a:gd name="connsiteX2" fmla="*/ 4103688 w 4103688"/>
              <a:gd name="connsiteY2" fmla="*/ 3671887 h 3671887"/>
              <a:gd name="connsiteX3" fmla="*/ 0 w 4103688"/>
              <a:gd name="connsiteY3" fmla="*/ 3671887 h 3671887"/>
              <a:gd name="connsiteX4" fmla="*/ 0 w 4103688"/>
              <a:gd name="connsiteY4" fmla="*/ 0 h 3671887"/>
              <a:gd name="connsiteX0" fmla="*/ 0 w 4109332"/>
              <a:gd name="connsiteY0" fmla="*/ 1315156 h 3671887"/>
              <a:gd name="connsiteX1" fmla="*/ 4109332 w 4109332"/>
              <a:gd name="connsiteY1" fmla="*/ 0 h 3671887"/>
              <a:gd name="connsiteX2" fmla="*/ 4109332 w 4109332"/>
              <a:gd name="connsiteY2" fmla="*/ 3671887 h 3671887"/>
              <a:gd name="connsiteX3" fmla="*/ 5644 w 4109332"/>
              <a:gd name="connsiteY3" fmla="*/ 3671887 h 3671887"/>
              <a:gd name="connsiteX4" fmla="*/ 0 w 4109332"/>
              <a:gd name="connsiteY4" fmla="*/ 1315156 h 3671887"/>
              <a:gd name="connsiteX0" fmla="*/ 344314 w 4453646"/>
              <a:gd name="connsiteY0" fmla="*/ 1315156 h 3671887"/>
              <a:gd name="connsiteX1" fmla="*/ 4453646 w 4453646"/>
              <a:gd name="connsiteY1" fmla="*/ 0 h 3671887"/>
              <a:gd name="connsiteX2" fmla="*/ 4453646 w 4453646"/>
              <a:gd name="connsiteY2" fmla="*/ 3671887 h 3671887"/>
              <a:gd name="connsiteX3" fmla="*/ 349958 w 4453646"/>
              <a:gd name="connsiteY3" fmla="*/ 3671887 h 3671887"/>
              <a:gd name="connsiteX4" fmla="*/ 344314 w 4453646"/>
              <a:gd name="connsiteY4" fmla="*/ 1315156 h 3671887"/>
              <a:gd name="connsiteX0" fmla="*/ 344314 w 4453646"/>
              <a:gd name="connsiteY0" fmla="*/ 1315156 h 3671887"/>
              <a:gd name="connsiteX1" fmla="*/ 4453646 w 4453646"/>
              <a:gd name="connsiteY1" fmla="*/ 0 h 3671887"/>
              <a:gd name="connsiteX2" fmla="*/ 4453646 w 4453646"/>
              <a:gd name="connsiteY2" fmla="*/ 3671887 h 3671887"/>
              <a:gd name="connsiteX3" fmla="*/ 349958 w 4453646"/>
              <a:gd name="connsiteY3" fmla="*/ 3671887 h 3671887"/>
              <a:gd name="connsiteX4" fmla="*/ 344314 w 4453646"/>
              <a:gd name="connsiteY4" fmla="*/ 1315156 h 3671887"/>
              <a:gd name="connsiteX0" fmla="*/ 344314 w 4453646"/>
              <a:gd name="connsiteY0" fmla="*/ 1363501 h 3720232"/>
              <a:gd name="connsiteX1" fmla="*/ 4453646 w 4453646"/>
              <a:gd name="connsiteY1" fmla="*/ 48345 h 3720232"/>
              <a:gd name="connsiteX2" fmla="*/ 4453646 w 4453646"/>
              <a:gd name="connsiteY2" fmla="*/ 3720232 h 3720232"/>
              <a:gd name="connsiteX3" fmla="*/ 349958 w 4453646"/>
              <a:gd name="connsiteY3" fmla="*/ 3720232 h 3720232"/>
              <a:gd name="connsiteX4" fmla="*/ 344314 w 4453646"/>
              <a:gd name="connsiteY4" fmla="*/ 1363501 h 3720232"/>
              <a:gd name="connsiteX0" fmla="*/ 697500 w 4106921"/>
              <a:gd name="connsiteY0" fmla="*/ 1342622 h 3727575"/>
              <a:gd name="connsiteX1" fmla="*/ 4106921 w 4106921"/>
              <a:gd name="connsiteY1" fmla="*/ 55688 h 3727575"/>
              <a:gd name="connsiteX2" fmla="*/ 4106921 w 4106921"/>
              <a:gd name="connsiteY2" fmla="*/ 3727575 h 3727575"/>
              <a:gd name="connsiteX3" fmla="*/ 3233 w 4106921"/>
              <a:gd name="connsiteY3" fmla="*/ 3727575 h 3727575"/>
              <a:gd name="connsiteX4" fmla="*/ 697500 w 4106921"/>
              <a:gd name="connsiteY4" fmla="*/ 1342622 h 3727575"/>
              <a:gd name="connsiteX0" fmla="*/ 697500 w 4106921"/>
              <a:gd name="connsiteY0" fmla="*/ 1287129 h 3672082"/>
              <a:gd name="connsiteX1" fmla="*/ 4106921 w 4106921"/>
              <a:gd name="connsiteY1" fmla="*/ 195 h 3672082"/>
              <a:gd name="connsiteX2" fmla="*/ 4106921 w 4106921"/>
              <a:gd name="connsiteY2" fmla="*/ 3672082 h 3672082"/>
              <a:gd name="connsiteX3" fmla="*/ 3233 w 4106921"/>
              <a:gd name="connsiteY3" fmla="*/ 3672082 h 3672082"/>
              <a:gd name="connsiteX4" fmla="*/ 697500 w 4106921"/>
              <a:gd name="connsiteY4" fmla="*/ 1287129 h 3672082"/>
              <a:gd name="connsiteX0" fmla="*/ 987791 w 4397212"/>
              <a:gd name="connsiteY0" fmla="*/ 1287129 h 3672082"/>
              <a:gd name="connsiteX1" fmla="*/ 4397212 w 4397212"/>
              <a:gd name="connsiteY1" fmla="*/ 195 h 3672082"/>
              <a:gd name="connsiteX2" fmla="*/ 4397212 w 4397212"/>
              <a:gd name="connsiteY2" fmla="*/ 3672082 h 3672082"/>
              <a:gd name="connsiteX3" fmla="*/ 12 w 4397212"/>
              <a:gd name="connsiteY3" fmla="*/ 3672082 h 3672082"/>
              <a:gd name="connsiteX4" fmla="*/ 987791 w 4397212"/>
              <a:gd name="connsiteY4" fmla="*/ 1287129 h 3672082"/>
              <a:gd name="connsiteX0" fmla="*/ 987786 w 4397207"/>
              <a:gd name="connsiteY0" fmla="*/ 1287129 h 3672082"/>
              <a:gd name="connsiteX1" fmla="*/ 4397207 w 4397207"/>
              <a:gd name="connsiteY1" fmla="*/ 195 h 3672082"/>
              <a:gd name="connsiteX2" fmla="*/ 4397207 w 4397207"/>
              <a:gd name="connsiteY2" fmla="*/ 3672082 h 3672082"/>
              <a:gd name="connsiteX3" fmla="*/ 7 w 4397207"/>
              <a:gd name="connsiteY3" fmla="*/ 3672082 h 3672082"/>
              <a:gd name="connsiteX4" fmla="*/ 987786 w 4397207"/>
              <a:gd name="connsiteY4" fmla="*/ 1287129 h 3672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7207" h="3672082">
                <a:moveTo>
                  <a:pt x="987786" y="1287129"/>
                </a:moveTo>
                <a:cubicBezTo>
                  <a:pt x="1956808" y="199632"/>
                  <a:pt x="3320941" y="-7331"/>
                  <a:pt x="4397207" y="195"/>
                </a:cubicBezTo>
                <a:lnTo>
                  <a:pt x="4397207" y="3672082"/>
                </a:lnTo>
                <a:lnTo>
                  <a:pt x="7" y="3672082"/>
                </a:lnTo>
                <a:cubicBezTo>
                  <a:pt x="-1874" y="2886505"/>
                  <a:pt x="397001" y="1971106"/>
                  <a:pt x="987786" y="1287129"/>
                </a:cubicBezTo>
                <a:close/>
              </a:path>
            </a:pathLst>
          </a:custGeom>
          <a:solidFill>
            <a:schemeClr val="bg1">
              <a:lumMod val="85000"/>
            </a:schemeClr>
          </a:solidFill>
        </p:spPr>
        <p:txBody>
          <a:bodyPr lIns="180000" tIns="180000" rIns="180000" bIns="180000"/>
          <a:lstStyle>
            <a:lvl1pPr marL="0" indent="0" algn="r">
              <a:buNone/>
              <a:defRPr sz="16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916202035"/>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el en 1 afbeelding">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chemeClr val="tx2"/>
                </a:solidFill>
              </a:defRPr>
            </a:lvl1pPr>
          </a:lstStyle>
          <a:p>
            <a:r>
              <a:rPr lang="nl-NL"/>
              <a:t>“Typ hier de titel”</a:t>
            </a:r>
          </a:p>
        </p:txBody>
      </p:sp>
      <p:sp>
        <p:nvSpPr>
          <p:cNvPr id="10" name="Tijdelijke aanduiding voor datum 12"/>
          <p:cNvSpPr>
            <a:spLocks noGrp="1"/>
          </p:cNvSpPr>
          <p:nvPr>
            <p:ph type="dt" sz="half" idx="13"/>
          </p:nvPr>
        </p:nvSpPr>
        <p:spPr>
          <a:xfrm>
            <a:off x="6876256" y="6400174"/>
            <a:ext cx="1656184" cy="365125"/>
          </a:xfrm>
          <a:prstGeom prst="rect">
            <a:avLst/>
          </a:prstGeom>
        </p:spPr>
        <p:txBody>
          <a:bodyPr/>
          <a:lstStyle/>
          <a:p>
            <a:fld id="{604B69AF-4614-4B74-9C40-FA6CC982B9D1}" type="datetime1">
              <a:rPr lang="nl-NL" smtClean="0"/>
              <a:t>21-1-2021</a:t>
            </a:fld>
            <a:endParaRPr lang="nl-NL"/>
          </a:p>
        </p:txBody>
      </p:sp>
      <p:sp>
        <p:nvSpPr>
          <p:cNvPr id="11" name="Tijdelijke aanduiding voor voettekst 13"/>
          <p:cNvSpPr>
            <a:spLocks noGrp="1"/>
          </p:cNvSpPr>
          <p:nvPr>
            <p:ph type="ftr" sz="quarter" idx="14"/>
          </p:nvPr>
        </p:nvSpPr>
        <p:spPr>
          <a:xfrm>
            <a:off x="3491880" y="6408802"/>
            <a:ext cx="2895600" cy="365125"/>
          </a:xfrm>
        </p:spPr>
        <p:txBody>
          <a:bodyPr/>
          <a:lstStyle/>
          <a:p>
            <a:r>
              <a:rPr lang="nl-NL"/>
              <a:t>Versie 1.0 Definitief</a:t>
            </a:r>
          </a:p>
        </p:txBody>
      </p:sp>
      <p:sp>
        <p:nvSpPr>
          <p:cNvPr id="16" name="Tijdelijke aanduiding voor dianummer 14"/>
          <p:cNvSpPr>
            <a:spLocks noGrp="1"/>
          </p:cNvSpPr>
          <p:nvPr>
            <p:ph type="sldNum" sz="quarter" idx="15"/>
          </p:nvPr>
        </p:nvSpPr>
        <p:spPr>
          <a:xfrm>
            <a:off x="8676456" y="6400174"/>
            <a:ext cx="467544" cy="361353"/>
          </a:xfrm>
        </p:spPr>
        <p:txBody>
          <a:bodyPr/>
          <a:lstStyle/>
          <a:p>
            <a:fld id="{A8AA7EC8-FE29-421D-A88B-370786849ECC}" type="slidenum">
              <a:rPr lang="nl-NL" smtClean="0"/>
              <a:pPr/>
              <a:t>‹nr.›</a:t>
            </a:fld>
            <a:endParaRPr lang="nl-NL"/>
          </a:p>
        </p:txBody>
      </p:sp>
      <p:sp>
        <p:nvSpPr>
          <p:cNvPr id="18" name="Picture Placeholder 21"/>
          <p:cNvSpPr>
            <a:spLocks noGrp="1"/>
          </p:cNvSpPr>
          <p:nvPr>
            <p:ph type="pic" sz="quarter" idx="17" hasCustomPrompt="1"/>
          </p:nvPr>
        </p:nvSpPr>
        <p:spPr bwMode="gray">
          <a:xfrm>
            <a:off x="323528" y="1628800"/>
            <a:ext cx="8496943" cy="4176464"/>
          </a:xfrm>
          <a:prstGeom prst="rect">
            <a:avLst/>
          </a:prstGeom>
          <a:solidFill>
            <a:srgbClr val="D8D6D7"/>
          </a:solidFill>
        </p:spPr>
        <p:txBody>
          <a:bodyPr wrap="square" lIns="180000" tIns="180000" rIns="180000" bIns="180000">
            <a:noAutofit/>
          </a:bodyPr>
          <a:lstStyle>
            <a:lvl1pPr marL="0" indent="0" algn="ctr">
              <a:buNone/>
              <a:defRPr sz="1600"/>
            </a:lvl1pPr>
          </a:lstStyle>
          <a:p>
            <a:r>
              <a:rPr lang="nl-NL" noProof="0"/>
              <a:t>Klik op het pictogram om een afbeelding toe te toevoegen aan deze slide</a:t>
            </a:r>
          </a:p>
        </p:txBody>
      </p:sp>
      <p:sp>
        <p:nvSpPr>
          <p:cNvPr id="12" name="Tijdelijke aanduiding voor tekst 2"/>
          <p:cNvSpPr>
            <a:spLocks noGrp="1"/>
          </p:cNvSpPr>
          <p:nvPr>
            <p:ph type="body" sz="quarter" idx="19" hasCustomPrompt="1"/>
          </p:nvPr>
        </p:nvSpPr>
        <p:spPr>
          <a:xfrm>
            <a:off x="323850" y="5876925"/>
            <a:ext cx="8496622" cy="288925"/>
          </a:xfrm>
          <a:prstGeom prst="rect">
            <a:avLst/>
          </a:prstGeom>
        </p:spPr>
        <p:txBody>
          <a:bodyPr/>
          <a:lstStyle>
            <a:lvl1pPr marL="0" indent="0">
              <a:buNone/>
              <a:defRPr sz="1100" baseline="0"/>
            </a:lvl1pPr>
          </a:lstStyle>
          <a:p>
            <a:pPr lvl="0"/>
            <a:r>
              <a:rPr lang="nl-NL"/>
              <a:t>Typ hier een toelichting</a:t>
            </a:r>
          </a:p>
        </p:txBody>
      </p:sp>
    </p:spTree>
    <p:extLst>
      <p:ext uri="{BB962C8B-B14F-4D97-AF65-F5344CB8AC3E}">
        <p14:creationId xmlns:p14="http://schemas.microsoft.com/office/powerpoint/2010/main" val="1047030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el en 1 afbeelding">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chemeClr val="tx2"/>
                </a:solidFill>
              </a:defRPr>
            </a:lvl1pPr>
          </a:lstStyle>
          <a:p>
            <a:r>
              <a:rPr lang="nl-NL"/>
              <a:t>“Typ hier de titel”</a:t>
            </a:r>
          </a:p>
        </p:txBody>
      </p:sp>
      <p:sp>
        <p:nvSpPr>
          <p:cNvPr id="10" name="Tijdelijke aanduiding voor datum 12"/>
          <p:cNvSpPr>
            <a:spLocks noGrp="1"/>
          </p:cNvSpPr>
          <p:nvPr>
            <p:ph type="dt" sz="half" idx="13"/>
          </p:nvPr>
        </p:nvSpPr>
        <p:spPr>
          <a:xfrm>
            <a:off x="6876256" y="6400174"/>
            <a:ext cx="1656184" cy="365125"/>
          </a:xfrm>
          <a:prstGeom prst="rect">
            <a:avLst/>
          </a:prstGeom>
        </p:spPr>
        <p:txBody>
          <a:bodyPr/>
          <a:lstStyle/>
          <a:p>
            <a:fld id="{232D7633-C465-46FF-B88F-8054C155DB60}" type="datetime1">
              <a:rPr lang="nl-NL" smtClean="0"/>
              <a:t>21-1-2021</a:t>
            </a:fld>
            <a:endParaRPr lang="nl-NL"/>
          </a:p>
        </p:txBody>
      </p:sp>
      <p:sp>
        <p:nvSpPr>
          <p:cNvPr id="11" name="Tijdelijke aanduiding voor voettekst 13"/>
          <p:cNvSpPr>
            <a:spLocks noGrp="1"/>
          </p:cNvSpPr>
          <p:nvPr>
            <p:ph type="ftr" sz="quarter" idx="14"/>
          </p:nvPr>
        </p:nvSpPr>
        <p:spPr>
          <a:xfrm>
            <a:off x="3491880" y="6408802"/>
            <a:ext cx="2895600" cy="365125"/>
          </a:xfrm>
        </p:spPr>
        <p:txBody>
          <a:bodyPr/>
          <a:lstStyle/>
          <a:p>
            <a:r>
              <a:rPr lang="nl-NL"/>
              <a:t>Versie 1.0 Definitief</a:t>
            </a:r>
          </a:p>
        </p:txBody>
      </p:sp>
      <p:sp>
        <p:nvSpPr>
          <p:cNvPr id="16" name="Tijdelijke aanduiding voor dianummer 14"/>
          <p:cNvSpPr>
            <a:spLocks noGrp="1"/>
          </p:cNvSpPr>
          <p:nvPr>
            <p:ph type="sldNum" sz="quarter" idx="15"/>
          </p:nvPr>
        </p:nvSpPr>
        <p:spPr>
          <a:xfrm>
            <a:off x="8676456" y="6400174"/>
            <a:ext cx="467544" cy="361353"/>
          </a:xfrm>
        </p:spPr>
        <p:txBody>
          <a:bodyPr/>
          <a:lstStyle/>
          <a:p>
            <a:fld id="{A8AA7EC8-FE29-421D-A88B-370786849ECC}" type="slidenum">
              <a:rPr lang="nl-NL" smtClean="0"/>
              <a:pPr/>
              <a:t>‹nr.›</a:t>
            </a:fld>
            <a:endParaRPr lang="nl-NL"/>
          </a:p>
        </p:txBody>
      </p:sp>
      <p:sp>
        <p:nvSpPr>
          <p:cNvPr id="18" name="Picture Placeholder 21"/>
          <p:cNvSpPr>
            <a:spLocks noGrp="1"/>
          </p:cNvSpPr>
          <p:nvPr>
            <p:ph type="pic" sz="quarter" idx="17" hasCustomPrompt="1"/>
          </p:nvPr>
        </p:nvSpPr>
        <p:spPr bwMode="gray">
          <a:xfrm>
            <a:off x="323528" y="1628800"/>
            <a:ext cx="4104455" cy="4176464"/>
          </a:xfrm>
          <a:custGeom>
            <a:avLst/>
            <a:gdLst>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37282 w 4514850"/>
              <a:gd name="connsiteY5" fmla="*/ 3616096 h 3616096"/>
              <a:gd name="connsiteX6" fmla="*/ 0 w 4514850"/>
              <a:gd name="connsiteY6" fmla="*/ 3578814 h 3616096"/>
              <a:gd name="connsiteX7" fmla="*/ 0 w 4514850"/>
              <a:gd name="connsiteY7" fmla="*/ 0 h 3616096"/>
              <a:gd name="connsiteX8" fmla="*/ 0 w 4514850"/>
              <a:gd name="connsiteY8" fmla="*/ 0 h 3616096"/>
              <a:gd name="connsiteX0" fmla="*/ 0 w 4514850"/>
              <a:gd name="connsiteY0" fmla="*/ 0 h 3624107"/>
              <a:gd name="connsiteX1" fmla="*/ 4514850 w 4514850"/>
              <a:gd name="connsiteY1" fmla="*/ 0 h 3624107"/>
              <a:gd name="connsiteX2" fmla="*/ 4514850 w 4514850"/>
              <a:gd name="connsiteY2" fmla="*/ 0 h 3624107"/>
              <a:gd name="connsiteX3" fmla="*/ 4514850 w 4514850"/>
              <a:gd name="connsiteY3" fmla="*/ 3578814 h 3624107"/>
              <a:gd name="connsiteX4" fmla="*/ 4477568 w 4514850"/>
              <a:gd name="connsiteY4" fmla="*/ 3616096 h 3624107"/>
              <a:gd name="connsiteX5" fmla="*/ 37282 w 4514850"/>
              <a:gd name="connsiteY5" fmla="*/ 3616096 h 3624107"/>
              <a:gd name="connsiteX6" fmla="*/ 0 w 4514850"/>
              <a:gd name="connsiteY6" fmla="*/ 3614533 h 3624107"/>
              <a:gd name="connsiteX7" fmla="*/ 0 w 4514850"/>
              <a:gd name="connsiteY7" fmla="*/ 0 h 3624107"/>
              <a:gd name="connsiteX8" fmla="*/ 0 w 4514850"/>
              <a:gd name="connsiteY8" fmla="*/ 0 h 3624107"/>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0 w 4514850"/>
              <a:gd name="connsiteY5" fmla="*/ 3614533 h 3616096"/>
              <a:gd name="connsiteX6" fmla="*/ 0 w 4514850"/>
              <a:gd name="connsiteY6" fmla="*/ 0 h 3616096"/>
              <a:gd name="connsiteX7" fmla="*/ 0 w 4514850"/>
              <a:gd name="connsiteY7" fmla="*/ 0 h 36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850" h="3616096">
                <a:moveTo>
                  <a:pt x="0" y="0"/>
                </a:moveTo>
                <a:lnTo>
                  <a:pt x="4514850" y="0"/>
                </a:lnTo>
                <a:lnTo>
                  <a:pt x="4514850" y="0"/>
                </a:lnTo>
                <a:lnTo>
                  <a:pt x="4514850" y="3578814"/>
                </a:lnTo>
                <a:cubicBezTo>
                  <a:pt x="4514850" y="3599404"/>
                  <a:pt x="4498158" y="3616096"/>
                  <a:pt x="4477568" y="3616096"/>
                </a:cubicBezTo>
                <a:lnTo>
                  <a:pt x="0" y="3614533"/>
                </a:lnTo>
                <a:lnTo>
                  <a:pt x="0" y="0"/>
                </a:lnTo>
                <a:lnTo>
                  <a:pt x="0" y="0"/>
                </a:lnTo>
                <a:close/>
              </a:path>
            </a:pathLst>
          </a:custGeom>
          <a:solidFill>
            <a:srgbClr val="D8D6D7"/>
          </a:solidFill>
        </p:spPr>
        <p:txBody>
          <a:bodyPr wrap="square" lIns="180000" tIns="180000" rIns="180000" bIns="180000">
            <a:noAutofit/>
          </a:bodyPr>
          <a:lstStyle>
            <a:lvl1pPr marL="0" indent="0" algn="ctr">
              <a:buNone/>
              <a:defRPr sz="1600"/>
            </a:lvl1pPr>
          </a:lstStyle>
          <a:p>
            <a:r>
              <a:rPr lang="nl-NL" noProof="0"/>
              <a:t>Klik op het pictogram om een afbeelding toe te toevoegen aan deze slide</a:t>
            </a:r>
          </a:p>
        </p:txBody>
      </p:sp>
      <p:sp>
        <p:nvSpPr>
          <p:cNvPr id="7" name="Picture Placeholder 21"/>
          <p:cNvSpPr>
            <a:spLocks noGrp="1"/>
          </p:cNvSpPr>
          <p:nvPr>
            <p:ph type="pic" sz="quarter" idx="18" hasCustomPrompt="1"/>
          </p:nvPr>
        </p:nvSpPr>
        <p:spPr bwMode="gray">
          <a:xfrm>
            <a:off x="4716016" y="1628800"/>
            <a:ext cx="4104456" cy="4176464"/>
          </a:xfrm>
          <a:custGeom>
            <a:avLst/>
            <a:gdLst>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37282 w 4514850"/>
              <a:gd name="connsiteY5" fmla="*/ 3616096 h 3616096"/>
              <a:gd name="connsiteX6" fmla="*/ 0 w 4514850"/>
              <a:gd name="connsiteY6" fmla="*/ 3578814 h 3616096"/>
              <a:gd name="connsiteX7" fmla="*/ 0 w 4514850"/>
              <a:gd name="connsiteY7" fmla="*/ 0 h 3616096"/>
              <a:gd name="connsiteX8" fmla="*/ 0 w 4514850"/>
              <a:gd name="connsiteY8" fmla="*/ 0 h 3616096"/>
              <a:gd name="connsiteX0" fmla="*/ 0 w 4514850"/>
              <a:gd name="connsiteY0" fmla="*/ 0 h 3624107"/>
              <a:gd name="connsiteX1" fmla="*/ 4514850 w 4514850"/>
              <a:gd name="connsiteY1" fmla="*/ 0 h 3624107"/>
              <a:gd name="connsiteX2" fmla="*/ 4514850 w 4514850"/>
              <a:gd name="connsiteY2" fmla="*/ 0 h 3624107"/>
              <a:gd name="connsiteX3" fmla="*/ 4514850 w 4514850"/>
              <a:gd name="connsiteY3" fmla="*/ 3578814 h 3624107"/>
              <a:gd name="connsiteX4" fmla="*/ 4477568 w 4514850"/>
              <a:gd name="connsiteY4" fmla="*/ 3616096 h 3624107"/>
              <a:gd name="connsiteX5" fmla="*/ 37282 w 4514850"/>
              <a:gd name="connsiteY5" fmla="*/ 3616096 h 3624107"/>
              <a:gd name="connsiteX6" fmla="*/ 0 w 4514850"/>
              <a:gd name="connsiteY6" fmla="*/ 3614533 h 3624107"/>
              <a:gd name="connsiteX7" fmla="*/ 0 w 4514850"/>
              <a:gd name="connsiteY7" fmla="*/ 0 h 3624107"/>
              <a:gd name="connsiteX8" fmla="*/ 0 w 4514850"/>
              <a:gd name="connsiteY8" fmla="*/ 0 h 3624107"/>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0 w 4514850"/>
              <a:gd name="connsiteY5" fmla="*/ 3614533 h 3616096"/>
              <a:gd name="connsiteX6" fmla="*/ 0 w 4514850"/>
              <a:gd name="connsiteY6" fmla="*/ 0 h 3616096"/>
              <a:gd name="connsiteX7" fmla="*/ 0 w 4514850"/>
              <a:gd name="connsiteY7" fmla="*/ 0 h 36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850" h="3616096">
                <a:moveTo>
                  <a:pt x="0" y="0"/>
                </a:moveTo>
                <a:lnTo>
                  <a:pt x="4514850" y="0"/>
                </a:lnTo>
                <a:lnTo>
                  <a:pt x="4514850" y="0"/>
                </a:lnTo>
                <a:lnTo>
                  <a:pt x="4514850" y="3578814"/>
                </a:lnTo>
                <a:cubicBezTo>
                  <a:pt x="4514850" y="3599404"/>
                  <a:pt x="4498158" y="3616096"/>
                  <a:pt x="4477568" y="3616096"/>
                </a:cubicBezTo>
                <a:lnTo>
                  <a:pt x="0" y="3614533"/>
                </a:lnTo>
                <a:lnTo>
                  <a:pt x="0" y="0"/>
                </a:lnTo>
                <a:lnTo>
                  <a:pt x="0" y="0"/>
                </a:lnTo>
                <a:close/>
              </a:path>
            </a:pathLst>
          </a:custGeom>
          <a:solidFill>
            <a:srgbClr val="D8D6D7"/>
          </a:solidFill>
        </p:spPr>
        <p:txBody>
          <a:bodyPr wrap="square" lIns="180000" tIns="180000" rIns="180000" bIns="180000">
            <a:noAutofit/>
          </a:bodyPr>
          <a:lstStyle>
            <a:lvl1pPr marL="0" indent="0" algn="ctr">
              <a:buNone/>
              <a:defRPr sz="1600"/>
            </a:lvl1pPr>
          </a:lstStyle>
          <a:p>
            <a:r>
              <a:rPr lang="nl-NL" noProof="0"/>
              <a:t>Klik op het pictogram om een afbeelding toe te toevoegen aan deze slide</a:t>
            </a:r>
          </a:p>
        </p:txBody>
      </p:sp>
      <p:sp>
        <p:nvSpPr>
          <p:cNvPr id="3" name="Tijdelijke aanduiding voor tekst 2"/>
          <p:cNvSpPr>
            <a:spLocks noGrp="1"/>
          </p:cNvSpPr>
          <p:nvPr>
            <p:ph type="body" sz="quarter" idx="19" hasCustomPrompt="1"/>
          </p:nvPr>
        </p:nvSpPr>
        <p:spPr>
          <a:xfrm>
            <a:off x="323850" y="5876925"/>
            <a:ext cx="4103688" cy="288925"/>
          </a:xfrm>
          <a:prstGeom prst="rect">
            <a:avLst/>
          </a:prstGeom>
        </p:spPr>
        <p:txBody>
          <a:bodyPr/>
          <a:lstStyle>
            <a:lvl1pPr marL="0" indent="0">
              <a:buNone/>
              <a:defRPr sz="1100" baseline="0"/>
            </a:lvl1pPr>
          </a:lstStyle>
          <a:p>
            <a:pPr lvl="0"/>
            <a:r>
              <a:rPr lang="nl-NL"/>
              <a:t>Typ hier een toelichting</a:t>
            </a:r>
          </a:p>
        </p:txBody>
      </p:sp>
      <p:sp>
        <p:nvSpPr>
          <p:cNvPr id="12" name="Tijdelijke aanduiding voor tekst 2"/>
          <p:cNvSpPr>
            <a:spLocks noGrp="1"/>
          </p:cNvSpPr>
          <p:nvPr>
            <p:ph type="body" sz="quarter" idx="20" hasCustomPrompt="1"/>
          </p:nvPr>
        </p:nvSpPr>
        <p:spPr>
          <a:xfrm>
            <a:off x="4716016" y="5877272"/>
            <a:ext cx="4103688" cy="288925"/>
          </a:xfrm>
          <a:prstGeom prst="rect">
            <a:avLst/>
          </a:prstGeom>
        </p:spPr>
        <p:txBody>
          <a:bodyPr/>
          <a:lstStyle>
            <a:lvl1pPr marL="0" indent="0">
              <a:buNone/>
              <a:defRPr sz="1100" baseline="0"/>
            </a:lvl1pPr>
          </a:lstStyle>
          <a:p>
            <a:pPr lvl="0"/>
            <a:r>
              <a:rPr lang="nl-NL"/>
              <a:t>Typ hier een toelichting</a:t>
            </a:r>
          </a:p>
        </p:txBody>
      </p:sp>
    </p:spTree>
    <p:extLst>
      <p:ext uri="{BB962C8B-B14F-4D97-AF65-F5344CB8AC3E}">
        <p14:creationId xmlns:p14="http://schemas.microsoft.com/office/powerpoint/2010/main" val="2908101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abel">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chemeClr val="tx2"/>
                </a:solidFill>
              </a:defRPr>
            </a:lvl1pPr>
          </a:lstStyle>
          <a:p>
            <a:r>
              <a:rPr lang="nl-NL"/>
              <a:t>“Typ hier de titel”</a:t>
            </a:r>
          </a:p>
        </p:txBody>
      </p:sp>
      <p:sp>
        <p:nvSpPr>
          <p:cNvPr id="10" name="Tijdelijke aanduiding voor datum 12"/>
          <p:cNvSpPr>
            <a:spLocks noGrp="1"/>
          </p:cNvSpPr>
          <p:nvPr>
            <p:ph type="dt" sz="half" idx="13"/>
          </p:nvPr>
        </p:nvSpPr>
        <p:spPr>
          <a:xfrm>
            <a:off x="6876256" y="6400174"/>
            <a:ext cx="1656184" cy="365125"/>
          </a:xfrm>
          <a:prstGeom prst="rect">
            <a:avLst/>
          </a:prstGeom>
        </p:spPr>
        <p:txBody>
          <a:bodyPr/>
          <a:lstStyle/>
          <a:p>
            <a:fld id="{A91F05C3-641D-4F1F-B8A2-44C826A06513}" type="datetime1">
              <a:rPr lang="nl-NL" smtClean="0"/>
              <a:t>21-1-2021</a:t>
            </a:fld>
            <a:endParaRPr lang="nl-NL"/>
          </a:p>
        </p:txBody>
      </p:sp>
      <p:sp>
        <p:nvSpPr>
          <p:cNvPr id="11" name="Tijdelijke aanduiding voor voettekst 13"/>
          <p:cNvSpPr>
            <a:spLocks noGrp="1"/>
          </p:cNvSpPr>
          <p:nvPr>
            <p:ph type="ftr" sz="quarter" idx="14"/>
          </p:nvPr>
        </p:nvSpPr>
        <p:spPr>
          <a:xfrm>
            <a:off x="3491880" y="6408802"/>
            <a:ext cx="2895600" cy="365125"/>
          </a:xfrm>
        </p:spPr>
        <p:txBody>
          <a:bodyPr/>
          <a:lstStyle/>
          <a:p>
            <a:r>
              <a:rPr lang="nl-NL"/>
              <a:t>Versie 1.0 Definitief</a:t>
            </a:r>
          </a:p>
        </p:txBody>
      </p:sp>
      <p:sp>
        <p:nvSpPr>
          <p:cNvPr id="16" name="Tijdelijke aanduiding voor dianummer 14"/>
          <p:cNvSpPr>
            <a:spLocks noGrp="1"/>
          </p:cNvSpPr>
          <p:nvPr>
            <p:ph type="sldNum" sz="quarter" idx="15"/>
          </p:nvPr>
        </p:nvSpPr>
        <p:spPr>
          <a:xfrm>
            <a:off x="8676456" y="6400174"/>
            <a:ext cx="467544" cy="361353"/>
          </a:xfrm>
        </p:spPr>
        <p:txBody>
          <a:bodyPr/>
          <a:lstStyle/>
          <a:p>
            <a:fld id="{A8AA7EC8-FE29-421D-A88B-370786849ECC}" type="slidenum">
              <a:rPr lang="nl-NL" smtClean="0"/>
              <a:pPr/>
              <a:t>‹nr.›</a:t>
            </a:fld>
            <a:endParaRPr lang="nl-NL"/>
          </a:p>
        </p:txBody>
      </p:sp>
      <p:sp>
        <p:nvSpPr>
          <p:cNvPr id="3" name="Tijdelijke aanduiding voor tabel 2"/>
          <p:cNvSpPr>
            <a:spLocks noGrp="1"/>
          </p:cNvSpPr>
          <p:nvPr>
            <p:ph type="tbl" sz="quarter" idx="18" hasCustomPrompt="1"/>
          </p:nvPr>
        </p:nvSpPr>
        <p:spPr>
          <a:xfrm>
            <a:off x="323528" y="1628801"/>
            <a:ext cx="8496622" cy="4176463"/>
          </a:xfrm>
          <a:prstGeom prst="rect">
            <a:avLst/>
          </a:prstGeom>
        </p:spPr>
        <p:txBody>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baseline="0"/>
            </a:lvl1pPr>
          </a:lstStyle>
          <a:p>
            <a:r>
              <a:rPr lang="nl-NL" noProof="0"/>
              <a:t>Klik op het pictogram om een tabel toe te toevoegen aan deze slide</a:t>
            </a:r>
          </a:p>
        </p:txBody>
      </p:sp>
      <p:sp>
        <p:nvSpPr>
          <p:cNvPr id="9" name="Tijdelijke aanduiding voor tekst 2"/>
          <p:cNvSpPr>
            <a:spLocks noGrp="1"/>
          </p:cNvSpPr>
          <p:nvPr>
            <p:ph type="body" sz="quarter" idx="19" hasCustomPrompt="1"/>
          </p:nvPr>
        </p:nvSpPr>
        <p:spPr>
          <a:xfrm>
            <a:off x="323850" y="5876925"/>
            <a:ext cx="8496622" cy="288925"/>
          </a:xfrm>
          <a:prstGeom prst="rect">
            <a:avLst/>
          </a:prstGeom>
        </p:spPr>
        <p:txBody>
          <a:bodyPr/>
          <a:lstStyle>
            <a:lvl1pPr marL="0" indent="0">
              <a:buNone/>
              <a:defRPr sz="1100" baseline="0"/>
            </a:lvl1pPr>
          </a:lstStyle>
          <a:p>
            <a:pPr lvl="0"/>
            <a:r>
              <a:rPr lang="nl-NL"/>
              <a:t>Typ hier een toelichting</a:t>
            </a:r>
          </a:p>
        </p:txBody>
      </p:sp>
    </p:spTree>
    <p:extLst>
      <p:ext uri="{BB962C8B-B14F-4D97-AF65-F5344CB8AC3E}">
        <p14:creationId xmlns:p14="http://schemas.microsoft.com/office/powerpoint/2010/main" val="1164620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Video">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chemeClr val="tx2"/>
                </a:solidFill>
              </a:defRPr>
            </a:lvl1pPr>
          </a:lstStyle>
          <a:p>
            <a:r>
              <a:rPr lang="nl-NL"/>
              <a:t>“Typ hier de titel”</a:t>
            </a:r>
          </a:p>
        </p:txBody>
      </p:sp>
      <p:sp>
        <p:nvSpPr>
          <p:cNvPr id="10" name="Tijdelijke aanduiding voor datum 12"/>
          <p:cNvSpPr>
            <a:spLocks noGrp="1"/>
          </p:cNvSpPr>
          <p:nvPr>
            <p:ph type="dt" sz="half" idx="13"/>
          </p:nvPr>
        </p:nvSpPr>
        <p:spPr>
          <a:xfrm>
            <a:off x="6876256" y="6400174"/>
            <a:ext cx="1656184" cy="365125"/>
          </a:xfrm>
          <a:prstGeom prst="rect">
            <a:avLst/>
          </a:prstGeom>
        </p:spPr>
        <p:txBody>
          <a:bodyPr/>
          <a:lstStyle/>
          <a:p>
            <a:fld id="{75E05FDD-79A3-4AD3-9341-92036CC68A61}" type="datetime1">
              <a:rPr lang="nl-NL" smtClean="0"/>
              <a:t>21-1-2021</a:t>
            </a:fld>
            <a:endParaRPr lang="nl-NL"/>
          </a:p>
        </p:txBody>
      </p:sp>
      <p:sp>
        <p:nvSpPr>
          <p:cNvPr id="11" name="Tijdelijke aanduiding voor voettekst 13"/>
          <p:cNvSpPr>
            <a:spLocks noGrp="1"/>
          </p:cNvSpPr>
          <p:nvPr>
            <p:ph type="ftr" sz="quarter" idx="14"/>
          </p:nvPr>
        </p:nvSpPr>
        <p:spPr>
          <a:xfrm>
            <a:off x="3491880" y="6408802"/>
            <a:ext cx="2895600" cy="365125"/>
          </a:xfrm>
        </p:spPr>
        <p:txBody>
          <a:bodyPr/>
          <a:lstStyle/>
          <a:p>
            <a:r>
              <a:rPr lang="nl-NL"/>
              <a:t>Versie 1.0 Definitief</a:t>
            </a:r>
          </a:p>
        </p:txBody>
      </p:sp>
      <p:sp>
        <p:nvSpPr>
          <p:cNvPr id="16" name="Tijdelijke aanduiding voor dianummer 14"/>
          <p:cNvSpPr>
            <a:spLocks noGrp="1"/>
          </p:cNvSpPr>
          <p:nvPr>
            <p:ph type="sldNum" sz="quarter" idx="15"/>
          </p:nvPr>
        </p:nvSpPr>
        <p:spPr>
          <a:xfrm>
            <a:off x="8676456" y="6400174"/>
            <a:ext cx="467544" cy="361353"/>
          </a:xfrm>
        </p:spPr>
        <p:txBody>
          <a:bodyPr/>
          <a:lstStyle/>
          <a:p>
            <a:fld id="{A8AA7EC8-FE29-421D-A88B-370786849ECC}" type="slidenum">
              <a:rPr lang="nl-NL" smtClean="0"/>
              <a:pPr/>
              <a:t>‹nr.›</a:t>
            </a:fld>
            <a:endParaRPr lang="nl-NL"/>
          </a:p>
        </p:txBody>
      </p:sp>
      <p:sp>
        <p:nvSpPr>
          <p:cNvPr id="12" name="Tijdelijke aanduiding voor tekst 2"/>
          <p:cNvSpPr>
            <a:spLocks noGrp="1"/>
          </p:cNvSpPr>
          <p:nvPr>
            <p:ph type="body" sz="quarter" idx="19" hasCustomPrompt="1"/>
          </p:nvPr>
        </p:nvSpPr>
        <p:spPr>
          <a:xfrm>
            <a:off x="323850" y="5876925"/>
            <a:ext cx="8496622" cy="288925"/>
          </a:xfrm>
          <a:prstGeom prst="rect">
            <a:avLst/>
          </a:prstGeom>
        </p:spPr>
        <p:txBody>
          <a:bodyPr/>
          <a:lstStyle>
            <a:lvl1pPr marL="0" indent="0">
              <a:buNone/>
              <a:defRPr sz="1100" baseline="0"/>
            </a:lvl1pPr>
          </a:lstStyle>
          <a:p>
            <a:pPr lvl="0"/>
            <a:r>
              <a:rPr lang="nl-NL"/>
              <a:t>Typ hier een toelichting</a:t>
            </a:r>
          </a:p>
        </p:txBody>
      </p:sp>
      <p:sp>
        <p:nvSpPr>
          <p:cNvPr id="13" name="Tijdelijke aanduiding voor media 2"/>
          <p:cNvSpPr>
            <a:spLocks noGrp="1"/>
          </p:cNvSpPr>
          <p:nvPr>
            <p:ph type="media" sz="quarter" idx="20" hasCustomPrompt="1"/>
          </p:nvPr>
        </p:nvSpPr>
        <p:spPr>
          <a:xfrm>
            <a:off x="323850" y="1628775"/>
            <a:ext cx="8496300" cy="4176713"/>
          </a:xfrm>
          <a:prstGeom prst="rect">
            <a:avLst/>
          </a:prstGeom>
        </p:spPr>
        <p:txBody>
          <a:bodyPr/>
          <a:lstStyle>
            <a:lvl1pPr marL="0" indent="0" algn="ctr">
              <a:buNone/>
              <a:defRPr sz="1600"/>
            </a:lvl1pPr>
          </a:lstStyle>
          <a:p>
            <a:r>
              <a:rPr lang="nl-NL" noProof="0"/>
              <a:t>Klik op het pictogram om media toe te toevoegen aan deze slide</a:t>
            </a:r>
          </a:p>
        </p:txBody>
      </p:sp>
    </p:spTree>
    <p:extLst>
      <p:ext uri="{BB962C8B-B14F-4D97-AF65-F5344CB8AC3E}">
        <p14:creationId xmlns:p14="http://schemas.microsoft.com/office/powerpoint/2010/main" val="27501318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dia Diapositief">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39C7E56C-0CD1-DF49-AEAE-495FCD5109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836" y="-18167"/>
            <a:ext cx="9229347" cy="6903551"/>
          </a:xfrm>
          <a:prstGeom prst="rect">
            <a:avLst/>
          </a:prstGeom>
        </p:spPr>
      </p:pic>
      <p:sp>
        <p:nvSpPr>
          <p:cNvPr id="2" name="Titel 1"/>
          <p:cNvSpPr>
            <a:spLocks noGrp="1"/>
          </p:cNvSpPr>
          <p:nvPr>
            <p:ph type="ctrTitle" hasCustomPrompt="1"/>
          </p:nvPr>
        </p:nvSpPr>
        <p:spPr>
          <a:xfrm>
            <a:off x="325884" y="2130425"/>
            <a:ext cx="8566596" cy="650503"/>
          </a:xfrm>
          <a:prstGeom prst="rect">
            <a:avLst/>
          </a:prstGeom>
        </p:spPr>
        <p:txBody>
          <a:bodyPr anchor="b">
            <a:normAutofit/>
          </a:bodyPr>
          <a:lstStyle>
            <a:lvl1pPr algn="l">
              <a:defRPr sz="4000" b="1">
                <a:solidFill>
                  <a:srgbClr val="006EB7"/>
                </a:solidFill>
              </a:defRPr>
            </a:lvl1pPr>
          </a:lstStyle>
          <a:p>
            <a:r>
              <a:rPr lang="nl-NL" dirty="0"/>
              <a:t>“Typ hier de titel”</a:t>
            </a:r>
          </a:p>
        </p:txBody>
      </p:sp>
      <p:sp>
        <p:nvSpPr>
          <p:cNvPr id="3" name="Ondertitel 2"/>
          <p:cNvSpPr>
            <a:spLocks noGrp="1"/>
          </p:cNvSpPr>
          <p:nvPr>
            <p:ph type="subTitle" idx="1" hasCustomPrompt="1"/>
          </p:nvPr>
        </p:nvSpPr>
        <p:spPr>
          <a:xfrm>
            <a:off x="323424" y="2924944"/>
            <a:ext cx="8571516" cy="1008112"/>
          </a:xfrm>
          <a:prstGeom prst="rect">
            <a:avLst/>
          </a:prstGeom>
        </p:spPr>
        <p:txBody>
          <a:bodyPr>
            <a:normAutofit/>
          </a:bodyPr>
          <a:lstStyle>
            <a:lvl1pPr marL="0" indent="0" algn="l">
              <a:buNone/>
              <a:defRPr sz="1800">
                <a:solidFill>
                  <a:srgbClr val="F794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“Typ hier eventueel een ondertitel”</a:t>
            </a:r>
          </a:p>
        </p:txBody>
      </p:sp>
      <p:sp>
        <p:nvSpPr>
          <p:cNvPr id="36" name="Tijdelijke aanduiding voor datum 35"/>
          <p:cNvSpPr>
            <a:spLocks noGrp="1"/>
          </p:cNvSpPr>
          <p:nvPr>
            <p:ph type="dt" sz="half" idx="10"/>
          </p:nvPr>
        </p:nvSpPr>
        <p:spPr>
          <a:xfrm>
            <a:off x="321992" y="6459137"/>
            <a:ext cx="3817959" cy="260558"/>
          </a:xfrm>
          <a:prstGeom prst="rect">
            <a:avLst/>
          </a:prstGeom>
        </p:spPr>
        <p:txBody>
          <a:bodyPr/>
          <a:lstStyle>
            <a:lvl1pPr algn="l">
              <a:defRPr sz="1000"/>
            </a:lvl1pPr>
          </a:lstStyle>
          <a:p>
            <a:fld id="{9F8F5D87-4666-45E9-AFBD-67788A0DA5BF}" type="datetime1">
              <a:rPr lang="nl-NL" smtClean="0"/>
              <a:t>21-1-2021</a:t>
            </a:fld>
            <a:endParaRPr lang="nl-NL" dirty="0"/>
          </a:p>
        </p:txBody>
      </p:sp>
      <p:sp>
        <p:nvSpPr>
          <p:cNvPr id="38" name="Tijdelijke aanduiding voor dianummer 37"/>
          <p:cNvSpPr>
            <a:spLocks noGrp="1"/>
          </p:cNvSpPr>
          <p:nvPr>
            <p:ph type="sldNum" sz="quarter" idx="12"/>
          </p:nvPr>
        </p:nvSpPr>
        <p:spPr>
          <a:xfrm>
            <a:off x="8424936" y="6450509"/>
            <a:ext cx="467544" cy="257866"/>
          </a:xfrm>
        </p:spPr>
        <p:txBody>
          <a:bodyPr/>
          <a:lstStyle>
            <a:lvl1pPr>
              <a:defRPr>
                <a:solidFill>
                  <a:schemeClr val="bg1"/>
                </a:solidFill>
              </a:defRPr>
            </a:lvl1pPr>
          </a:lstStyle>
          <a:p>
            <a:fld id="{A8AA7EC8-FE29-421D-A88B-370786849ECC}" type="slidenum">
              <a:rPr lang="nl-NL" smtClean="0"/>
              <a:pPr/>
              <a:t>‹nr.›</a:t>
            </a:fld>
            <a:endParaRPr lang="nl-NL" dirty="0"/>
          </a:p>
        </p:txBody>
      </p:sp>
    </p:spTree>
    <p:extLst>
      <p:ext uri="{BB962C8B-B14F-4D97-AF65-F5344CB8AC3E}">
        <p14:creationId xmlns:p14="http://schemas.microsoft.com/office/powerpoint/2010/main" val="2671734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dia met 2 beeld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528" y="980728"/>
            <a:ext cx="6984776" cy="747514"/>
          </a:xfrm>
          <a:prstGeom prst="rect">
            <a:avLst/>
          </a:prstGeom>
        </p:spPr>
        <p:txBody>
          <a:bodyPr anchor="b">
            <a:normAutofit/>
          </a:bodyPr>
          <a:lstStyle>
            <a:lvl1pPr algn="l">
              <a:defRPr sz="4000" b="1">
                <a:solidFill>
                  <a:srgbClr val="006EB7"/>
                </a:solidFill>
              </a:defRPr>
            </a:lvl1pPr>
          </a:lstStyle>
          <a:p>
            <a:r>
              <a:rPr lang="nl-NL" dirty="0"/>
              <a:t>“Typ hier de titel”</a:t>
            </a:r>
          </a:p>
        </p:txBody>
      </p:sp>
      <p:sp>
        <p:nvSpPr>
          <p:cNvPr id="3" name="Ondertitel 2"/>
          <p:cNvSpPr>
            <a:spLocks noGrp="1"/>
          </p:cNvSpPr>
          <p:nvPr>
            <p:ph type="subTitle" idx="1" hasCustomPrompt="1"/>
          </p:nvPr>
        </p:nvSpPr>
        <p:spPr>
          <a:xfrm>
            <a:off x="323528" y="1844824"/>
            <a:ext cx="8568952" cy="648072"/>
          </a:xfrm>
          <a:prstGeom prst="rect">
            <a:avLst/>
          </a:prstGeom>
        </p:spPr>
        <p:txBody>
          <a:bodyPr>
            <a:normAutofit/>
          </a:bodyPr>
          <a:lstStyle>
            <a:lvl1pPr marL="0" indent="0" algn="l">
              <a:buNone/>
              <a:defRPr sz="1800">
                <a:solidFill>
                  <a:srgbClr val="F794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“Typ hier eventueel een ondertitel”</a:t>
            </a:r>
          </a:p>
        </p:txBody>
      </p:sp>
      <p:sp>
        <p:nvSpPr>
          <p:cNvPr id="7" name="Tijdelijke aanduiding voor voettekst 6"/>
          <p:cNvSpPr>
            <a:spLocks noGrp="1"/>
          </p:cNvSpPr>
          <p:nvPr>
            <p:ph type="ftr" sz="quarter" idx="16"/>
          </p:nvPr>
        </p:nvSpPr>
        <p:spPr/>
        <p:txBody>
          <a:bodyPr/>
          <a:lstStyle>
            <a:lvl1pPr>
              <a:defRPr/>
            </a:lvl1pPr>
          </a:lstStyle>
          <a:p>
            <a:endParaRPr lang="nl-NL" dirty="0"/>
          </a:p>
        </p:txBody>
      </p:sp>
      <p:sp>
        <p:nvSpPr>
          <p:cNvPr id="8" name="Tijdelijke aanduiding voor dianummer 7"/>
          <p:cNvSpPr>
            <a:spLocks noGrp="1"/>
          </p:cNvSpPr>
          <p:nvPr>
            <p:ph type="sldNum" sz="quarter" idx="17"/>
          </p:nvPr>
        </p:nvSpPr>
        <p:spPr/>
        <p:txBody>
          <a:bodyPr/>
          <a:lstStyle/>
          <a:p>
            <a:fld id="{A8AA7EC8-FE29-421D-A88B-370786849ECC}" type="slidenum">
              <a:rPr lang="nl-NL" smtClean="0"/>
              <a:pPr/>
              <a:t>‹nr.›</a:t>
            </a:fld>
            <a:endParaRPr lang="nl-NL"/>
          </a:p>
        </p:txBody>
      </p:sp>
      <p:sp>
        <p:nvSpPr>
          <p:cNvPr id="5" name="Tijdelijke aanduiding voor afbeelding 4">
            <a:extLst>
              <a:ext uri="{FF2B5EF4-FFF2-40B4-BE49-F238E27FC236}">
                <a16:creationId xmlns:a16="http://schemas.microsoft.com/office/drawing/2014/main" id="{33312F7F-2925-284C-BA15-46E52B63922F}"/>
              </a:ext>
            </a:extLst>
          </p:cNvPr>
          <p:cNvSpPr>
            <a:spLocks noGrp="1"/>
          </p:cNvSpPr>
          <p:nvPr>
            <p:ph type="pic" sz="quarter" idx="18"/>
          </p:nvPr>
        </p:nvSpPr>
        <p:spPr>
          <a:xfrm>
            <a:off x="4788024" y="2667536"/>
            <a:ext cx="4397207" cy="3672082"/>
          </a:xfrm>
          <a:custGeom>
            <a:avLst/>
            <a:gdLst>
              <a:gd name="connsiteX0" fmla="*/ 0 w 4103688"/>
              <a:gd name="connsiteY0" fmla="*/ 0 h 3671887"/>
              <a:gd name="connsiteX1" fmla="*/ 4103688 w 4103688"/>
              <a:gd name="connsiteY1" fmla="*/ 0 h 3671887"/>
              <a:gd name="connsiteX2" fmla="*/ 4103688 w 4103688"/>
              <a:gd name="connsiteY2" fmla="*/ 3671887 h 3671887"/>
              <a:gd name="connsiteX3" fmla="*/ 0 w 4103688"/>
              <a:gd name="connsiteY3" fmla="*/ 3671887 h 3671887"/>
              <a:gd name="connsiteX4" fmla="*/ 0 w 4103688"/>
              <a:gd name="connsiteY4" fmla="*/ 0 h 3671887"/>
              <a:gd name="connsiteX0" fmla="*/ 0 w 4109332"/>
              <a:gd name="connsiteY0" fmla="*/ 1315156 h 3671887"/>
              <a:gd name="connsiteX1" fmla="*/ 4109332 w 4109332"/>
              <a:gd name="connsiteY1" fmla="*/ 0 h 3671887"/>
              <a:gd name="connsiteX2" fmla="*/ 4109332 w 4109332"/>
              <a:gd name="connsiteY2" fmla="*/ 3671887 h 3671887"/>
              <a:gd name="connsiteX3" fmla="*/ 5644 w 4109332"/>
              <a:gd name="connsiteY3" fmla="*/ 3671887 h 3671887"/>
              <a:gd name="connsiteX4" fmla="*/ 0 w 4109332"/>
              <a:gd name="connsiteY4" fmla="*/ 1315156 h 3671887"/>
              <a:gd name="connsiteX0" fmla="*/ 344314 w 4453646"/>
              <a:gd name="connsiteY0" fmla="*/ 1315156 h 3671887"/>
              <a:gd name="connsiteX1" fmla="*/ 4453646 w 4453646"/>
              <a:gd name="connsiteY1" fmla="*/ 0 h 3671887"/>
              <a:gd name="connsiteX2" fmla="*/ 4453646 w 4453646"/>
              <a:gd name="connsiteY2" fmla="*/ 3671887 h 3671887"/>
              <a:gd name="connsiteX3" fmla="*/ 349958 w 4453646"/>
              <a:gd name="connsiteY3" fmla="*/ 3671887 h 3671887"/>
              <a:gd name="connsiteX4" fmla="*/ 344314 w 4453646"/>
              <a:gd name="connsiteY4" fmla="*/ 1315156 h 3671887"/>
              <a:gd name="connsiteX0" fmla="*/ 344314 w 4453646"/>
              <a:gd name="connsiteY0" fmla="*/ 1315156 h 3671887"/>
              <a:gd name="connsiteX1" fmla="*/ 4453646 w 4453646"/>
              <a:gd name="connsiteY1" fmla="*/ 0 h 3671887"/>
              <a:gd name="connsiteX2" fmla="*/ 4453646 w 4453646"/>
              <a:gd name="connsiteY2" fmla="*/ 3671887 h 3671887"/>
              <a:gd name="connsiteX3" fmla="*/ 349958 w 4453646"/>
              <a:gd name="connsiteY3" fmla="*/ 3671887 h 3671887"/>
              <a:gd name="connsiteX4" fmla="*/ 344314 w 4453646"/>
              <a:gd name="connsiteY4" fmla="*/ 1315156 h 3671887"/>
              <a:gd name="connsiteX0" fmla="*/ 344314 w 4453646"/>
              <a:gd name="connsiteY0" fmla="*/ 1363501 h 3720232"/>
              <a:gd name="connsiteX1" fmla="*/ 4453646 w 4453646"/>
              <a:gd name="connsiteY1" fmla="*/ 48345 h 3720232"/>
              <a:gd name="connsiteX2" fmla="*/ 4453646 w 4453646"/>
              <a:gd name="connsiteY2" fmla="*/ 3720232 h 3720232"/>
              <a:gd name="connsiteX3" fmla="*/ 349958 w 4453646"/>
              <a:gd name="connsiteY3" fmla="*/ 3720232 h 3720232"/>
              <a:gd name="connsiteX4" fmla="*/ 344314 w 4453646"/>
              <a:gd name="connsiteY4" fmla="*/ 1363501 h 3720232"/>
              <a:gd name="connsiteX0" fmla="*/ 697500 w 4106921"/>
              <a:gd name="connsiteY0" fmla="*/ 1342622 h 3727575"/>
              <a:gd name="connsiteX1" fmla="*/ 4106921 w 4106921"/>
              <a:gd name="connsiteY1" fmla="*/ 55688 h 3727575"/>
              <a:gd name="connsiteX2" fmla="*/ 4106921 w 4106921"/>
              <a:gd name="connsiteY2" fmla="*/ 3727575 h 3727575"/>
              <a:gd name="connsiteX3" fmla="*/ 3233 w 4106921"/>
              <a:gd name="connsiteY3" fmla="*/ 3727575 h 3727575"/>
              <a:gd name="connsiteX4" fmla="*/ 697500 w 4106921"/>
              <a:gd name="connsiteY4" fmla="*/ 1342622 h 3727575"/>
              <a:gd name="connsiteX0" fmla="*/ 697500 w 4106921"/>
              <a:gd name="connsiteY0" fmla="*/ 1287129 h 3672082"/>
              <a:gd name="connsiteX1" fmla="*/ 4106921 w 4106921"/>
              <a:gd name="connsiteY1" fmla="*/ 195 h 3672082"/>
              <a:gd name="connsiteX2" fmla="*/ 4106921 w 4106921"/>
              <a:gd name="connsiteY2" fmla="*/ 3672082 h 3672082"/>
              <a:gd name="connsiteX3" fmla="*/ 3233 w 4106921"/>
              <a:gd name="connsiteY3" fmla="*/ 3672082 h 3672082"/>
              <a:gd name="connsiteX4" fmla="*/ 697500 w 4106921"/>
              <a:gd name="connsiteY4" fmla="*/ 1287129 h 3672082"/>
              <a:gd name="connsiteX0" fmla="*/ 987791 w 4397212"/>
              <a:gd name="connsiteY0" fmla="*/ 1287129 h 3672082"/>
              <a:gd name="connsiteX1" fmla="*/ 4397212 w 4397212"/>
              <a:gd name="connsiteY1" fmla="*/ 195 h 3672082"/>
              <a:gd name="connsiteX2" fmla="*/ 4397212 w 4397212"/>
              <a:gd name="connsiteY2" fmla="*/ 3672082 h 3672082"/>
              <a:gd name="connsiteX3" fmla="*/ 12 w 4397212"/>
              <a:gd name="connsiteY3" fmla="*/ 3672082 h 3672082"/>
              <a:gd name="connsiteX4" fmla="*/ 987791 w 4397212"/>
              <a:gd name="connsiteY4" fmla="*/ 1287129 h 3672082"/>
              <a:gd name="connsiteX0" fmla="*/ 987786 w 4397207"/>
              <a:gd name="connsiteY0" fmla="*/ 1287129 h 3672082"/>
              <a:gd name="connsiteX1" fmla="*/ 4397207 w 4397207"/>
              <a:gd name="connsiteY1" fmla="*/ 195 h 3672082"/>
              <a:gd name="connsiteX2" fmla="*/ 4397207 w 4397207"/>
              <a:gd name="connsiteY2" fmla="*/ 3672082 h 3672082"/>
              <a:gd name="connsiteX3" fmla="*/ 7 w 4397207"/>
              <a:gd name="connsiteY3" fmla="*/ 3672082 h 3672082"/>
              <a:gd name="connsiteX4" fmla="*/ 987786 w 4397207"/>
              <a:gd name="connsiteY4" fmla="*/ 1287129 h 3672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7207" h="3672082">
                <a:moveTo>
                  <a:pt x="987786" y="1287129"/>
                </a:moveTo>
                <a:cubicBezTo>
                  <a:pt x="1956808" y="199632"/>
                  <a:pt x="3320941" y="-7331"/>
                  <a:pt x="4397207" y="195"/>
                </a:cubicBezTo>
                <a:lnTo>
                  <a:pt x="4397207" y="3672082"/>
                </a:lnTo>
                <a:lnTo>
                  <a:pt x="7" y="3672082"/>
                </a:lnTo>
                <a:cubicBezTo>
                  <a:pt x="-1874" y="2886505"/>
                  <a:pt x="397001" y="1971106"/>
                  <a:pt x="987786" y="1287129"/>
                </a:cubicBezTo>
                <a:close/>
              </a:path>
            </a:pathLst>
          </a:custGeom>
          <a:solidFill>
            <a:schemeClr val="bg1">
              <a:lumMod val="85000"/>
            </a:schemeClr>
          </a:solidFill>
        </p:spPr>
        <p:txBody>
          <a:bodyPr lIns="180000" tIns="180000" rIns="180000" bIns="180000"/>
          <a:lstStyle>
            <a:lvl1pPr marL="0" indent="0" algn="r">
              <a:buNone/>
              <a:defRPr sz="1600"/>
            </a:lvl1pPr>
          </a:lstStyle>
          <a:p>
            <a:endParaRPr lang="nl-NL" dirty="0"/>
          </a:p>
          <a:p>
            <a:endParaRPr lang="nl-NL" dirty="0"/>
          </a:p>
          <a:p>
            <a:endParaRPr lang="nl-NL" dirty="0"/>
          </a:p>
          <a:p>
            <a:endParaRPr lang="nl-NL" dirty="0"/>
          </a:p>
          <a:p>
            <a:endParaRPr lang="nl-NL" dirty="0"/>
          </a:p>
          <a:p>
            <a:r>
              <a:rPr lang="nl-NL" dirty="0"/>
              <a:t>Klik op het pictogram om </a:t>
            </a:r>
            <a:br>
              <a:rPr lang="nl-NL" dirty="0"/>
            </a:br>
            <a:r>
              <a:rPr lang="nl-NL" dirty="0"/>
              <a:t>een afbeelding toe te </a:t>
            </a:r>
            <a:br>
              <a:rPr lang="nl-NL" dirty="0"/>
            </a:br>
            <a:r>
              <a:rPr lang="nl-NL" dirty="0"/>
              <a:t>voegen aan deze slide</a:t>
            </a:r>
          </a:p>
        </p:txBody>
      </p:sp>
    </p:spTree>
    <p:extLst>
      <p:ext uri="{BB962C8B-B14F-4D97-AF65-F5344CB8AC3E}">
        <p14:creationId xmlns:p14="http://schemas.microsoft.com/office/powerpoint/2010/main" val="27527433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eldia met 2 beeld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528" y="980728"/>
            <a:ext cx="6984776" cy="747514"/>
          </a:xfrm>
          <a:prstGeom prst="rect">
            <a:avLst/>
          </a:prstGeom>
        </p:spPr>
        <p:txBody>
          <a:bodyPr anchor="b">
            <a:normAutofit/>
          </a:bodyPr>
          <a:lstStyle>
            <a:lvl1pPr algn="l">
              <a:defRPr sz="4000" b="1">
                <a:solidFill>
                  <a:srgbClr val="006EB7"/>
                </a:solidFill>
              </a:defRPr>
            </a:lvl1pPr>
          </a:lstStyle>
          <a:p>
            <a:r>
              <a:rPr lang="nl-NL" dirty="0"/>
              <a:t>“Typ hier de titel”</a:t>
            </a:r>
          </a:p>
        </p:txBody>
      </p:sp>
      <p:sp>
        <p:nvSpPr>
          <p:cNvPr id="3" name="Ondertitel 2"/>
          <p:cNvSpPr>
            <a:spLocks noGrp="1"/>
          </p:cNvSpPr>
          <p:nvPr>
            <p:ph type="subTitle" idx="1" hasCustomPrompt="1"/>
          </p:nvPr>
        </p:nvSpPr>
        <p:spPr>
          <a:xfrm>
            <a:off x="323528" y="1844824"/>
            <a:ext cx="8568952" cy="648072"/>
          </a:xfrm>
          <a:prstGeom prst="rect">
            <a:avLst/>
          </a:prstGeom>
        </p:spPr>
        <p:txBody>
          <a:bodyPr>
            <a:normAutofit/>
          </a:bodyPr>
          <a:lstStyle>
            <a:lvl1pPr marL="0" indent="0" algn="l">
              <a:buNone/>
              <a:defRPr sz="1800">
                <a:solidFill>
                  <a:srgbClr val="F794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“Typ hier eventueel een ondertitel”</a:t>
            </a:r>
          </a:p>
        </p:txBody>
      </p:sp>
      <p:sp>
        <p:nvSpPr>
          <p:cNvPr id="7" name="Tijdelijke aanduiding voor voettekst 6"/>
          <p:cNvSpPr>
            <a:spLocks noGrp="1"/>
          </p:cNvSpPr>
          <p:nvPr>
            <p:ph type="ftr" sz="quarter" idx="16"/>
          </p:nvPr>
        </p:nvSpPr>
        <p:spPr/>
        <p:txBody>
          <a:bodyPr/>
          <a:lstStyle>
            <a:lvl1pPr>
              <a:defRPr/>
            </a:lvl1pPr>
          </a:lstStyle>
          <a:p>
            <a:endParaRPr lang="nl-NL" dirty="0"/>
          </a:p>
        </p:txBody>
      </p:sp>
      <p:sp>
        <p:nvSpPr>
          <p:cNvPr id="8" name="Tijdelijke aanduiding voor dianummer 7"/>
          <p:cNvSpPr>
            <a:spLocks noGrp="1"/>
          </p:cNvSpPr>
          <p:nvPr>
            <p:ph type="sldNum" sz="quarter" idx="17"/>
          </p:nvPr>
        </p:nvSpPr>
        <p:spPr/>
        <p:txBody>
          <a:bodyPr/>
          <a:lstStyle/>
          <a:p>
            <a:fld id="{A8AA7EC8-FE29-421D-A88B-370786849ECC}" type="slidenum">
              <a:rPr lang="nl-NL" smtClean="0"/>
              <a:pPr/>
              <a:t>‹nr.›</a:t>
            </a:fld>
            <a:endParaRPr lang="nl-NL"/>
          </a:p>
        </p:txBody>
      </p:sp>
      <p:sp>
        <p:nvSpPr>
          <p:cNvPr id="13" name="Tijdelijke aanduiding voor afbeelding 12">
            <a:extLst>
              <a:ext uri="{FF2B5EF4-FFF2-40B4-BE49-F238E27FC236}">
                <a16:creationId xmlns:a16="http://schemas.microsoft.com/office/drawing/2014/main" id="{10D6F52B-CC13-4644-A906-1AF5CAE2C72E}"/>
              </a:ext>
            </a:extLst>
          </p:cNvPr>
          <p:cNvSpPr>
            <a:spLocks noGrp="1"/>
          </p:cNvSpPr>
          <p:nvPr>
            <p:ph type="pic" sz="quarter" idx="19" hasCustomPrompt="1"/>
          </p:nvPr>
        </p:nvSpPr>
        <p:spPr>
          <a:xfrm>
            <a:off x="-62707" y="2605578"/>
            <a:ext cx="9269413" cy="3726000"/>
          </a:xfrm>
          <a:prstGeom prst="rect">
            <a:avLst/>
          </a:prstGeom>
          <a:solidFill>
            <a:schemeClr val="bg1">
              <a:lumMod val="85000"/>
            </a:schemeClr>
          </a:solidFill>
        </p:spPr>
        <p:txBody>
          <a:bodyPr lIns="540000" tIns="180000" rIns="180000" bIns="180000"/>
          <a:lstStyle>
            <a:lvl1pPr marL="0" indent="0" algn="l">
              <a:buNone/>
              <a:defRPr sz="1600"/>
            </a:lvl1pPr>
          </a:lstStyle>
          <a:p>
            <a:r>
              <a:rPr lang="nl-NL" dirty="0"/>
              <a:t>Klik op het pictogram om een afbeelding toe te voegen aan deze slide</a:t>
            </a:r>
          </a:p>
        </p:txBody>
      </p:sp>
    </p:spTree>
    <p:extLst>
      <p:ext uri="{BB962C8B-B14F-4D97-AF65-F5344CB8AC3E}">
        <p14:creationId xmlns:p14="http://schemas.microsoft.com/office/powerpoint/2010/main" val="3493010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ormale 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rgbClr val="006EB7"/>
                </a:solidFill>
              </a:defRPr>
            </a:lvl1pPr>
          </a:lstStyle>
          <a:p>
            <a:r>
              <a:rPr lang="nl-NL" dirty="0"/>
              <a:t>“Typ hier de titel”</a:t>
            </a:r>
          </a:p>
        </p:txBody>
      </p:sp>
      <p:sp>
        <p:nvSpPr>
          <p:cNvPr id="14" name="Tijdelijke aanduiding voor voettekst 13"/>
          <p:cNvSpPr>
            <a:spLocks noGrp="1"/>
          </p:cNvSpPr>
          <p:nvPr>
            <p:ph type="ftr" sz="quarter" idx="14"/>
          </p:nvPr>
        </p:nvSpPr>
        <p:spPr/>
        <p:txBody>
          <a:bodyPr/>
          <a:lstStyle>
            <a:lvl1pPr>
              <a:defRPr/>
            </a:lvl1pPr>
          </a:lstStyle>
          <a:p>
            <a:endParaRPr lang="nl-NL" dirty="0"/>
          </a:p>
        </p:txBody>
      </p:sp>
      <p:sp>
        <p:nvSpPr>
          <p:cNvPr id="15" name="Tijdelijke aanduiding voor dianummer 14"/>
          <p:cNvSpPr>
            <a:spLocks noGrp="1"/>
          </p:cNvSpPr>
          <p:nvPr>
            <p:ph type="sldNum" sz="quarter" idx="15"/>
          </p:nvPr>
        </p:nvSpPr>
        <p:spPr/>
        <p:txBody>
          <a:bodyPr/>
          <a:lstStyle/>
          <a:p>
            <a:fld id="{A8AA7EC8-FE29-421D-A88B-370786849ECC}" type="slidenum">
              <a:rPr lang="nl-NL" smtClean="0"/>
              <a:pPr/>
              <a:t>‹nr.›</a:t>
            </a:fld>
            <a:endParaRPr lang="nl-NL"/>
          </a:p>
        </p:txBody>
      </p:sp>
      <p:sp>
        <p:nvSpPr>
          <p:cNvPr id="7" name="Tijdelijke aanduiding voor tekst 2"/>
          <p:cNvSpPr>
            <a:spLocks noGrp="1"/>
          </p:cNvSpPr>
          <p:nvPr>
            <p:ph type="body" sz="quarter" idx="19" hasCustomPrompt="1"/>
          </p:nvPr>
        </p:nvSpPr>
        <p:spPr>
          <a:xfrm>
            <a:off x="323528" y="1628775"/>
            <a:ext cx="8496622" cy="4464050"/>
          </a:xfrm>
          <a:prstGeom prst="rect">
            <a:avLst/>
          </a:prstGeom>
        </p:spPr>
        <p:txBody>
          <a:bodyPr/>
          <a:lstStyle>
            <a:lvl1pPr>
              <a:buClr>
                <a:srgbClr val="21428D"/>
              </a:buClr>
              <a:defRPr sz="2200"/>
            </a:lvl1pPr>
            <a:lvl2pPr>
              <a:buClr>
                <a:schemeClr val="accent2"/>
              </a:buClr>
              <a:defRPr sz="2200"/>
            </a:lvl2pPr>
            <a:lvl3pPr>
              <a:buClr>
                <a:schemeClr val="accent5"/>
              </a:buClr>
              <a:defRPr sz="2200"/>
            </a:lvl3pPr>
            <a:lvl4pPr>
              <a:buClr>
                <a:schemeClr val="accent3"/>
              </a:buClr>
              <a:defRPr sz="2200"/>
            </a:lvl4pPr>
            <a:lvl5pPr>
              <a:buClr>
                <a:srgbClr val="21428D"/>
              </a:buClr>
              <a:defRPr sz="2200"/>
            </a:lvl5pPr>
          </a:lstStyle>
          <a:p>
            <a:pPr lvl="0"/>
            <a:r>
              <a:rPr lang="nl-NL" dirty="0"/>
              <a:t>Klik om de modelstijlen te bewerken </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630671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ee kolommen 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rgbClr val="006EB7"/>
                </a:solidFill>
              </a:defRPr>
            </a:lvl1pPr>
          </a:lstStyle>
          <a:p>
            <a:r>
              <a:rPr lang="nl-NL" dirty="0"/>
              <a:t>“Typ hier de titel”</a:t>
            </a:r>
          </a:p>
        </p:txBody>
      </p:sp>
      <p:sp>
        <p:nvSpPr>
          <p:cNvPr id="14" name="Tijdelijke aanduiding voor voettekst 13"/>
          <p:cNvSpPr>
            <a:spLocks noGrp="1"/>
          </p:cNvSpPr>
          <p:nvPr>
            <p:ph type="ftr" sz="quarter" idx="14"/>
          </p:nvPr>
        </p:nvSpPr>
        <p:spPr/>
        <p:txBody>
          <a:bodyPr/>
          <a:lstStyle>
            <a:lvl1pPr>
              <a:defRPr/>
            </a:lvl1pPr>
          </a:lstStyle>
          <a:p>
            <a:endParaRPr lang="nl-NL" dirty="0"/>
          </a:p>
        </p:txBody>
      </p:sp>
      <p:sp>
        <p:nvSpPr>
          <p:cNvPr id="15" name="Tijdelijke aanduiding voor dianummer 14"/>
          <p:cNvSpPr>
            <a:spLocks noGrp="1"/>
          </p:cNvSpPr>
          <p:nvPr>
            <p:ph type="sldNum" sz="quarter" idx="15"/>
          </p:nvPr>
        </p:nvSpPr>
        <p:spPr/>
        <p:txBody>
          <a:bodyPr/>
          <a:lstStyle/>
          <a:p>
            <a:fld id="{A8AA7EC8-FE29-421D-A88B-370786849ECC}" type="slidenum">
              <a:rPr lang="nl-NL" smtClean="0"/>
              <a:pPr/>
              <a:t>‹nr.›</a:t>
            </a:fld>
            <a:endParaRPr lang="nl-NL"/>
          </a:p>
        </p:txBody>
      </p:sp>
      <p:sp>
        <p:nvSpPr>
          <p:cNvPr id="9" name="Tijdelijke aanduiding voor tekst 2"/>
          <p:cNvSpPr>
            <a:spLocks noGrp="1"/>
          </p:cNvSpPr>
          <p:nvPr>
            <p:ph type="body" sz="quarter" idx="18"/>
          </p:nvPr>
        </p:nvSpPr>
        <p:spPr>
          <a:xfrm>
            <a:off x="323851" y="1628775"/>
            <a:ext cx="4032126" cy="4464050"/>
          </a:xfrm>
          <a:prstGeom prst="rect">
            <a:avLst/>
          </a:prstGeom>
        </p:spPr>
        <p:txBody>
          <a:bodyPr/>
          <a:lstStyle>
            <a:lvl1pPr>
              <a:buClr>
                <a:srgbClr val="21428D"/>
              </a:buClr>
              <a:defRPr sz="2200"/>
            </a:lvl1pPr>
            <a:lvl2pPr>
              <a:buClr>
                <a:schemeClr val="accent2"/>
              </a:buClr>
              <a:defRPr sz="2200"/>
            </a:lvl2pPr>
            <a:lvl3pPr>
              <a:buClr>
                <a:schemeClr val="accent5"/>
              </a:buClr>
              <a:defRPr sz="2200"/>
            </a:lvl3pPr>
            <a:lvl4pPr>
              <a:buClr>
                <a:schemeClr val="accent3"/>
              </a:buClr>
              <a:defRPr sz="2200"/>
            </a:lvl4pPr>
            <a:lvl5pPr>
              <a:buClr>
                <a:srgbClr val="21428D"/>
              </a:buClr>
              <a:defRPr sz="22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tekst 2"/>
          <p:cNvSpPr>
            <a:spLocks noGrp="1"/>
          </p:cNvSpPr>
          <p:nvPr>
            <p:ph type="body" sz="quarter" idx="19"/>
          </p:nvPr>
        </p:nvSpPr>
        <p:spPr>
          <a:xfrm>
            <a:off x="4716016" y="1628775"/>
            <a:ext cx="4104134" cy="4464050"/>
          </a:xfrm>
          <a:prstGeom prst="rect">
            <a:avLst/>
          </a:prstGeom>
        </p:spPr>
        <p:txBody>
          <a:bodyPr/>
          <a:lstStyle>
            <a:lvl1pPr>
              <a:buClr>
                <a:srgbClr val="21428D"/>
              </a:buClr>
              <a:defRPr sz="2200"/>
            </a:lvl1pPr>
            <a:lvl2pPr>
              <a:buClr>
                <a:schemeClr val="accent2"/>
              </a:buClr>
              <a:defRPr sz="2200"/>
            </a:lvl2pPr>
            <a:lvl3pPr>
              <a:buClr>
                <a:schemeClr val="accent5"/>
              </a:buClr>
              <a:defRPr sz="2200"/>
            </a:lvl3pPr>
            <a:lvl4pPr>
              <a:buClr>
                <a:schemeClr val="accent3"/>
              </a:buClr>
              <a:defRPr sz="2200"/>
            </a:lvl4pPr>
            <a:lvl5pPr>
              <a:buClr>
                <a:srgbClr val="21428D"/>
              </a:buClr>
              <a:defRPr sz="22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988464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kolom met 2 afbeeldingen">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rgbClr val="006EB7"/>
                </a:solidFill>
              </a:defRPr>
            </a:lvl1pPr>
          </a:lstStyle>
          <a:p>
            <a:r>
              <a:rPr lang="nl-NL" dirty="0"/>
              <a:t>“Typ hier de titel”</a:t>
            </a:r>
          </a:p>
        </p:txBody>
      </p:sp>
      <p:sp>
        <p:nvSpPr>
          <p:cNvPr id="17" name="Picture Placeholder 21"/>
          <p:cNvSpPr>
            <a:spLocks noGrp="1"/>
          </p:cNvSpPr>
          <p:nvPr>
            <p:ph type="pic" sz="quarter" idx="16" hasCustomPrompt="1"/>
          </p:nvPr>
        </p:nvSpPr>
        <p:spPr bwMode="gray">
          <a:xfrm>
            <a:off x="5580112" y="4112825"/>
            <a:ext cx="3240359" cy="1980000"/>
          </a:xfrm>
          <a:custGeom>
            <a:avLst/>
            <a:gdLst>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37282 w 4514850"/>
              <a:gd name="connsiteY5" fmla="*/ 3616096 h 3616096"/>
              <a:gd name="connsiteX6" fmla="*/ 0 w 4514850"/>
              <a:gd name="connsiteY6" fmla="*/ 3578814 h 3616096"/>
              <a:gd name="connsiteX7" fmla="*/ 0 w 4514850"/>
              <a:gd name="connsiteY7" fmla="*/ 0 h 3616096"/>
              <a:gd name="connsiteX8" fmla="*/ 0 w 4514850"/>
              <a:gd name="connsiteY8" fmla="*/ 0 h 3616096"/>
              <a:gd name="connsiteX0" fmla="*/ 0 w 4514850"/>
              <a:gd name="connsiteY0" fmla="*/ 0 h 3624107"/>
              <a:gd name="connsiteX1" fmla="*/ 4514850 w 4514850"/>
              <a:gd name="connsiteY1" fmla="*/ 0 h 3624107"/>
              <a:gd name="connsiteX2" fmla="*/ 4514850 w 4514850"/>
              <a:gd name="connsiteY2" fmla="*/ 0 h 3624107"/>
              <a:gd name="connsiteX3" fmla="*/ 4514850 w 4514850"/>
              <a:gd name="connsiteY3" fmla="*/ 3578814 h 3624107"/>
              <a:gd name="connsiteX4" fmla="*/ 4477568 w 4514850"/>
              <a:gd name="connsiteY4" fmla="*/ 3616096 h 3624107"/>
              <a:gd name="connsiteX5" fmla="*/ 37282 w 4514850"/>
              <a:gd name="connsiteY5" fmla="*/ 3616096 h 3624107"/>
              <a:gd name="connsiteX6" fmla="*/ 0 w 4514850"/>
              <a:gd name="connsiteY6" fmla="*/ 3614533 h 3624107"/>
              <a:gd name="connsiteX7" fmla="*/ 0 w 4514850"/>
              <a:gd name="connsiteY7" fmla="*/ 0 h 3624107"/>
              <a:gd name="connsiteX8" fmla="*/ 0 w 4514850"/>
              <a:gd name="connsiteY8" fmla="*/ 0 h 3624107"/>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0 w 4514850"/>
              <a:gd name="connsiteY5" fmla="*/ 3614533 h 3616096"/>
              <a:gd name="connsiteX6" fmla="*/ 0 w 4514850"/>
              <a:gd name="connsiteY6" fmla="*/ 0 h 3616096"/>
              <a:gd name="connsiteX7" fmla="*/ 0 w 4514850"/>
              <a:gd name="connsiteY7" fmla="*/ 0 h 36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850" h="3616096">
                <a:moveTo>
                  <a:pt x="0" y="0"/>
                </a:moveTo>
                <a:lnTo>
                  <a:pt x="4514850" y="0"/>
                </a:lnTo>
                <a:lnTo>
                  <a:pt x="4514850" y="0"/>
                </a:lnTo>
                <a:lnTo>
                  <a:pt x="4514850" y="3578814"/>
                </a:lnTo>
                <a:cubicBezTo>
                  <a:pt x="4514850" y="3599404"/>
                  <a:pt x="4498158" y="3616096"/>
                  <a:pt x="4477568" y="3616096"/>
                </a:cubicBezTo>
                <a:lnTo>
                  <a:pt x="0" y="3614533"/>
                </a:lnTo>
                <a:lnTo>
                  <a:pt x="0" y="0"/>
                </a:lnTo>
                <a:lnTo>
                  <a:pt x="0" y="0"/>
                </a:lnTo>
                <a:close/>
              </a:path>
            </a:pathLst>
          </a:custGeom>
          <a:solidFill>
            <a:srgbClr val="D8D6D7"/>
          </a:solidFill>
        </p:spPr>
        <p:txBody>
          <a:bodyPr wrap="square" lIns="180000" tIns="180000" rIns="180000" bIns="180000">
            <a:noAutofit/>
          </a:bodyPr>
          <a:lstStyle>
            <a:lvl1pPr marL="0" indent="0" algn="ctr">
              <a:buNone/>
              <a:defRPr sz="1600"/>
            </a:lvl1pPr>
          </a:lstStyle>
          <a:p>
            <a:r>
              <a:rPr lang="nl-NL" noProof="0" dirty="0"/>
              <a:t>Klik op het pictogram om een afbeelding toe te toevoegen aan deze slide</a:t>
            </a:r>
          </a:p>
        </p:txBody>
      </p:sp>
      <p:sp>
        <p:nvSpPr>
          <p:cNvPr id="18" name="Picture Placeholder 21"/>
          <p:cNvSpPr>
            <a:spLocks noGrp="1"/>
          </p:cNvSpPr>
          <p:nvPr>
            <p:ph type="pic" sz="quarter" idx="17" hasCustomPrompt="1"/>
          </p:nvPr>
        </p:nvSpPr>
        <p:spPr bwMode="gray">
          <a:xfrm>
            <a:off x="5580112" y="2060848"/>
            <a:ext cx="3240359" cy="1980000"/>
          </a:xfrm>
          <a:custGeom>
            <a:avLst/>
            <a:gdLst>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37282 w 4514850"/>
              <a:gd name="connsiteY5" fmla="*/ 3616096 h 3616096"/>
              <a:gd name="connsiteX6" fmla="*/ 0 w 4514850"/>
              <a:gd name="connsiteY6" fmla="*/ 3578814 h 3616096"/>
              <a:gd name="connsiteX7" fmla="*/ 0 w 4514850"/>
              <a:gd name="connsiteY7" fmla="*/ 0 h 3616096"/>
              <a:gd name="connsiteX8" fmla="*/ 0 w 4514850"/>
              <a:gd name="connsiteY8" fmla="*/ 0 h 3616096"/>
              <a:gd name="connsiteX0" fmla="*/ 0 w 4514850"/>
              <a:gd name="connsiteY0" fmla="*/ 0 h 3624107"/>
              <a:gd name="connsiteX1" fmla="*/ 4514850 w 4514850"/>
              <a:gd name="connsiteY1" fmla="*/ 0 h 3624107"/>
              <a:gd name="connsiteX2" fmla="*/ 4514850 w 4514850"/>
              <a:gd name="connsiteY2" fmla="*/ 0 h 3624107"/>
              <a:gd name="connsiteX3" fmla="*/ 4514850 w 4514850"/>
              <a:gd name="connsiteY3" fmla="*/ 3578814 h 3624107"/>
              <a:gd name="connsiteX4" fmla="*/ 4477568 w 4514850"/>
              <a:gd name="connsiteY4" fmla="*/ 3616096 h 3624107"/>
              <a:gd name="connsiteX5" fmla="*/ 37282 w 4514850"/>
              <a:gd name="connsiteY5" fmla="*/ 3616096 h 3624107"/>
              <a:gd name="connsiteX6" fmla="*/ 0 w 4514850"/>
              <a:gd name="connsiteY6" fmla="*/ 3614533 h 3624107"/>
              <a:gd name="connsiteX7" fmla="*/ 0 w 4514850"/>
              <a:gd name="connsiteY7" fmla="*/ 0 h 3624107"/>
              <a:gd name="connsiteX8" fmla="*/ 0 w 4514850"/>
              <a:gd name="connsiteY8" fmla="*/ 0 h 3624107"/>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0 w 4514850"/>
              <a:gd name="connsiteY5" fmla="*/ 3614533 h 3616096"/>
              <a:gd name="connsiteX6" fmla="*/ 0 w 4514850"/>
              <a:gd name="connsiteY6" fmla="*/ 0 h 3616096"/>
              <a:gd name="connsiteX7" fmla="*/ 0 w 4514850"/>
              <a:gd name="connsiteY7" fmla="*/ 0 h 36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850" h="3616096">
                <a:moveTo>
                  <a:pt x="0" y="0"/>
                </a:moveTo>
                <a:lnTo>
                  <a:pt x="4514850" y="0"/>
                </a:lnTo>
                <a:lnTo>
                  <a:pt x="4514850" y="0"/>
                </a:lnTo>
                <a:lnTo>
                  <a:pt x="4514850" y="3578814"/>
                </a:lnTo>
                <a:cubicBezTo>
                  <a:pt x="4514850" y="3599404"/>
                  <a:pt x="4498158" y="3616096"/>
                  <a:pt x="4477568" y="3616096"/>
                </a:cubicBezTo>
                <a:lnTo>
                  <a:pt x="0" y="3614533"/>
                </a:lnTo>
                <a:lnTo>
                  <a:pt x="0" y="0"/>
                </a:lnTo>
                <a:lnTo>
                  <a:pt x="0" y="0"/>
                </a:lnTo>
                <a:close/>
              </a:path>
            </a:pathLst>
          </a:custGeom>
          <a:solidFill>
            <a:srgbClr val="D8D6D7"/>
          </a:solidFill>
        </p:spPr>
        <p:txBody>
          <a:bodyPr wrap="square" lIns="180000" tIns="180000" rIns="180000" bIns="180000">
            <a:noAutofit/>
          </a:bodyPr>
          <a:lstStyle>
            <a:lvl1pPr marL="0" indent="0" algn="ctr">
              <a:buNone/>
              <a:defRPr sz="1600"/>
            </a:lvl1pPr>
          </a:lstStyle>
          <a:p>
            <a:r>
              <a:rPr lang="nl-NL" noProof="0" dirty="0"/>
              <a:t>Klik op het pictogram om een afbeelding toe te toevoegen aan deze slide</a:t>
            </a:r>
          </a:p>
        </p:txBody>
      </p:sp>
      <p:sp>
        <p:nvSpPr>
          <p:cNvPr id="12" name="Tijdelijke aanduiding voor tekst 2"/>
          <p:cNvSpPr>
            <a:spLocks noGrp="1"/>
          </p:cNvSpPr>
          <p:nvPr>
            <p:ph type="body" sz="quarter" idx="18"/>
          </p:nvPr>
        </p:nvSpPr>
        <p:spPr>
          <a:xfrm>
            <a:off x="323850" y="1628775"/>
            <a:ext cx="4968875" cy="4464050"/>
          </a:xfrm>
          <a:prstGeom prst="rect">
            <a:avLst/>
          </a:prstGeom>
        </p:spPr>
        <p:txBody>
          <a:bodyPr/>
          <a:lstStyle>
            <a:lvl1pPr>
              <a:buClr>
                <a:srgbClr val="21428D"/>
              </a:buClr>
              <a:defRPr sz="2200"/>
            </a:lvl1pPr>
            <a:lvl2pPr>
              <a:buClr>
                <a:schemeClr val="accent2"/>
              </a:buClr>
              <a:defRPr sz="2200"/>
            </a:lvl2pPr>
            <a:lvl3pPr>
              <a:buClr>
                <a:schemeClr val="accent5"/>
              </a:buClr>
              <a:defRPr sz="2200"/>
            </a:lvl3pPr>
            <a:lvl4pPr>
              <a:buClr>
                <a:schemeClr val="accent3"/>
              </a:buClr>
              <a:defRPr sz="2200"/>
            </a:lvl4pPr>
            <a:lvl5pPr>
              <a:buClr>
                <a:srgbClr val="21428D"/>
              </a:buClr>
              <a:defRPr sz="22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voettekst 13">
            <a:extLst>
              <a:ext uri="{FF2B5EF4-FFF2-40B4-BE49-F238E27FC236}">
                <a16:creationId xmlns:a16="http://schemas.microsoft.com/office/drawing/2014/main" id="{55FD5129-131A-834A-A2CA-629AFCFA4439}"/>
              </a:ext>
            </a:extLst>
          </p:cNvPr>
          <p:cNvSpPr>
            <a:spLocks noGrp="1"/>
          </p:cNvSpPr>
          <p:nvPr>
            <p:ph type="ftr" sz="quarter" idx="14"/>
          </p:nvPr>
        </p:nvSpPr>
        <p:spPr>
          <a:xfrm>
            <a:off x="323528" y="6459137"/>
            <a:ext cx="2895600" cy="260558"/>
          </a:xfrm>
        </p:spPr>
        <p:txBody>
          <a:bodyPr/>
          <a:lstStyle>
            <a:lvl1pPr>
              <a:defRPr/>
            </a:lvl1pPr>
          </a:lstStyle>
          <a:p>
            <a:endParaRPr lang="nl-NL" dirty="0"/>
          </a:p>
        </p:txBody>
      </p:sp>
      <p:sp>
        <p:nvSpPr>
          <p:cNvPr id="13" name="Tijdelijke aanduiding voor dianummer 14">
            <a:extLst>
              <a:ext uri="{FF2B5EF4-FFF2-40B4-BE49-F238E27FC236}">
                <a16:creationId xmlns:a16="http://schemas.microsoft.com/office/drawing/2014/main" id="{E24209F1-313D-C04E-9BD6-9F064BBA16A1}"/>
              </a:ext>
            </a:extLst>
          </p:cNvPr>
          <p:cNvSpPr>
            <a:spLocks noGrp="1"/>
          </p:cNvSpPr>
          <p:nvPr>
            <p:ph type="sldNum" sz="quarter" idx="15"/>
          </p:nvPr>
        </p:nvSpPr>
        <p:spPr>
          <a:xfrm>
            <a:off x="8424936" y="6466382"/>
            <a:ext cx="467544" cy="257866"/>
          </a:xfrm>
        </p:spPr>
        <p:txBody>
          <a:bodyPr/>
          <a:lstStyle/>
          <a:p>
            <a:fld id="{A8AA7EC8-FE29-421D-A88B-370786849ECC}" type="slidenum">
              <a:rPr lang="nl-NL" smtClean="0"/>
              <a:pPr/>
              <a:t>‹nr.›</a:t>
            </a:fld>
            <a:endParaRPr lang="nl-NL"/>
          </a:p>
        </p:txBody>
      </p:sp>
    </p:spTree>
    <p:extLst>
      <p:ext uri="{BB962C8B-B14F-4D97-AF65-F5344CB8AC3E}">
        <p14:creationId xmlns:p14="http://schemas.microsoft.com/office/powerpoint/2010/main" val="419931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eldia met 2 beeld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528" y="980728"/>
            <a:ext cx="6984776" cy="747514"/>
          </a:xfrm>
          <a:prstGeom prst="rect">
            <a:avLst/>
          </a:prstGeom>
        </p:spPr>
        <p:txBody>
          <a:bodyPr anchor="b">
            <a:normAutofit/>
          </a:bodyPr>
          <a:lstStyle>
            <a:lvl1pPr algn="l">
              <a:defRPr sz="4000" b="1">
                <a:solidFill>
                  <a:srgbClr val="006EB7"/>
                </a:solidFill>
              </a:defRPr>
            </a:lvl1pPr>
          </a:lstStyle>
          <a:p>
            <a:r>
              <a:rPr lang="nl-NL" dirty="0"/>
              <a:t>“Typ hier de titel”</a:t>
            </a:r>
          </a:p>
        </p:txBody>
      </p:sp>
      <p:sp>
        <p:nvSpPr>
          <p:cNvPr id="3" name="Ondertitel 2"/>
          <p:cNvSpPr>
            <a:spLocks noGrp="1"/>
          </p:cNvSpPr>
          <p:nvPr>
            <p:ph type="subTitle" idx="1" hasCustomPrompt="1"/>
          </p:nvPr>
        </p:nvSpPr>
        <p:spPr>
          <a:xfrm>
            <a:off x="323528" y="1844824"/>
            <a:ext cx="8568952" cy="648072"/>
          </a:xfrm>
          <a:prstGeom prst="rect">
            <a:avLst/>
          </a:prstGeom>
        </p:spPr>
        <p:txBody>
          <a:bodyPr>
            <a:normAutofit/>
          </a:bodyPr>
          <a:lstStyle>
            <a:lvl1pPr marL="0" indent="0" algn="l">
              <a:buNone/>
              <a:defRPr sz="1800">
                <a:solidFill>
                  <a:srgbClr val="F794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“Typ hier eventueel een ondertitel”</a:t>
            </a:r>
          </a:p>
        </p:txBody>
      </p:sp>
      <p:sp>
        <p:nvSpPr>
          <p:cNvPr id="7" name="Tijdelijke aanduiding voor voettekst 6"/>
          <p:cNvSpPr>
            <a:spLocks noGrp="1"/>
          </p:cNvSpPr>
          <p:nvPr>
            <p:ph type="ftr" sz="quarter" idx="16"/>
          </p:nvPr>
        </p:nvSpPr>
        <p:spPr/>
        <p:txBody>
          <a:bodyPr/>
          <a:lstStyle>
            <a:lvl1pPr>
              <a:defRPr/>
            </a:lvl1pPr>
          </a:lstStyle>
          <a:p>
            <a:r>
              <a:rPr lang="nl-NL"/>
              <a:t>Versie 1.0 Definitief</a:t>
            </a:r>
          </a:p>
        </p:txBody>
      </p:sp>
      <p:sp>
        <p:nvSpPr>
          <p:cNvPr id="8" name="Tijdelijke aanduiding voor dianummer 7"/>
          <p:cNvSpPr>
            <a:spLocks noGrp="1"/>
          </p:cNvSpPr>
          <p:nvPr>
            <p:ph type="sldNum" sz="quarter" idx="17"/>
          </p:nvPr>
        </p:nvSpPr>
        <p:spPr/>
        <p:txBody>
          <a:bodyPr/>
          <a:lstStyle/>
          <a:p>
            <a:fld id="{A8AA7EC8-FE29-421D-A88B-370786849ECC}" type="slidenum">
              <a:rPr lang="nl-NL" smtClean="0"/>
              <a:pPr/>
              <a:t>‹nr.›</a:t>
            </a:fld>
            <a:endParaRPr lang="nl-NL"/>
          </a:p>
        </p:txBody>
      </p:sp>
      <p:sp>
        <p:nvSpPr>
          <p:cNvPr id="13" name="Tijdelijke aanduiding voor afbeelding 12">
            <a:extLst>
              <a:ext uri="{FF2B5EF4-FFF2-40B4-BE49-F238E27FC236}">
                <a16:creationId xmlns:a16="http://schemas.microsoft.com/office/drawing/2014/main" id="{10D6F52B-CC13-4644-A906-1AF5CAE2C72E}"/>
              </a:ext>
            </a:extLst>
          </p:cNvPr>
          <p:cNvSpPr>
            <a:spLocks noGrp="1"/>
          </p:cNvSpPr>
          <p:nvPr>
            <p:ph type="pic" sz="quarter" idx="19" hasCustomPrompt="1"/>
          </p:nvPr>
        </p:nvSpPr>
        <p:spPr>
          <a:xfrm>
            <a:off x="-62707" y="2605578"/>
            <a:ext cx="9269413" cy="3726000"/>
          </a:xfrm>
          <a:prstGeom prst="rect">
            <a:avLst/>
          </a:prstGeom>
          <a:solidFill>
            <a:schemeClr val="bg1">
              <a:lumMod val="85000"/>
            </a:schemeClr>
          </a:solidFill>
        </p:spPr>
        <p:txBody>
          <a:bodyPr lIns="540000" tIns="180000" rIns="180000" bIns="180000"/>
          <a:lstStyle>
            <a:lvl1pPr marL="0" indent="0" algn="l">
              <a:buNone/>
              <a:defRPr sz="1600"/>
            </a:lvl1pPr>
          </a:lstStyle>
          <a:p>
            <a:r>
              <a:rPr lang="nl-NL" dirty="0"/>
              <a:t>Klik op het pictogram om een afbeelding toe te voegen aan deze slide</a:t>
            </a:r>
          </a:p>
        </p:txBody>
      </p:sp>
    </p:spTree>
    <p:extLst>
      <p:ext uri="{BB962C8B-B14F-4D97-AF65-F5344CB8AC3E}">
        <p14:creationId xmlns:p14="http://schemas.microsoft.com/office/powerpoint/2010/main" val="2325944828"/>
      </p:ext>
    </p:extLst>
  </p:cSld>
  <p:clrMapOvr>
    <a:masterClrMapping/>
  </p:clrMapOvr>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kolom met 1 staande afbeelding">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rgbClr val="006EB7"/>
                </a:solidFill>
              </a:defRPr>
            </a:lvl1pPr>
          </a:lstStyle>
          <a:p>
            <a:r>
              <a:rPr lang="nl-NL" dirty="0"/>
              <a:t>“Typ hier de titel”</a:t>
            </a:r>
          </a:p>
        </p:txBody>
      </p:sp>
      <p:sp>
        <p:nvSpPr>
          <p:cNvPr id="18" name="Picture Placeholder 21"/>
          <p:cNvSpPr>
            <a:spLocks noGrp="1"/>
          </p:cNvSpPr>
          <p:nvPr>
            <p:ph type="pic" sz="quarter" idx="17" hasCustomPrompt="1"/>
          </p:nvPr>
        </p:nvSpPr>
        <p:spPr bwMode="gray">
          <a:xfrm>
            <a:off x="5580112" y="2060848"/>
            <a:ext cx="3240359" cy="4032448"/>
          </a:xfrm>
          <a:custGeom>
            <a:avLst/>
            <a:gdLst>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37282 w 4514850"/>
              <a:gd name="connsiteY5" fmla="*/ 3616096 h 3616096"/>
              <a:gd name="connsiteX6" fmla="*/ 0 w 4514850"/>
              <a:gd name="connsiteY6" fmla="*/ 3578814 h 3616096"/>
              <a:gd name="connsiteX7" fmla="*/ 0 w 4514850"/>
              <a:gd name="connsiteY7" fmla="*/ 0 h 3616096"/>
              <a:gd name="connsiteX8" fmla="*/ 0 w 4514850"/>
              <a:gd name="connsiteY8" fmla="*/ 0 h 3616096"/>
              <a:gd name="connsiteX0" fmla="*/ 0 w 4514850"/>
              <a:gd name="connsiteY0" fmla="*/ 0 h 3624107"/>
              <a:gd name="connsiteX1" fmla="*/ 4514850 w 4514850"/>
              <a:gd name="connsiteY1" fmla="*/ 0 h 3624107"/>
              <a:gd name="connsiteX2" fmla="*/ 4514850 w 4514850"/>
              <a:gd name="connsiteY2" fmla="*/ 0 h 3624107"/>
              <a:gd name="connsiteX3" fmla="*/ 4514850 w 4514850"/>
              <a:gd name="connsiteY3" fmla="*/ 3578814 h 3624107"/>
              <a:gd name="connsiteX4" fmla="*/ 4477568 w 4514850"/>
              <a:gd name="connsiteY4" fmla="*/ 3616096 h 3624107"/>
              <a:gd name="connsiteX5" fmla="*/ 37282 w 4514850"/>
              <a:gd name="connsiteY5" fmla="*/ 3616096 h 3624107"/>
              <a:gd name="connsiteX6" fmla="*/ 0 w 4514850"/>
              <a:gd name="connsiteY6" fmla="*/ 3614533 h 3624107"/>
              <a:gd name="connsiteX7" fmla="*/ 0 w 4514850"/>
              <a:gd name="connsiteY7" fmla="*/ 0 h 3624107"/>
              <a:gd name="connsiteX8" fmla="*/ 0 w 4514850"/>
              <a:gd name="connsiteY8" fmla="*/ 0 h 3624107"/>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0 w 4514850"/>
              <a:gd name="connsiteY5" fmla="*/ 3614533 h 3616096"/>
              <a:gd name="connsiteX6" fmla="*/ 0 w 4514850"/>
              <a:gd name="connsiteY6" fmla="*/ 0 h 3616096"/>
              <a:gd name="connsiteX7" fmla="*/ 0 w 4514850"/>
              <a:gd name="connsiteY7" fmla="*/ 0 h 36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850" h="3616096">
                <a:moveTo>
                  <a:pt x="0" y="0"/>
                </a:moveTo>
                <a:lnTo>
                  <a:pt x="4514850" y="0"/>
                </a:lnTo>
                <a:lnTo>
                  <a:pt x="4514850" y="0"/>
                </a:lnTo>
                <a:lnTo>
                  <a:pt x="4514850" y="3578814"/>
                </a:lnTo>
                <a:cubicBezTo>
                  <a:pt x="4514850" y="3599404"/>
                  <a:pt x="4498158" y="3616096"/>
                  <a:pt x="4477568" y="3616096"/>
                </a:cubicBezTo>
                <a:lnTo>
                  <a:pt x="0" y="3614533"/>
                </a:lnTo>
                <a:lnTo>
                  <a:pt x="0" y="0"/>
                </a:lnTo>
                <a:lnTo>
                  <a:pt x="0" y="0"/>
                </a:lnTo>
                <a:close/>
              </a:path>
            </a:pathLst>
          </a:custGeom>
          <a:solidFill>
            <a:srgbClr val="D8D6D7"/>
          </a:solidFill>
        </p:spPr>
        <p:txBody>
          <a:bodyPr wrap="square" lIns="180000" tIns="180000" rIns="180000" bIns="180000">
            <a:noAutofit/>
          </a:bodyPr>
          <a:lstStyle>
            <a:lvl1pPr marL="0" indent="0" algn="ctr">
              <a:buNone/>
              <a:defRPr sz="1600"/>
            </a:lvl1pPr>
          </a:lstStyle>
          <a:p>
            <a:r>
              <a:rPr lang="nl-NL" noProof="0" dirty="0"/>
              <a:t>Klik op het pictogram om een afbeelding toe te toevoegen aan deze slide</a:t>
            </a:r>
          </a:p>
        </p:txBody>
      </p:sp>
      <p:sp>
        <p:nvSpPr>
          <p:cNvPr id="12" name="Tijdelijke aanduiding voor tekst 2"/>
          <p:cNvSpPr>
            <a:spLocks noGrp="1"/>
          </p:cNvSpPr>
          <p:nvPr>
            <p:ph type="body" sz="quarter" idx="18"/>
          </p:nvPr>
        </p:nvSpPr>
        <p:spPr>
          <a:xfrm>
            <a:off x="323850" y="1628775"/>
            <a:ext cx="4968875" cy="4464050"/>
          </a:xfrm>
          <a:prstGeom prst="rect">
            <a:avLst/>
          </a:prstGeom>
        </p:spPr>
        <p:txBody>
          <a:bodyPr/>
          <a:lstStyle>
            <a:lvl1pPr>
              <a:buClr>
                <a:srgbClr val="21428D"/>
              </a:buClr>
              <a:defRPr sz="2200"/>
            </a:lvl1pPr>
            <a:lvl2pPr>
              <a:buClr>
                <a:schemeClr val="accent2"/>
              </a:buClr>
              <a:defRPr sz="2200"/>
            </a:lvl2pPr>
            <a:lvl3pPr>
              <a:buClr>
                <a:schemeClr val="accent5"/>
              </a:buClr>
              <a:defRPr sz="2200"/>
            </a:lvl3pPr>
            <a:lvl4pPr>
              <a:buClr>
                <a:schemeClr val="accent3"/>
              </a:buClr>
              <a:defRPr sz="2200"/>
            </a:lvl4pPr>
            <a:lvl5pPr>
              <a:buClr>
                <a:srgbClr val="21428D"/>
              </a:buClr>
              <a:defRPr sz="22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voettekst 13">
            <a:extLst>
              <a:ext uri="{FF2B5EF4-FFF2-40B4-BE49-F238E27FC236}">
                <a16:creationId xmlns:a16="http://schemas.microsoft.com/office/drawing/2014/main" id="{B35D9CF3-2F3F-9644-B485-58131DD2578B}"/>
              </a:ext>
            </a:extLst>
          </p:cNvPr>
          <p:cNvSpPr>
            <a:spLocks noGrp="1"/>
          </p:cNvSpPr>
          <p:nvPr>
            <p:ph type="ftr" sz="quarter" idx="14"/>
          </p:nvPr>
        </p:nvSpPr>
        <p:spPr>
          <a:xfrm>
            <a:off x="323528" y="6459137"/>
            <a:ext cx="2895600" cy="260558"/>
          </a:xfrm>
        </p:spPr>
        <p:txBody>
          <a:bodyPr/>
          <a:lstStyle>
            <a:lvl1pPr>
              <a:defRPr/>
            </a:lvl1pPr>
          </a:lstStyle>
          <a:p>
            <a:endParaRPr lang="nl-NL" dirty="0"/>
          </a:p>
        </p:txBody>
      </p:sp>
      <p:sp>
        <p:nvSpPr>
          <p:cNvPr id="13" name="Tijdelijke aanduiding voor dianummer 14">
            <a:extLst>
              <a:ext uri="{FF2B5EF4-FFF2-40B4-BE49-F238E27FC236}">
                <a16:creationId xmlns:a16="http://schemas.microsoft.com/office/drawing/2014/main" id="{FB2977B4-8FDC-034B-963F-3B2D2951544E}"/>
              </a:ext>
            </a:extLst>
          </p:cNvPr>
          <p:cNvSpPr>
            <a:spLocks noGrp="1"/>
          </p:cNvSpPr>
          <p:nvPr>
            <p:ph type="sldNum" sz="quarter" idx="15"/>
          </p:nvPr>
        </p:nvSpPr>
        <p:spPr>
          <a:xfrm>
            <a:off x="8424936" y="6466382"/>
            <a:ext cx="467544" cy="257866"/>
          </a:xfrm>
        </p:spPr>
        <p:txBody>
          <a:bodyPr/>
          <a:lstStyle/>
          <a:p>
            <a:fld id="{A8AA7EC8-FE29-421D-A88B-370786849ECC}" type="slidenum">
              <a:rPr lang="nl-NL" smtClean="0"/>
              <a:pPr/>
              <a:t>‹nr.›</a:t>
            </a:fld>
            <a:endParaRPr lang="nl-NL"/>
          </a:p>
        </p:txBody>
      </p:sp>
    </p:spTree>
    <p:extLst>
      <p:ext uri="{BB962C8B-B14F-4D97-AF65-F5344CB8AC3E}">
        <p14:creationId xmlns:p14="http://schemas.microsoft.com/office/powerpoint/2010/main" val="1243261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en 1 afbeelding">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rgbClr val="006EB7"/>
                </a:solidFill>
              </a:defRPr>
            </a:lvl1pPr>
          </a:lstStyle>
          <a:p>
            <a:r>
              <a:rPr lang="nl-NL" dirty="0"/>
              <a:t>“Typ hier de titel”</a:t>
            </a:r>
          </a:p>
        </p:txBody>
      </p:sp>
      <p:sp>
        <p:nvSpPr>
          <p:cNvPr id="18" name="Picture Placeholder 21"/>
          <p:cNvSpPr>
            <a:spLocks noGrp="1"/>
          </p:cNvSpPr>
          <p:nvPr>
            <p:ph type="pic" sz="quarter" idx="17" hasCustomPrompt="1"/>
          </p:nvPr>
        </p:nvSpPr>
        <p:spPr bwMode="gray">
          <a:xfrm>
            <a:off x="323528" y="2060848"/>
            <a:ext cx="8496943" cy="3744416"/>
          </a:xfrm>
          <a:prstGeom prst="rect">
            <a:avLst/>
          </a:prstGeom>
          <a:solidFill>
            <a:srgbClr val="D8D6D7"/>
          </a:solidFill>
        </p:spPr>
        <p:txBody>
          <a:bodyPr wrap="square" lIns="360000" tIns="180000" rIns="180000" bIns="180000">
            <a:noAutofit/>
          </a:bodyPr>
          <a:lstStyle>
            <a:lvl1pPr marL="0" indent="0" algn="l">
              <a:buNone/>
              <a:defRPr sz="1600"/>
            </a:lvl1pPr>
          </a:lstStyle>
          <a:p>
            <a:r>
              <a:rPr lang="nl-NL" noProof="0" dirty="0"/>
              <a:t>Klik op het pictogram om een afbeelding toe te toevoegen aan deze slide</a:t>
            </a:r>
          </a:p>
        </p:txBody>
      </p:sp>
      <p:sp>
        <p:nvSpPr>
          <p:cNvPr id="12" name="Tijdelijke aanduiding voor tekst 2"/>
          <p:cNvSpPr>
            <a:spLocks noGrp="1"/>
          </p:cNvSpPr>
          <p:nvPr>
            <p:ph type="body" sz="quarter" idx="19" hasCustomPrompt="1"/>
          </p:nvPr>
        </p:nvSpPr>
        <p:spPr>
          <a:xfrm>
            <a:off x="323850" y="5876925"/>
            <a:ext cx="8496622" cy="288925"/>
          </a:xfrm>
          <a:prstGeom prst="rect">
            <a:avLst/>
          </a:prstGeom>
        </p:spPr>
        <p:txBody>
          <a:bodyPr/>
          <a:lstStyle>
            <a:lvl1pPr marL="0" indent="0">
              <a:buNone/>
              <a:defRPr sz="1100" baseline="0"/>
            </a:lvl1pPr>
          </a:lstStyle>
          <a:p>
            <a:pPr lvl="0"/>
            <a:r>
              <a:rPr lang="nl-NL" dirty="0"/>
              <a:t>Typ hier een toelichting</a:t>
            </a:r>
          </a:p>
        </p:txBody>
      </p:sp>
      <p:sp>
        <p:nvSpPr>
          <p:cNvPr id="9" name="Tijdelijke aanduiding voor voettekst 13">
            <a:extLst>
              <a:ext uri="{FF2B5EF4-FFF2-40B4-BE49-F238E27FC236}">
                <a16:creationId xmlns:a16="http://schemas.microsoft.com/office/drawing/2014/main" id="{A8D91B79-DDA0-384E-82C1-DAB3C507F943}"/>
              </a:ext>
            </a:extLst>
          </p:cNvPr>
          <p:cNvSpPr>
            <a:spLocks noGrp="1"/>
          </p:cNvSpPr>
          <p:nvPr>
            <p:ph type="ftr" sz="quarter" idx="14"/>
          </p:nvPr>
        </p:nvSpPr>
        <p:spPr>
          <a:xfrm>
            <a:off x="323528" y="6459137"/>
            <a:ext cx="2895600" cy="260558"/>
          </a:xfrm>
        </p:spPr>
        <p:txBody>
          <a:bodyPr/>
          <a:lstStyle>
            <a:lvl1pPr>
              <a:defRPr/>
            </a:lvl1pPr>
          </a:lstStyle>
          <a:p>
            <a:endParaRPr lang="nl-NL" dirty="0"/>
          </a:p>
        </p:txBody>
      </p:sp>
      <p:sp>
        <p:nvSpPr>
          <p:cNvPr id="13" name="Tijdelijke aanduiding voor dianummer 14">
            <a:extLst>
              <a:ext uri="{FF2B5EF4-FFF2-40B4-BE49-F238E27FC236}">
                <a16:creationId xmlns:a16="http://schemas.microsoft.com/office/drawing/2014/main" id="{9A2F703C-C978-6443-B95E-E624C08A3DBE}"/>
              </a:ext>
            </a:extLst>
          </p:cNvPr>
          <p:cNvSpPr>
            <a:spLocks noGrp="1"/>
          </p:cNvSpPr>
          <p:nvPr>
            <p:ph type="sldNum" sz="quarter" idx="15"/>
          </p:nvPr>
        </p:nvSpPr>
        <p:spPr>
          <a:xfrm>
            <a:off x="8424936" y="6466382"/>
            <a:ext cx="467544" cy="257866"/>
          </a:xfrm>
        </p:spPr>
        <p:txBody>
          <a:bodyPr/>
          <a:lstStyle/>
          <a:p>
            <a:fld id="{A8AA7EC8-FE29-421D-A88B-370786849ECC}" type="slidenum">
              <a:rPr lang="nl-NL" smtClean="0"/>
              <a:pPr/>
              <a:t>‹nr.›</a:t>
            </a:fld>
            <a:endParaRPr lang="nl-NL"/>
          </a:p>
        </p:txBody>
      </p:sp>
    </p:spTree>
    <p:extLst>
      <p:ext uri="{BB962C8B-B14F-4D97-AF65-F5344CB8AC3E}">
        <p14:creationId xmlns:p14="http://schemas.microsoft.com/office/powerpoint/2010/main" val="166239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el en 1 afbeelding">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rgbClr val="006EB7"/>
                </a:solidFill>
              </a:defRPr>
            </a:lvl1pPr>
          </a:lstStyle>
          <a:p>
            <a:r>
              <a:rPr lang="nl-NL" dirty="0"/>
              <a:t>“Typ hier de titel”</a:t>
            </a:r>
          </a:p>
        </p:txBody>
      </p:sp>
      <p:sp>
        <p:nvSpPr>
          <p:cNvPr id="18" name="Picture Placeholder 21"/>
          <p:cNvSpPr>
            <a:spLocks noGrp="1"/>
          </p:cNvSpPr>
          <p:nvPr>
            <p:ph type="pic" sz="quarter" idx="17" hasCustomPrompt="1"/>
          </p:nvPr>
        </p:nvSpPr>
        <p:spPr bwMode="gray">
          <a:xfrm>
            <a:off x="323528" y="2060848"/>
            <a:ext cx="4104455" cy="3744416"/>
          </a:xfrm>
          <a:custGeom>
            <a:avLst/>
            <a:gdLst>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37282 w 4514850"/>
              <a:gd name="connsiteY5" fmla="*/ 3616096 h 3616096"/>
              <a:gd name="connsiteX6" fmla="*/ 0 w 4514850"/>
              <a:gd name="connsiteY6" fmla="*/ 3578814 h 3616096"/>
              <a:gd name="connsiteX7" fmla="*/ 0 w 4514850"/>
              <a:gd name="connsiteY7" fmla="*/ 0 h 3616096"/>
              <a:gd name="connsiteX8" fmla="*/ 0 w 4514850"/>
              <a:gd name="connsiteY8" fmla="*/ 0 h 3616096"/>
              <a:gd name="connsiteX0" fmla="*/ 0 w 4514850"/>
              <a:gd name="connsiteY0" fmla="*/ 0 h 3624107"/>
              <a:gd name="connsiteX1" fmla="*/ 4514850 w 4514850"/>
              <a:gd name="connsiteY1" fmla="*/ 0 h 3624107"/>
              <a:gd name="connsiteX2" fmla="*/ 4514850 w 4514850"/>
              <a:gd name="connsiteY2" fmla="*/ 0 h 3624107"/>
              <a:gd name="connsiteX3" fmla="*/ 4514850 w 4514850"/>
              <a:gd name="connsiteY3" fmla="*/ 3578814 h 3624107"/>
              <a:gd name="connsiteX4" fmla="*/ 4477568 w 4514850"/>
              <a:gd name="connsiteY4" fmla="*/ 3616096 h 3624107"/>
              <a:gd name="connsiteX5" fmla="*/ 37282 w 4514850"/>
              <a:gd name="connsiteY5" fmla="*/ 3616096 h 3624107"/>
              <a:gd name="connsiteX6" fmla="*/ 0 w 4514850"/>
              <a:gd name="connsiteY6" fmla="*/ 3614533 h 3624107"/>
              <a:gd name="connsiteX7" fmla="*/ 0 w 4514850"/>
              <a:gd name="connsiteY7" fmla="*/ 0 h 3624107"/>
              <a:gd name="connsiteX8" fmla="*/ 0 w 4514850"/>
              <a:gd name="connsiteY8" fmla="*/ 0 h 3624107"/>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0 w 4514850"/>
              <a:gd name="connsiteY5" fmla="*/ 3614533 h 3616096"/>
              <a:gd name="connsiteX6" fmla="*/ 0 w 4514850"/>
              <a:gd name="connsiteY6" fmla="*/ 0 h 3616096"/>
              <a:gd name="connsiteX7" fmla="*/ 0 w 4514850"/>
              <a:gd name="connsiteY7" fmla="*/ 0 h 36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850" h="3616096">
                <a:moveTo>
                  <a:pt x="0" y="0"/>
                </a:moveTo>
                <a:lnTo>
                  <a:pt x="4514850" y="0"/>
                </a:lnTo>
                <a:lnTo>
                  <a:pt x="4514850" y="0"/>
                </a:lnTo>
                <a:lnTo>
                  <a:pt x="4514850" y="3578814"/>
                </a:lnTo>
                <a:cubicBezTo>
                  <a:pt x="4514850" y="3599404"/>
                  <a:pt x="4498158" y="3616096"/>
                  <a:pt x="4477568" y="3616096"/>
                </a:cubicBezTo>
                <a:lnTo>
                  <a:pt x="0" y="3614533"/>
                </a:lnTo>
                <a:lnTo>
                  <a:pt x="0" y="0"/>
                </a:lnTo>
                <a:lnTo>
                  <a:pt x="0" y="0"/>
                </a:lnTo>
                <a:close/>
              </a:path>
            </a:pathLst>
          </a:custGeom>
          <a:solidFill>
            <a:srgbClr val="D8D6D7"/>
          </a:solidFill>
        </p:spPr>
        <p:txBody>
          <a:bodyPr wrap="square" lIns="180000" tIns="180000" rIns="180000" bIns="180000">
            <a:noAutofit/>
          </a:bodyPr>
          <a:lstStyle>
            <a:lvl1pPr marL="0" indent="0" algn="l">
              <a:buNone/>
              <a:defRPr sz="1600"/>
            </a:lvl1pPr>
          </a:lstStyle>
          <a:p>
            <a:r>
              <a:rPr lang="nl-NL" noProof="0" dirty="0"/>
              <a:t>Klik op het pictogram om een afbeelding toe te toevoegen aan deze slide</a:t>
            </a:r>
          </a:p>
        </p:txBody>
      </p:sp>
      <p:sp>
        <p:nvSpPr>
          <p:cNvPr id="7" name="Picture Placeholder 21"/>
          <p:cNvSpPr>
            <a:spLocks noGrp="1"/>
          </p:cNvSpPr>
          <p:nvPr>
            <p:ph type="pic" sz="quarter" idx="18" hasCustomPrompt="1"/>
          </p:nvPr>
        </p:nvSpPr>
        <p:spPr bwMode="gray">
          <a:xfrm>
            <a:off x="4716016" y="2060848"/>
            <a:ext cx="4104456" cy="3744416"/>
          </a:xfrm>
          <a:custGeom>
            <a:avLst/>
            <a:gdLst>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37282 w 4514850"/>
              <a:gd name="connsiteY5" fmla="*/ 3616096 h 3616096"/>
              <a:gd name="connsiteX6" fmla="*/ 0 w 4514850"/>
              <a:gd name="connsiteY6" fmla="*/ 3578814 h 3616096"/>
              <a:gd name="connsiteX7" fmla="*/ 0 w 4514850"/>
              <a:gd name="connsiteY7" fmla="*/ 0 h 3616096"/>
              <a:gd name="connsiteX8" fmla="*/ 0 w 4514850"/>
              <a:gd name="connsiteY8" fmla="*/ 0 h 3616096"/>
              <a:gd name="connsiteX0" fmla="*/ 0 w 4514850"/>
              <a:gd name="connsiteY0" fmla="*/ 0 h 3624107"/>
              <a:gd name="connsiteX1" fmla="*/ 4514850 w 4514850"/>
              <a:gd name="connsiteY1" fmla="*/ 0 h 3624107"/>
              <a:gd name="connsiteX2" fmla="*/ 4514850 w 4514850"/>
              <a:gd name="connsiteY2" fmla="*/ 0 h 3624107"/>
              <a:gd name="connsiteX3" fmla="*/ 4514850 w 4514850"/>
              <a:gd name="connsiteY3" fmla="*/ 3578814 h 3624107"/>
              <a:gd name="connsiteX4" fmla="*/ 4477568 w 4514850"/>
              <a:gd name="connsiteY4" fmla="*/ 3616096 h 3624107"/>
              <a:gd name="connsiteX5" fmla="*/ 37282 w 4514850"/>
              <a:gd name="connsiteY5" fmla="*/ 3616096 h 3624107"/>
              <a:gd name="connsiteX6" fmla="*/ 0 w 4514850"/>
              <a:gd name="connsiteY6" fmla="*/ 3614533 h 3624107"/>
              <a:gd name="connsiteX7" fmla="*/ 0 w 4514850"/>
              <a:gd name="connsiteY7" fmla="*/ 0 h 3624107"/>
              <a:gd name="connsiteX8" fmla="*/ 0 w 4514850"/>
              <a:gd name="connsiteY8" fmla="*/ 0 h 3624107"/>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0 w 4514850"/>
              <a:gd name="connsiteY5" fmla="*/ 3614533 h 3616096"/>
              <a:gd name="connsiteX6" fmla="*/ 0 w 4514850"/>
              <a:gd name="connsiteY6" fmla="*/ 0 h 3616096"/>
              <a:gd name="connsiteX7" fmla="*/ 0 w 4514850"/>
              <a:gd name="connsiteY7" fmla="*/ 0 h 36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850" h="3616096">
                <a:moveTo>
                  <a:pt x="0" y="0"/>
                </a:moveTo>
                <a:lnTo>
                  <a:pt x="4514850" y="0"/>
                </a:lnTo>
                <a:lnTo>
                  <a:pt x="4514850" y="0"/>
                </a:lnTo>
                <a:lnTo>
                  <a:pt x="4514850" y="3578814"/>
                </a:lnTo>
                <a:cubicBezTo>
                  <a:pt x="4514850" y="3599404"/>
                  <a:pt x="4498158" y="3616096"/>
                  <a:pt x="4477568" y="3616096"/>
                </a:cubicBezTo>
                <a:lnTo>
                  <a:pt x="0" y="3614533"/>
                </a:lnTo>
                <a:lnTo>
                  <a:pt x="0" y="0"/>
                </a:lnTo>
                <a:lnTo>
                  <a:pt x="0" y="0"/>
                </a:lnTo>
                <a:close/>
              </a:path>
            </a:pathLst>
          </a:custGeom>
          <a:solidFill>
            <a:srgbClr val="D8D6D7"/>
          </a:solidFill>
        </p:spPr>
        <p:txBody>
          <a:bodyPr wrap="square" lIns="180000" tIns="180000" rIns="180000" bIns="180000">
            <a:noAutofit/>
          </a:bodyPr>
          <a:lstStyle>
            <a:lvl1pPr marL="0" indent="0" algn="l">
              <a:buNone/>
              <a:defRPr sz="1600"/>
            </a:lvl1pPr>
          </a:lstStyle>
          <a:p>
            <a:r>
              <a:rPr lang="nl-NL" noProof="0" dirty="0"/>
              <a:t>Klik op het pictogram om een afbeelding toe te toevoegen aan deze slide</a:t>
            </a:r>
          </a:p>
        </p:txBody>
      </p:sp>
      <p:sp>
        <p:nvSpPr>
          <p:cNvPr id="3" name="Tijdelijke aanduiding voor tekst 2"/>
          <p:cNvSpPr>
            <a:spLocks noGrp="1"/>
          </p:cNvSpPr>
          <p:nvPr>
            <p:ph type="body" sz="quarter" idx="19" hasCustomPrompt="1"/>
          </p:nvPr>
        </p:nvSpPr>
        <p:spPr>
          <a:xfrm>
            <a:off x="323850" y="5876925"/>
            <a:ext cx="4103688" cy="288925"/>
          </a:xfrm>
          <a:prstGeom prst="rect">
            <a:avLst/>
          </a:prstGeom>
        </p:spPr>
        <p:txBody>
          <a:bodyPr/>
          <a:lstStyle>
            <a:lvl1pPr marL="0" indent="0">
              <a:buNone/>
              <a:defRPr sz="1100" baseline="0"/>
            </a:lvl1pPr>
          </a:lstStyle>
          <a:p>
            <a:pPr lvl="0"/>
            <a:r>
              <a:rPr lang="nl-NL" dirty="0"/>
              <a:t>Typ hier een toelichting</a:t>
            </a:r>
          </a:p>
        </p:txBody>
      </p:sp>
      <p:sp>
        <p:nvSpPr>
          <p:cNvPr id="12" name="Tijdelijke aanduiding voor tekst 2"/>
          <p:cNvSpPr>
            <a:spLocks noGrp="1"/>
          </p:cNvSpPr>
          <p:nvPr>
            <p:ph type="body" sz="quarter" idx="20" hasCustomPrompt="1"/>
          </p:nvPr>
        </p:nvSpPr>
        <p:spPr>
          <a:xfrm>
            <a:off x="4716016" y="5877272"/>
            <a:ext cx="4103688" cy="288925"/>
          </a:xfrm>
          <a:prstGeom prst="rect">
            <a:avLst/>
          </a:prstGeom>
        </p:spPr>
        <p:txBody>
          <a:bodyPr/>
          <a:lstStyle>
            <a:lvl1pPr marL="0" indent="0">
              <a:buNone/>
              <a:defRPr sz="1100" baseline="0"/>
            </a:lvl1pPr>
          </a:lstStyle>
          <a:p>
            <a:pPr lvl="0"/>
            <a:r>
              <a:rPr lang="nl-NL" dirty="0"/>
              <a:t>Typ hier een toelichting</a:t>
            </a:r>
          </a:p>
        </p:txBody>
      </p:sp>
      <p:sp>
        <p:nvSpPr>
          <p:cNvPr id="13" name="Tijdelijke aanduiding voor voettekst 13">
            <a:extLst>
              <a:ext uri="{FF2B5EF4-FFF2-40B4-BE49-F238E27FC236}">
                <a16:creationId xmlns:a16="http://schemas.microsoft.com/office/drawing/2014/main" id="{897BE20F-70CA-444F-B788-A4E9C09FAC8A}"/>
              </a:ext>
            </a:extLst>
          </p:cNvPr>
          <p:cNvSpPr>
            <a:spLocks noGrp="1"/>
          </p:cNvSpPr>
          <p:nvPr>
            <p:ph type="ftr" sz="quarter" idx="14"/>
          </p:nvPr>
        </p:nvSpPr>
        <p:spPr>
          <a:xfrm>
            <a:off x="323528" y="6459137"/>
            <a:ext cx="2895600" cy="260558"/>
          </a:xfrm>
        </p:spPr>
        <p:txBody>
          <a:bodyPr/>
          <a:lstStyle>
            <a:lvl1pPr>
              <a:defRPr/>
            </a:lvl1pPr>
          </a:lstStyle>
          <a:p>
            <a:endParaRPr lang="nl-NL" dirty="0"/>
          </a:p>
        </p:txBody>
      </p:sp>
      <p:sp>
        <p:nvSpPr>
          <p:cNvPr id="14" name="Tijdelijke aanduiding voor dianummer 14">
            <a:extLst>
              <a:ext uri="{FF2B5EF4-FFF2-40B4-BE49-F238E27FC236}">
                <a16:creationId xmlns:a16="http://schemas.microsoft.com/office/drawing/2014/main" id="{2276BCA3-FABA-3C43-A97A-58AEC9ACB16C}"/>
              </a:ext>
            </a:extLst>
          </p:cNvPr>
          <p:cNvSpPr>
            <a:spLocks noGrp="1"/>
          </p:cNvSpPr>
          <p:nvPr>
            <p:ph type="sldNum" sz="quarter" idx="15"/>
          </p:nvPr>
        </p:nvSpPr>
        <p:spPr>
          <a:xfrm>
            <a:off x="8424936" y="6466382"/>
            <a:ext cx="467544" cy="257866"/>
          </a:xfrm>
        </p:spPr>
        <p:txBody>
          <a:bodyPr/>
          <a:lstStyle/>
          <a:p>
            <a:fld id="{A8AA7EC8-FE29-421D-A88B-370786849ECC}" type="slidenum">
              <a:rPr lang="nl-NL" smtClean="0"/>
              <a:pPr/>
              <a:t>‹nr.›</a:t>
            </a:fld>
            <a:endParaRPr lang="nl-NL"/>
          </a:p>
        </p:txBody>
      </p:sp>
    </p:spTree>
    <p:extLst>
      <p:ext uri="{BB962C8B-B14F-4D97-AF65-F5344CB8AC3E}">
        <p14:creationId xmlns:p14="http://schemas.microsoft.com/office/powerpoint/2010/main" val="27748054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rgbClr val="006EB7"/>
                </a:solidFill>
              </a:defRPr>
            </a:lvl1pPr>
          </a:lstStyle>
          <a:p>
            <a:r>
              <a:rPr lang="nl-NL" dirty="0"/>
              <a:t>“Typ hier de titel”</a:t>
            </a:r>
          </a:p>
        </p:txBody>
      </p:sp>
      <p:sp>
        <p:nvSpPr>
          <p:cNvPr id="3" name="Tijdelijke aanduiding voor tabel 2"/>
          <p:cNvSpPr>
            <a:spLocks noGrp="1"/>
          </p:cNvSpPr>
          <p:nvPr>
            <p:ph type="tbl" sz="quarter" idx="18" hasCustomPrompt="1"/>
          </p:nvPr>
        </p:nvSpPr>
        <p:spPr>
          <a:xfrm>
            <a:off x="323528" y="2060848"/>
            <a:ext cx="8496622" cy="3744416"/>
          </a:xfrm>
          <a:prstGeom prst="rect">
            <a:avLst/>
          </a:prstGeom>
          <a:solidFill>
            <a:schemeClr val="bg1">
              <a:lumMod val="85000"/>
            </a:schemeClr>
          </a:solidFill>
        </p:spPr>
        <p:txBody>
          <a:bodyPr lIns="360000" tIns="180000" rIns="180000" bIns="180000"/>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baseline="0"/>
            </a:lvl1pPr>
          </a:lstStyle>
          <a:p>
            <a:r>
              <a:rPr lang="nl-NL" noProof="0" dirty="0"/>
              <a:t>Klik op het pictogram om een tabel toe te toevoegen aan deze slide</a:t>
            </a:r>
          </a:p>
        </p:txBody>
      </p:sp>
      <p:sp>
        <p:nvSpPr>
          <p:cNvPr id="9" name="Tijdelijke aanduiding voor tekst 2"/>
          <p:cNvSpPr>
            <a:spLocks noGrp="1"/>
          </p:cNvSpPr>
          <p:nvPr>
            <p:ph type="body" sz="quarter" idx="19" hasCustomPrompt="1"/>
          </p:nvPr>
        </p:nvSpPr>
        <p:spPr>
          <a:xfrm>
            <a:off x="323850" y="5876925"/>
            <a:ext cx="8496622" cy="288925"/>
          </a:xfrm>
          <a:prstGeom prst="rect">
            <a:avLst/>
          </a:prstGeom>
        </p:spPr>
        <p:txBody>
          <a:bodyPr/>
          <a:lstStyle>
            <a:lvl1pPr marL="0" indent="0">
              <a:buNone/>
              <a:defRPr sz="1100" baseline="0"/>
            </a:lvl1pPr>
          </a:lstStyle>
          <a:p>
            <a:pPr lvl="0"/>
            <a:r>
              <a:rPr lang="nl-NL" dirty="0"/>
              <a:t>Typ hier een toelichting</a:t>
            </a:r>
          </a:p>
        </p:txBody>
      </p:sp>
      <p:sp>
        <p:nvSpPr>
          <p:cNvPr id="12" name="Tijdelijke aanduiding voor voettekst 13">
            <a:extLst>
              <a:ext uri="{FF2B5EF4-FFF2-40B4-BE49-F238E27FC236}">
                <a16:creationId xmlns:a16="http://schemas.microsoft.com/office/drawing/2014/main" id="{F71A75C5-15F4-4A4B-BE8F-848E84EE0CB1}"/>
              </a:ext>
            </a:extLst>
          </p:cNvPr>
          <p:cNvSpPr>
            <a:spLocks noGrp="1"/>
          </p:cNvSpPr>
          <p:nvPr>
            <p:ph type="ftr" sz="quarter" idx="14"/>
          </p:nvPr>
        </p:nvSpPr>
        <p:spPr>
          <a:xfrm>
            <a:off x="323528" y="6459137"/>
            <a:ext cx="2895600" cy="260558"/>
          </a:xfrm>
        </p:spPr>
        <p:txBody>
          <a:bodyPr/>
          <a:lstStyle>
            <a:lvl1pPr>
              <a:defRPr/>
            </a:lvl1pPr>
          </a:lstStyle>
          <a:p>
            <a:endParaRPr lang="nl-NL" dirty="0"/>
          </a:p>
        </p:txBody>
      </p:sp>
      <p:sp>
        <p:nvSpPr>
          <p:cNvPr id="13" name="Tijdelijke aanduiding voor dianummer 14">
            <a:extLst>
              <a:ext uri="{FF2B5EF4-FFF2-40B4-BE49-F238E27FC236}">
                <a16:creationId xmlns:a16="http://schemas.microsoft.com/office/drawing/2014/main" id="{F4D264AD-8C9A-5B43-9766-0EE2A38219D1}"/>
              </a:ext>
            </a:extLst>
          </p:cNvPr>
          <p:cNvSpPr>
            <a:spLocks noGrp="1"/>
          </p:cNvSpPr>
          <p:nvPr>
            <p:ph type="sldNum" sz="quarter" idx="15"/>
          </p:nvPr>
        </p:nvSpPr>
        <p:spPr>
          <a:xfrm>
            <a:off x="8424936" y="6466382"/>
            <a:ext cx="467544" cy="257866"/>
          </a:xfrm>
        </p:spPr>
        <p:txBody>
          <a:bodyPr/>
          <a:lstStyle/>
          <a:p>
            <a:fld id="{A8AA7EC8-FE29-421D-A88B-370786849ECC}" type="slidenum">
              <a:rPr lang="nl-NL" smtClean="0"/>
              <a:pPr/>
              <a:t>‹nr.›</a:t>
            </a:fld>
            <a:endParaRPr lang="nl-NL"/>
          </a:p>
        </p:txBody>
      </p:sp>
    </p:spTree>
    <p:extLst>
      <p:ext uri="{BB962C8B-B14F-4D97-AF65-F5344CB8AC3E}">
        <p14:creationId xmlns:p14="http://schemas.microsoft.com/office/powerpoint/2010/main" val="23149749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rgbClr val="006EB7"/>
                </a:solidFill>
              </a:defRPr>
            </a:lvl1pPr>
          </a:lstStyle>
          <a:p>
            <a:r>
              <a:rPr lang="nl-NL" dirty="0"/>
              <a:t>“Typ hier de titel”</a:t>
            </a:r>
          </a:p>
        </p:txBody>
      </p:sp>
      <p:sp>
        <p:nvSpPr>
          <p:cNvPr id="12" name="Tijdelijke aanduiding voor tekst 2"/>
          <p:cNvSpPr>
            <a:spLocks noGrp="1"/>
          </p:cNvSpPr>
          <p:nvPr>
            <p:ph type="body" sz="quarter" idx="19" hasCustomPrompt="1"/>
          </p:nvPr>
        </p:nvSpPr>
        <p:spPr>
          <a:xfrm>
            <a:off x="323850" y="5876925"/>
            <a:ext cx="8496622" cy="288925"/>
          </a:xfrm>
          <a:prstGeom prst="rect">
            <a:avLst/>
          </a:prstGeom>
        </p:spPr>
        <p:txBody>
          <a:bodyPr/>
          <a:lstStyle>
            <a:lvl1pPr marL="0" indent="0">
              <a:buNone/>
              <a:defRPr sz="1100" baseline="0"/>
            </a:lvl1pPr>
          </a:lstStyle>
          <a:p>
            <a:pPr lvl="0"/>
            <a:r>
              <a:rPr lang="nl-NL" dirty="0"/>
              <a:t>Typ hier een toelichting</a:t>
            </a:r>
          </a:p>
        </p:txBody>
      </p:sp>
      <p:sp>
        <p:nvSpPr>
          <p:cNvPr id="13" name="Tijdelijke aanduiding voor media 2"/>
          <p:cNvSpPr>
            <a:spLocks noGrp="1"/>
          </p:cNvSpPr>
          <p:nvPr>
            <p:ph type="media" sz="quarter" idx="20" hasCustomPrompt="1"/>
          </p:nvPr>
        </p:nvSpPr>
        <p:spPr>
          <a:xfrm>
            <a:off x="323850" y="2060848"/>
            <a:ext cx="8496300" cy="3744640"/>
          </a:xfrm>
          <a:prstGeom prst="rect">
            <a:avLst/>
          </a:prstGeom>
          <a:solidFill>
            <a:schemeClr val="bg1">
              <a:lumMod val="85000"/>
            </a:schemeClr>
          </a:solidFill>
        </p:spPr>
        <p:txBody>
          <a:bodyPr lIns="360000" tIns="180000" rIns="180000" bIns="180000"/>
          <a:lstStyle>
            <a:lvl1pPr marL="0" indent="0" algn="l">
              <a:buNone/>
              <a:defRPr sz="1600"/>
            </a:lvl1pPr>
          </a:lstStyle>
          <a:p>
            <a:r>
              <a:rPr lang="nl-NL" noProof="0" dirty="0"/>
              <a:t>Klik op het pictogram om media toe te toevoegen aan deze slide</a:t>
            </a:r>
          </a:p>
        </p:txBody>
      </p:sp>
      <p:sp>
        <p:nvSpPr>
          <p:cNvPr id="9" name="Tijdelijke aanduiding voor voettekst 13">
            <a:extLst>
              <a:ext uri="{FF2B5EF4-FFF2-40B4-BE49-F238E27FC236}">
                <a16:creationId xmlns:a16="http://schemas.microsoft.com/office/drawing/2014/main" id="{624ACE91-4E08-5942-A4FF-83F7E1D0D5E8}"/>
              </a:ext>
            </a:extLst>
          </p:cNvPr>
          <p:cNvSpPr>
            <a:spLocks noGrp="1"/>
          </p:cNvSpPr>
          <p:nvPr>
            <p:ph type="ftr" sz="quarter" idx="14"/>
          </p:nvPr>
        </p:nvSpPr>
        <p:spPr>
          <a:xfrm>
            <a:off x="323528" y="6459137"/>
            <a:ext cx="2895600" cy="260558"/>
          </a:xfrm>
        </p:spPr>
        <p:txBody>
          <a:bodyPr/>
          <a:lstStyle>
            <a:lvl1pPr>
              <a:defRPr/>
            </a:lvl1pPr>
          </a:lstStyle>
          <a:p>
            <a:endParaRPr lang="nl-NL" dirty="0"/>
          </a:p>
        </p:txBody>
      </p:sp>
      <p:sp>
        <p:nvSpPr>
          <p:cNvPr id="14" name="Tijdelijke aanduiding voor dianummer 14">
            <a:extLst>
              <a:ext uri="{FF2B5EF4-FFF2-40B4-BE49-F238E27FC236}">
                <a16:creationId xmlns:a16="http://schemas.microsoft.com/office/drawing/2014/main" id="{AE201035-0126-F145-9187-A8EA6E4B1C15}"/>
              </a:ext>
            </a:extLst>
          </p:cNvPr>
          <p:cNvSpPr>
            <a:spLocks noGrp="1"/>
          </p:cNvSpPr>
          <p:nvPr>
            <p:ph type="sldNum" sz="quarter" idx="15"/>
          </p:nvPr>
        </p:nvSpPr>
        <p:spPr>
          <a:xfrm>
            <a:off x="8424936" y="6466382"/>
            <a:ext cx="467544" cy="257866"/>
          </a:xfrm>
        </p:spPr>
        <p:txBody>
          <a:bodyPr/>
          <a:lstStyle/>
          <a:p>
            <a:fld id="{A8AA7EC8-FE29-421D-A88B-370786849ECC}" type="slidenum">
              <a:rPr lang="nl-NL" smtClean="0"/>
              <a:pPr/>
              <a:t>‹nr.›</a:t>
            </a:fld>
            <a:endParaRPr lang="nl-NL"/>
          </a:p>
        </p:txBody>
      </p:sp>
    </p:spTree>
    <p:extLst>
      <p:ext uri="{BB962C8B-B14F-4D97-AF65-F5344CB8AC3E}">
        <p14:creationId xmlns:p14="http://schemas.microsoft.com/office/powerpoint/2010/main" val="81682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ormale 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rgbClr val="006EB7"/>
                </a:solidFill>
              </a:defRPr>
            </a:lvl1pPr>
          </a:lstStyle>
          <a:p>
            <a:r>
              <a:rPr lang="nl-NL" dirty="0"/>
              <a:t>“Typ hier de titel”</a:t>
            </a:r>
          </a:p>
        </p:txBody>
      </p:sp>
      <p:sp>
        <p:nvSpPr>
          <p:cNvPr id="14" name="Tijdelijke aanduiding voor voettekst 13"/>
          <p:cNvSpPr>
            <a:spLocks noGrp="1"/>
          </p:cNvSpPr>
          <p:nvPr>
            <p:ph type="ftr" sz="quarter" idx="14"/>
          </p:nvPr>
        </p:nvSpPr>
        <p:spPr/>
        <p:txBody>
          <a:bodyPr/>
          <a:lstStyle>
            <a:lvl1pPr>
              <a:defRPr/>
            </a:lvl1pPr>
          </a:lstStyle>
          <a:p>
            <a:r>
              <a:rPr lang="nl-NL"/>
              <a:t>Versie 1.0 Definitief</a:t>
            </a:r>
          </a:p>
        </p:txBody>
      </p:sp>
      <p:sp>
        <p:nvSpPr>
          <p:cNvPr id="15" name="Tijdelijke aanduiding voor dianummer 14"/>
          <p:cNvSpPr>
            <a:spLocks noGrp="1"/>
          </p:cNvSpPr>
          <p:nvPr>
            <p:ph type="sldNum" sz="quarter" idx="15"/>
          </p:nvPr>
        </p:nvSpPr>
        <p:spPr/>
        <p:txBody>
          <a:bodyPr/>
          <a:lstStyle/>
          <a:p>
            <a:fld id="{A8AA7EC8-FE29-421D-A88B-370786849ECC}" type="slidenum">
              <a:rPr lang="nl-NL" smtClean="0"/>
              <a:pPr/>
              <a:t>‹nr.›</a:t>
            </a:fld>
            <a:endParaRPr lang="nl-NL"/>
          </a:p>
        </p:txBody>
      </p:sp>
      <p:sp>
        <p:nvSpPr>
          <p:cNvPr id="7" name="Tijdelijke aanduiding voor tekst 2"/>
          <p:cNvSpPr>
            <a:spLocks noGrp="1"/>
          </p:cNvSpPr>
          <p:nvPr>
            <p:ph type="body" sz="quarter" idx="19" hasCustomPrompt="1"/>
          </p:nvPr>
        </p:nvSpPr>
        <p:spPr>
          <a:xfrm>
            <a:off x="323528" y="1628775"/>
            <a:ext cx="8496622" cy="4464050"/>
          </a:xfrm>
          <a:prstGeom prst="rect">
            <a:avLst/>
          </a:prstGeom>
        </p:spPr>
        <p:txBody>
          <a:bodyPr/>
          <a:lstStyle>
            <a:lvl1pPr>
              <a:buClr>
                <a:srgbClr val="21428D"/>
              </a:buClr>
              <a:defRPr sz="2200"/>
            </a:lvl1pPr>
            <a:lvl2pPr>
              <a:buClr>
                <a:schemeClr val="accent2"/>
              </a:buClr>
              <a:defRPr sz="2200"/>
            </a:lvl2pPr>
            <a:lvl3pPr>
              <a:buClr>
                <a:schemeClr val="accent5"/>
              </a:buClr>
              <a:defRPr sz="2200"/>
            </a:lvl3pPr>
            <a:lvl4pPr>
              <a:buClr>
                <a:schemeClr val="accent3"/>
              </a:buClr>
              <a:defRPr sz="2200"/>
            </a:lvl4pPr>
            <a:lvl5pPr>
              <a:buClr>
                <a:srgbClr val="21428D"/>
              </a:buClr>
              <a:defRPr sz="2200"/>
            </a:lvl5pPr>
          </a:lstStyle>
          <a:p>
            <a:pPr lvl="0"/>
            <a:r>
              <a:rPr lang="nl-NL" dirty="0"/>
              <a:t>Klik om de modelstijlen te bewerken </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758722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ee kolommen 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rgbClr val="006EB7"/>
                </a:solidFill>
              </a:defRPr>
            </a:lvl1pPr>
          </a:lstStyle>
          <a:p>
            <a:r>
              <a:rPr lang="nl-NL" dirty="0"/>
              <a:t>“Typ hier de titel”</a:t>
            </a:r>
          </a:p>
        </p:txBody>
      </p:sp>
      <p:sp>
        <p:nvSpPr>
          <p:cNvPr id="14" name="Tijdelijke aanduiding voor voettekst 13"/>
          <p:cNvSpPr>
            <a:spLocks noGrp="1"/>
          </p:cNvSpPr>
          <p:nvPr>
            <p:ph type="ftr" sz="quarter" idx="14"/>
          </p:nvPr>
        </p:nvSpPr>
        <p:spPr/>
        <p:txBody>
          <a:bodyPr/>
          <a:lstStyle>
            <a:lvl1pPr>
              <a:defRPr/>
            </a:lvl1pPr>
          </a:lstStyle>
          <a:p>
            <a:r>
              <a:rPr lang="nl-NL"/>
              <a:t>Versie 1.0 Definitief</a:t>
            </a:r>
          </a:p>
        </p:txBody>
      </p:sp>
      <p:sp>
        <p:nvSpPr>
          <p:cNvPr id="15" name="Tijdelijke aanduiding voor dianummer 14"/>
          <p:cNvSpPr>
            <a:spLocks noGrp="1"/>
          </p:cNvSpPr>
          <p:nvPr>
            <p:ph type="sldNum" sz="quarter" idx="15"/>
          </p:nvPr>
        </p:nvSpPr>
        <p:spPr/>
        <p:txBody>
          <a:bodyPr/>
          <a:lstStyle/>
          <a:p>
            <a:fld id="{A8AA7EC8-FE29-421D-A88B-370786849ECC}" type="slidenum">
              <a:rPr lang="nl-NL" smtClean="0"/>
              <a:pPr/>
              <a:t>‹nr.›</a:t>
            </a:fld>
            <a:endParaRPr lang="nl-NL"/>
          </a:p>
        </p:txBody>
      </p:sp>
      <p:sp>
        <p:nvSpPr>
          <p:cNvPr id="9" name="Tijdelijke aanduiding voor tekst 2"/>
          <p:cNvSpPr>
            <a:spLocks noGrp="1"/>
          </p:cNvSpPr>
          <p:nvPr>
            <p:ph type="body" sz="quarter" idx="18"/>
          </p:nvPr>
        </p:nvSpPr>
        <p:spPr>
          <a:xfrm>
            <a:off x="323851" y="1628775"/>
            <a:ext cx="4032126" cy="4464050"/>
          </a:xfrm>
          <a:prstGeom prst="rect">
            <a:avLst/>
          </a:prstGeom>
        </p:spPr>
        <p:txBody>
          <a:bodyPr/>
          <a:lstStyle>
            <a:lvl1pPr>
              <a:buClr>
                <a:srgbClr val="21428D"/>
              </a:buClr>
              <a:defRPr sz="2200"/>
            </a:lvl1pPr>
            <a:lvl2pPr>
              <a:buClr>
                <a:schemeClr val="accent2"/>
              </a:buClr>
              <a:defRPr sz="2200"/>
            </a:lvl2pPr>
            <a:lvl3pPr>
              <a:buClr>
                <a:schemeClr val="accent5"/>
              </a:buClr>
              <a:defRPr sz="2200"/>
            </a:lvl3pPr>
            <a:lvl4pPr>
              <a:buClr>
                <a:schemeClr val="accent3"/>
              </a:buClr>
              <a:defRPr sz="2200"/>
            </a:lvl4pPr>
            <a:lvl5pPr>
              <a:buClr>
                <a:srgbClr val="21428D"/>
              </a:buClr>
              <a:defRPr sz="2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tekst 2"/>
          <p:cNvSpPr>
            <a:spLocks noGrp="1"/>
          </p:cNvSpPr>
          <p:nvPr>
            <p:ph type="body" sz="quarter" idx="19"/>
          </p:nvPr>
        </p:nvSpPr>
        <p:spPr>
          <a:xfrm>
            <a:off x="4716016" y="1628775"/>
            <a:ext cx="4104134" cy="4464050"/>
          </a:xfrm>
          <a:prstGeom prst="rect">
            <a:avLst/>
          </a:prstGeom>
        </p:spPr>
        <p:txBody>
          <a:bodyPr/>
          <a:lstStyle>
            <a:lvl1pPr>
              <a:buClr>
                <a:srgbClr val="21428D"/>
              </a:buClr>
              <a:defRPr sz="2200"/>
            </a:lvl1pPr>
            <a:lvl2pPr>
              <a:buClr>
                <a:schemeClr val="accent2"/>
              </a:buClr>
              <a:defRPr sz="2200"/>
            </a:lvl2pPr>
            <a:lvl3pPr>
              <a:buClr>
                <a:schemeClr val="accent5"/>
              </a:buClr>
              <a:defRPr sz="2200"/>
            </a:lvl3pPr>
            <a:lvl4pPr>
              <a:buClr>
                <a:schemeClr val="accent3"/>
              </a:buClr>
              <a:defRPr sz="2200"/>
            </a:lvl4pPr>
            <a:lvl5pPr>
              <a:buClr>
                <a:srgbClr val="21428D"/>
              </a:buClr>
              <a:defRPr sz="2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048421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 kolom met 2 afbeeldingen">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rgbClr val="006EB7"/>
                </a:solidFill>
              </a:defRPr>
            </a:lvl1pPr>
          </a:lstStyle>
          <a:p>
            <a:r>
              <a:rPr lang="nl-NL" dirty="0"/>
              <a:t>“Typ hier de titel”</a:t>
            </a:r>
          </a:p>
        </p:txBody>
      </p:sp>
      <p:sp>
        <p:nvSpPr>
          <p:cNvPr id="17" name="Picture Placeholder 21"/>
          <p:cNvSpPr>
            <a:spLocks noGrp="1"/>
          </p:cNvSpPr>
          <p:nvPr>
            <p:ph type="pic" sz="quarter" idx="16" hasCustomPrompt="1"/>
          </p:nvPr>
        </p:nvSpPr>
        <p:spPr bwMode="gray">
          <a:xfrm>
            <a:off x="5580112" y="4112825"/>
            <a:ext cx="3240359" cy="1980000"/>
          </a:xfrm>
          <a:custGeom>
            <a:avLst/>
            <a:gdLst>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37282 w 4514850"/>
              <a:gd name="connsiteY5" fmla="*/ 3616096 h 3616096"/>
              <a:gd name="connsiteX6" fmla="*/ 0 w 4514850"/>
              <a:gd name="connsiteY6" fmla="*/ 3578814 h 3616096"/>
              <a:gd name="connsiteX7" fmla="*/ 0 w 4514850"/>
              <a:gd name="connsiteY7" fmla="*/ 0 h 3616096"/>
              <a:gd name="connsiteX8" fmla="*/ 0 w 4514850"/>
              <a:gd name="connsiteY8" fmla="*/ 0 h 3616096"/>
              <a:gd name="connsiteX0" fmla="*/ 0 w 4514850"/>
              <a:gd name="connsiteY0" fmla="*/ 0 h 3624107"/>
              <a:gd name="connsiteX1" fmla="*/ 4514850 w 4514850"/>
              <a:gd name="connsiteY1" fmla="*/ 0 h 3624107"/>
              <a:gd name="connsiteX2" fmla="*/ 4514850 w 4514850"/>
              <a:gd name="connsiteY2" fmla="*/ 0 h 3624107"/>
              <a:gd name="connsiteX3" fmla="*/ 4514850 w 4514850"/>
              <a:gd name="connsiteY3" fmla="*/ 3578814 h 3624107"/>
              <a:gd name="connsiteX4" fmla="*/ 4477568 w 4514850"/>
              <a:gd name="connsiteY4" fmla="*/ 3616096 h 3624107"/>
              <a:gd name="connsiteX5" fmla="*/ 37282 w 4514850"/>
              <a:gd name="connsiteY5" fmla="*/ 3616096 h 3624107"/>
              <a:gd name="connsiteX6" fmla="*/ 0 w 4514850"/>
              <a:gd name="connsiteY6" fmla="*/ 3614533 h 3624107"/>
              <a:gd name="connsiteX7" fmla="*/ 0 w 4514850"/>
              <a:gd name="connsiteY7" fmla="*/ 0 h 3624107"/>
              <a:gd name="connsiteX8" fmla="*/ 0 w 4514850"/>
              <a:gd name="connsiteY8" fmla="*/ 0 h 3624107"/>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0 w 4514850"/>
              <a:gd name="connsiteY5" fmla="*/ 3614533 h 3616096"/>
              <a:gd name="connsiteX6" fmla="*/ 0 w 4514850"/>
              <a:gd name="connsiteY6" fmla="*/ 0 h 3616096"/>
              <a:gd name="connsiteX7" fmla="*/ 0 w 4514850"/>
              <a:gd name="connsiteY7" fmla="*/ 0 h 36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850" h="3616096">
                <a:moveTo>
                  <a:pt x="0" y="0"/>
                </a:moveTo>
                <a:lnTo>
                  <a:pt x="4514850" y="0"/>
                </a:lnTo>
                <a:lnTo>
                  <a:pt x="4514850" y="0"/>
                </a:lnTo>
                <a:lnTo>
                  <a:pt x="4514850" y="3578814"/>
                </a:lnTo>
                <a:cubicBezTo>
                  <a:pt x="4514850" y="3599404"/>
                  <a:pt x="4498158" y="3616096"/>
                  <a:pt x="4477568" y="3616096"/>
                </a:cubicBezTo>
                <a:lnTo>
                  <a:pt x="0" y="3614533"/>
                </a:lnTo>
                <a:lnTo>
                  <a:pt x="0" y="0"/>
                </a:lnTo>
                <a:lnTo>
                  <a:pt x="0" y="0"/>
                </a:lnTo>
                <a:close/>
              </a:path>
            </a:pathLst>
          </a:custGeom>
          <a:solidFill>
            <a:srgbClr val="D8D6D7"/>
          </a:solidFill>
        </p:spPr>
        <p:txBody>
          <a:bodyPr wrap="square" lIns="180000" tIns="180000" rIns="180000" bIns="180000">
            <a:noAutofit/>
          </a:bodyPr>
          <a:lstStyle>
            <a:lvl1pPr marL="0" indent="0" algn="ctr">
              <a:buNone/>
              <a:defRPr sz="1600"/>
            </a:lvl1pPr>
          </a:lstStyle>
          <a:p>
            <a:r>
              <a:rPr lang="nl-NL" noProof="0" dirty="0"/>
              <a:t>Klik op het pictogram om een afbeelding toe te toevoegen aan deze slide</a:t>
            </a:r>
          </a:p>
        </p:txBody>
      </p:sp>
      <p:sp>
        <p:nvSpPr>
          <p:cNvPr id="18" name="Picture Placeholder 21"/>
          <p:cNvSpPr>
            <a:spLocks noGrp="1"/>
          </p:cNvSpPr>
          <p:nvPr>
            <p:ph type="pic" sz="quarter" idx="17" hasCustomPrompt="1"/>
          </p:nvPr>
        </p:nvSpPr>
        <p:spPr bwMode="gray">
          <a:xfrm>
            <a:off x="5580112" y="2060848"/>
            <a:ext cx="3240359" cy="1980000"/>
          </a:xfrm>
          <a:custGeom>
            <a:avLst/>
            <a:gdLst>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37282 w 4514850"/>
              <a:gd name="connsiteY5" fmla="*/ 3616096 h 3616096"/>
              <a:gd name="connsiteX6" fmla="*/ 0 w 4514850"/>
              <a:gd name="connsiteY6" fmla="*/ 3578814 h 3616096"/>
              <a:gd name="connsiteX7" fmla="*/ 0 w 4514850"/>
              <a:gd name="connsiteY7" fmla="*/ 0 h 3616096"/>
              <a:gd name="connsiteX8" fmla="*/ 0 w 4514850"/>
              <a:gd name="connsiteY8" fmla="*/ 0 h 3616096"/>
              <a:gd name="connsiteX0" fmla="*/ 0 w 4514850"/>
              <a:gd name="connsiteY0" fmla="*/ 0 h 3624107"/>
              <a:gd name="connsiteX1" fmla="*/ 4514850 w 4514850"/>
              <a:gd name="connsiteY1" fmla="*/ 0 h 3624107"/>
              <a:gd name="connsiteX2" fmla="*/ 4514850 w 4514850"/>
              <a:gd name="connsiteY2" fmla="*/ 0 h 3624107"/>
              <a:gd name="connsiteX3" fmla="*/ 4514850 w 4514850"/>
              <a:gd name="connsiteY3" fmla="*/ 3578814 h 3624107"/>
              <a:gd name="connsiteX4" fmla="*/ 4477568 w 4514850"/>
              <a:gd name="connsiteY4" fmla="*/ 3616096 h 3624107"/>
              <a:gd name="connsiteX5" fmla="*/ 37282 w 4514850"/>
              <a:gd name="connsiteY5" fmla="*/ 3616096 h 3624107"/>
              <a:gd name="connsiteX6" fmla="*/ 0 w 4514850"/>
              <a:gd name="connsiteY6" fmla="*/ 3614533 h 3624107"/>
              <a:gd name="connsiteX7" fmla="*/ 0 w 4514850"/>
              <a:gd name="connsiteY7" fmla="*/ 0 h 3624107"/>
              <a:gd name="connsiteX8" fmla="*/ 0 w 4514850"/>
              <a:gd name="connsiteY8" fmla="*/ 0 h 3624107"/>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0 w 4514850"/>
              <a:gd name="connsiteY5" fmla="*/ 3614533 h 3616096"/>
              <a:gd name="connsiteX6" fmla="*/ 0 w 4514850"/>
              <a:gd name="connsiteY6" fmla="*/ 0 h 3616096"/>
              <a:gd name="connsiteX7" fmla="*/ 0 w 4514850"/>
              <a:gd name="connsiteY7" fmla="*/ 0 h 36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850" h="3616096">
                <a:moveTo>
                  <a:pt x="0" y="0"/>
                </a:moveTo>
                <a:lnTo>
                  <a:pt x="4514850" y="0"/>
                </a:lnTo>
                <a:lnTo>
                  <a:pt x="4514850" y="0"/>
                </a:lnTo>
                <a:lnTo>
                  <a:pt x="4514850" y="3578814"/>
                </a:lnTo>
                <a:cubicBezTo>
                  <a:pt x="4514850" y="3599404"/>
                  <a:pt x="4498158" y="3616096"/>
                  <a:pt x="4477568" y="3616096"/>
                </a:cubicBezTo>
                <a:lnTo>
                  <a:pt x="0" y="3614533"/>
                </a:lnTo>
                <a:lnTo>
                  <a:pt x="0" y="0"/>
                </a:lnTo>
                <a:lnTo>
                  <a:pt x="0" y="0"/>
                </a:lnTo>
                <a:close/>
              </a:path>
            </a:pathLst>
          </a:custGeom>
          <a:solidFill>
            <a:srgbClr val="D8D6D7"/>
          </a:solidFill>
        </p:spPr>
        <p:txBody>
          <a:bodyPr wrap="square" lIns="180000" tIns="180000" rIns="180000" bIns="180000">
            <a:noAutofit/>
          </a:bodyPr>
          <a:lstStyle>
            <a:lvl1pPr marL="0" indent="0" algn="ctr">
              <a:buNone/>
              <a:defRPr sz="1600"/>
            </a:lvl1pPr>
          </a:lstStyle>
          <a:p>
            <a:r>
              <a:rPr lang="nl-NL" noProof="0" dirty="0"/>
              <a:t>Klik op het pictogram om een afbeelding toe te toevoegen aan deze slide</a:t>
            </a:r>
          </a:p>
        </p:txBody>
      </p:sp>
      <p:sp>
        <p:nvSpPr>
          <p:cNvPr id="12" name="Tijdelijke aanduiding voor tekst 2"/>
          <p:cNvSpPr>
            <a:spLocks noGrp="1"/>
          </p:cNvSpPr>
          <p:nvPr>
            <p:ph type="body" sz="quarter" idx="18"/>
          </p:nvPr>
        </p:nvSpPr>
        <p:spPr>
          <a:xfrm>
            <a:off x="323850" y="1628775"/>
            <a:ext cx="4968875" cy="4464050"/>
          </a:xfrm>
          <a:prstGeom prst="rect">
            <a:avLst/>
          </a:prstGeom>
        </p:spPr>
        <p:txBody>
          <a:bodyPr/>
          <a:lstStyle>
            <a:lvl1pPr>
              <a:buClr>
                <a:srgbClr val="21428D"/>
              </a:buClr>
              <a:defRPr sz="2200"/>
            </a:lvl1pPr>
            <a:lvl2pPr>
              <a:buClr>
                <a:schemeClr val="accent2"/>
              </a:buClr>
              <a:defRPr sz="2200"/>
            </a:lvl2pPr>
            <a:lvl3pPr>
              <a:buClr>
                <a:schemeClr val="accent5"/>
              </a:buClr>
              <a:defRPr sz="2200"/>
            </a:lvl3pPr>
            <a:lvl4pPr>
              <a:buClr>
                <a:schemeClr val="accent3"/>
              </a:buClr>
              <a:defRPr sz="2200"/>
            </a:lvl4pPr>
            <a:lvl5pPr>
              <a:buClr>
                <a:srgbClr val="21428D"/>
              </a:buClr>
              <a:defRPr sz="2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voettekst 13">
            <a:extLst>
              <a:ext uri="{FF2B5EF4-FFF2-40B4-BE49-F238E27FC236}">
                <a16:creationId xmlns:a16="http://schemas.microsoft.com/office/drawing/2014/main" id="{55FD5129-131A-834A-A2CA-629AFCFA4439}"/>
              </a:ext>
            </a:extLst>
          </p:cNvPr>
          <p:cNvSpPr>
            <a:spLocks noGrp="1"/>
          </p:cNvSpPr>
          <p:nvPr>
            <p:ph type="ftr" sz="quarter" idx="14"/>
          </p:nvPr>
        </p:nvSpPr>
        <p:spPr>
          <a:xfrm>
            <a:off x="323528" y="6459137"/>
            <a:ext cx="2895600" cy="260558"/>
          </a:xfrm>
        </p:spPr>
        <p:txBody>
          <a:bodyPr/>
          <a:lstStyle>
            <a:lvl1pPr>
              <a:defRPr/>
            </a:lvl1pPr>
          </a:lstStyle>
          <a:p>
            <a:r>
              <a:rPr lang="nl-NL"/>
              <a:t>Versie 1.0 Definitief</a:t>
            </a:r>
          </a:p>
        </p:txBody>
      </p:sp>
      <p:sp>
        <p:nvSpPr>
          <p:cNvPr id="13" name="Tijdelijke aanduiding voor dianummer 14">
            <a:extLst>
              <a:ext uri="{FF2B5EF4-FFF2-40B4-BE49-F238E27FC236}">
                <a16:creationId xmlns:a16="http://schemas.microsoft.com/office/drawing/2014/main" id="{E24209F1-313D-C04E-9BD6-9F064BBA16A1}"/>
              </a:ext>
            </a:extLst>
          </p:cNvPr>
          <p:cNvSpPr>
            <a:spLocks noGrp="1"/>
          </p:cNvSpPr>
          <p:nvPr>
            <p:ph type="sldNum" sz="quarter" idx="15"/>
          </p:nvPr>
        </p:nvSpPr>
        <p:spPr>
          <a:xfrm>
            <a:off x="8424936" y="6466382"/>
            <a:ext cx="467544" cy="257866"/>
          </a:xfrm>
        </p:spPr>
        <p:txBody>
          <a:bodyPr/>
          <a:lstStyle/>
          <a:p>
            <a:fld id="{A8AA7EC8-FE29-421D-A88B-370786849ECC}" type="slidenum">
              <a:rPr lang="nl-NL" smtClean="0"/>
              <a:pPr/>
              <a:t>‹nr.›</a:t>
            </a:fld>
            <a:endParaRPr lang="nl-NL"/>
          </a:p>
        </p:txBody>
      </p:sp>
    </p:spTree>
    <p:extLst>
      <p:ext uri="{BB962C8B-B14F-4D97-AF65-F5344CB8AC3E}">
        <p14:creationId xmlns:p14="http://schemas.microsoft.com/office/powerpoint/2010/main" val="4240135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kolom met 1 staande afbeelding">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rgbClr val="006EB7"/>
                </a:solidFill>
              </a:defRPr>
            </a:lvl1pPr>
          </a:lstStyle>
          <a:p>
            <a:r>
              <a:rPr lang="nl-NL" dirty="0"/>
              <a:t>“Typ hier de titel”</a:t>
            </a:r>
          </a:p>
        </p:txBody>
      </p:sp>
      <p:sp>
        <p:nvSpPr>
          <p:cNvPr id="18" name="Picture Placeholder 21"/>
          <p:cNvSpPr>
            <a:spLocks noGrp="1"/>
          </p:cNvSpPr>
          <p:nvPr>
            <p:ph type="pic" sz="quarter" idx="17" hasCustomPrompt="1"/>
          </p:nvPr>
        </p:nvSpPr>
        <p:spPr bwMode="gray">
          <a:xfrm>
            <a:off x="5580112" y="2060848"/>
            <a:ext cx="3240359" cy="4032448"/>
          </a:xfrm>
          <a:custGeom>
            <a:avLst/>
            <a:gdLst>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37282 w 4514850"/>
              <a:gd name="connsiteY5" fmla="*/ 3616096 h 3616096"/>
              <a:gd name="connsiteX6" fmla="*/ 0 w 4514850"/>
              <a:gd name="connsiteY6" fmla="*/ 3578814 h 3616096"/>
              <a:gd name="connsiteX7" fmla="*/ 0 w 4514850"/>
              <a:gd name="connsiteY7" fmla="*/ 0 h 3616096"/>
              <a:gd name="connsiteX8" fmla="*/ 0 w 4514850"/>
              <a:gd name="connsiteY8" fmla="*/ 0 h 3616096"/>
              <a:gd name="connsiteX0" fmla="*/ 0 w 4514850"/>
              <a:gd name="connsiteY0" fmla="*/ 0 h 3624107"/>
              <a:gd name="connsiteX1" fmla="*/ 4514850 w 4514850"/>
              <a:gd name="connsiteY1" fmla="*/ 0 h 3624107"/>
              <a:gd name="connsiteX2" fmla="*/ 4514850 w 4514850"/>
              <a:gd name="connsiteY2" fmla="*/ 0 h 3624107"/>
              <a:gd name="connsiteX3" fmla="*/ 4514850 w 4514850"/>
              <a:gd name="connsiteY3" fmla="*/ 3578814 h 3624107"/>
              <a:gd name="connsiteX4" fmla="*/ 4477568 w 4514850"/>
              <a:gd name="connsiteY4" fmla="*/ 3616096 h 3624107"/>
              <a:gd name="connsiteX5" fmla="*/ 37282 w 4514850"/>
              <a:gd name="connsiteY5" fmla="*/ 3616096 h 3624107"/>
              <a:gd name="connsiteX6" fmla="*/ 0 w 4514850"/>
              <a:gd name="connsiteY6" fmla="*/ 3614533 h 3624107"/>
              <a:gd name="connsiteX7" fmla="*/ 0 w 4514850"/>
              <a:gd name="connsiteY7" fmla="*/ 0 h 3624107"/>
              <a:gd name="connsiteX8" fmla="*/ 0 w 4514850"/>
              <a:gd name="connsiteY8" fmla="*/ 0 h 3624107"/>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0 w 4514850"/>
              <a:gd name="connsiteY5" fmla="*/ 3614533 h 3616096"/>
              <a:gd name="connsiteX6" fmla="*/ 0 w 4514850"/>
              <a:gd name="connsiteY6" fmla="*/ 0 h 3616096"/>
              <a:gd name="connsiteX7" fmla="*/ 0 w 4514850"/>
              <a:gd name="connsiteY7" fmla="*/ 0 h 36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850" h="3616096">
                <a:moveTo>
                  <a:pt x="0" y="0"/>
                </a:moveTo>
                <a:lnTo>
                  <a:pt x="4514850" y="0"/>
                </a:lnTo>
                <a:lnTo>
                  <a:pt x="4514850" y="0"/>
                </a:lnTo>
                <a:lnTo>
                  <a:pt x="4514850" y="3578814"/>
                </a:lnTo>
                <a:cubicBezTo>
                  <a:pt x="4514850" y="3599404"/>
                  <a:pt x="4498158" y="3616096"/>
                  <a:pt x="4477568" y="3616096"/>
                </a:cubicBezTo>
                <a:lnTo>
                  <a:pt x="0" y="3614533"/>
                </a:lnTo>
                <a:lnTo>
                  <a:pt x="0" y="0"/>
                </a:lnTo>
                <a:lnTo>
                  <a:pt x="0" y="0"/>
                </a:lnTo>
                <a:close/>
              </a:path>
            </a:pathLst>
          </a:custGeom>
          <a:solidFill>
            <a:srgbClr val="D8D6D7"/>
          </a:solidFill>
        </p:spPr>
        <p:txBody>
          <a:bodyPr wrap="square" lIns="180000" tIns="180000" rIns="180000" bIns="180000">
            <a:noAutofit/>
          </a:bodyPr>
          <a:lstStyle>
            <a:lvl1pPr marL="0" indent="0" algn="ctr">
              <a:buNone/>
              <a:defRPr sz="1600"/>
            </a:lvl1pPr>
          </a:lstStyle>
          <a:p>
            <a:r>
              <a:rPr lang="nl-NL" noProof="0" dirty="0"/>
              <a:t>Klik op het pictogram om een afbeelding toe te toevoegen aan deze slide</a:t>
            </a:r>
          </a:p>
        </p:txBody>
      </p:sp>
      <p:sp>
        <p:nvSpPr>
          <p:cNvPr id="12" name="Tijdelijke aanduiding voor tekst 2"/>
          <p:cNvSpPr>
            <a:spLocks noGrp="1"/>
          </p:cNvSpPr>
          <p:nvPr>
            <p:ph type="body" sz="quarter" idx="18"/>
          </p:nvPr>
        </p:nvSpPr>
        <p:spPr>
          <a:xfrm>
            <a:off x="323850" y="1628775"/>
            <a:ext cx="4968875" cy="4464050"/>
          </a:xfrm>
          <a:prstGeom prst="rect">
            <a:avLst/>
          </a:prstGeom>
        </p:spPr>
        <p:txBody>
          <a:bodyPr/>
          <a:lstStyle>
            <a:lvl1pPr>
              <a:buClr>
                <a:srgbClr val="21428D"/>
              </a:buClr>
              <a:defRPr sz="2200"/>
            </a:lvl1pPr>
            <a:lvl2pPr>
              <a:buClr>
                <a:schemeClr val="accent2"/>
              </a:buClr>
              <a:defRPr sz="2200"/>
            </a:lvl2pPr>
            <a:lvl3pPr>
              <a:buClr>
                <a:schemeClr val="accent5"/>
              </a:buClr>
              <a:defRPr sz="2200"/>
            </a:lvl3pPr>
            <a:lvl4pPr>
              <a:buClr>
                <a:schemeClr val="accent3"/>
              </a:buClr>
              <a:defRPr sz="2200"/>
            </a:lvl4pPr>
            <a:lvl5pPr>
              <a:buClr>
                <a:srgbClr val="21428D"/>
              </a:buClr>
              <a:defRPr sz="2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voettekst 13">
            <a:extLst>
              <a:ext uri="{FF2B5EF4-FFF2-40B4-BE49-F238E27FC236}">
                <a16:creationId xmlns:a16="http://schemas.microsoft.com/office/drawing/2014/main" id="{B35D9CF3-2F3F-9644-B485-58131DD2578B}"/>
              </a:ext>
            </a:extLst>
          </p:cNvPr>
          <p:cNvSpPr>
            <a:spLocks noGrp="1"/>
          </p:cNvSpPr>
          <p:nvPr>
            <p:ph type="ftr" sz="quarter" idx="14"/>
          </p:nvPr>
        </p:nvSpPr>
        <p:spPr>
          <a:xfrm>
            <a:off x="323528" y="6459137"/>
            <a:ext cx="2895600" cy="260558"/>
          </a:xfrm>
        </p:spPr>
        <p:txBody>
          <a:bodyPr/>
          <a:lstStyle>
            <a:lvl1pPr>
              <a:defRPr/>
            </a:lvl1pPr>
          </a:lstStyle>
          <a:p>
            <a:r>
              <a:rPr lang="nl-NL"/>
              <a:t>Versie 1.0 Definitief</a:t>
            </a:r>
          </a:p>
        </p:txBody>
      </p:sp>
      <p:sp>
        <p:nvSpPr>
          <p:cNvPr id="13" name="Tijdelijke aanduiding voor dianummer 14">
            <a:extLst>
              <a:ext uri="{FF2B5EF4-FFF2-40B4-BE49-F238E27FC236}">
                <a16:creationId xmlns:a16="http://schemas.microsoft.com/office/drawing/2014/main" id="{FB2977B4-8FDC-034B-963F-3B2D2951544E}"/>
              </a:ext>
            </a:extLst>
          </p:cNvPr>
          <p:cNvSpPr>
            <a:spLocks noGrp="1"/>
          </p:cNvSpPr>
          <p:nvPr>
            <p:ph type="sldNum" sz="quarter" idx="15"/>
          </p:nvPr>
        </p:nvSpPr>
        <p:spPr>
          <a:xfrm>
            <a:off x="8424936" y="6466382"/>
            <a:ext cx="467544" cy="257866"/>
          </a:xfrm>
        </p:spPr>
        <p:txBody>
          <a:bodyPr/>
          <a:lstStyle/>
          <a:p>
            <a:fld id="{A8AA7EC8-FE29-421D-A88B-370786849ECC}" type="slidenum">
              <a:rPr lang="nl-NL" smtClean="0"/>
              <a:pPr/>
              <a:t>‹nr.›</a:t>
            </a:fld>
            <a:endParaRPr lang="nl-NL"/>
          </a:p>
        </p:txBody>
      </p:sp>
    </p:spTree>
    <p:extLst>
      <p:ext uri="{BB962C8B-B14F-4D97-AF65-F5344CB8AC3E}">
        <p14:creationId xmlns:p14="http://schemas.microsoft.com/office/powerpoint/2010/main" val="2212675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 en 1 afbeelding">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rgbClr val="006EB7"/>
                </a:solidFill>
              </a:defRPr>
            </a:lvl1pPr>
          </a:lstStyle>
          <a:p>
            <a:r>
              <a:rPr lang="nl-NL" dirty="0"/>
              <a:t>“Typ hier de titel”</a:t>
            </a:r>
          </a:p>
        </p:txBody>
      </p:sp>
      <p:sp>
        <p:nvSpPr>
          <p:cNvPr id="18" name="Picture Placeholder 21"/>
          <p:cNvSpPr>
            <a:spLocks noGrp="1"/>
          </p:cNvSpPr>
          <p:nvPr>
            <p:ph type="pic" sz="quarter" idx="17" hasCustomPrompt="1"/>
          </p:nvPr>
        </p:nvSpPr>
        <p:spPr bwMode="gray">
          <a:xfrm>
            <a:off x="323528" y="2060848"/>
            <a:ext cx="8496943" cy="3744416"/>
          </a:xfrm>
          <a:prstGeom prst="rect">
            <a:avLst/>
          </a:prstGeom>
          <a:solidFill>
            <a:srgbClr val="D8D6D7"/>
          </a:solidFill>
        </p:spPr>
        <p:txBody>
          <a:bodyPr wrap="square" lIns="360000" tIns="180000" rIns="180000" bIns="180000">
            <a:noAutofit/>
          </a:bodyPr>
          <a:lstStyle>
            <a:lvl1pPr marL="0" indent="0" algn="l">
              <a:buNone/>
              <a:defRPr sz="1600"/>
            </a:lvl1pPr>
          </a:lstStyle>
          <a:p>
            <a:r>
              <a:rPr lang="nl-NL" noProof="0" dirty="0"/>
              <a:t>Klik op het pictogram om een afbeelding toe te toevoegen aan deze slide</a:t>
            </a:r>
          </a:p>
        </p:txBody>
      </p:sp>
      <p:sp>
        <p:nvSpPr>
          <p:cNvPr id="12" name="Tijdelijke aanduiding voor tekst 2"/>
          <p:cNvSpPr>
            <a:spLocks noGrp="1"/>
          </p:cNvSpPr>
          <p:nvPr>
            <p:ph type="body" sz="quarter" idx="19" hasCustomPrompt="1"/>
          </p:nvPr>
        </p:nvSpPr>
        <p:spPr>
          <a:xfrm>
            <a:off x="323850" y="5876925"/>
            <a:ext cx="8496622" cy="288925"/>
          </a:xfrm>
          <a:prstGeom prst="rect">
            <a:avLst/>
          </a:prstGeom>
        </p:spPr>
        <p:txBody>
          <a:bodyPr/>
          <a:lstStyle>
            <a:lvl1pPr marL="0" indent="0">
              <a:buNone/>
              <a:defRPr sz="1100" baseline="0"/>
            </a:lvl1pPr>
          </a:lstStyle>
          <a:p>
            <a:pPr lvl="0"/>
            <a:r>
              <a:rPr lang="nl-NL" dirty="0"/>
              <a:t>Typ hier een toelichting</a:t>
            </a:r>
          </a:p>
        </p:txBody>
      </p:sp>
      <p:sp>
        <p:nvSpPr>
          <p:cNvPr id="9" name="Tijdelijke aanduiding voor voettekst 13">
            <a:extLst>
              <a:ext uri="{FF2B5EF4-FFF2-40B4-BE49-F238E27FC236}">
                <a16:creationId xmlns:a16="http://schemas.microsoft.com/office/drawing/2014/main" id="{A8D91B79-DDA0-384E-82C1-DAB3C507F943}"/>
              </a:ext>
            </a:extLst>
          </p:cNvPr>
          <p:cNvSpPr>
            <a:spLocks noGrp="1"/>
          </p:cNvSpPr>
          <p:nvPr>
            <p:ph type="ftr" sz="quarter" idx="14"/>
          </p:nvPr>
        </p:nvSpPr>
        <p:spPr>
          <a:xfrm>
            <a:off x="323528" y="6459137"/>
            <a:ext cx="2895600" cy="260558"/>
          </a:xfrm>
        </p:spPr>
        <p:txBody>
          <a:bodyPr/>
          <a:lstStyle>
            <a:lvl1pPr>
              <a:defRPr/>
            </a:lvl1pPr>
          </a:lstStyle>
          <a:p>
            <a:r>
              <a:rPr lang="nl-NL"/>
              <a:t>Versie 1.0 Definitief</a:t>
            </a:r>
          </a:p>
        </p:txBody>
      </p:sp>
      <p:sp>
        <p:nvSpPr>
          <p:cNvPr id="13" name="Tijdelijke aanduiding voor dianummer 14">
            <a:extLst>
              <a:ext uri="{FF2B5EF4-FFF2-40B4-BE49-F238E27FC236}">
                <a16:creationId xmlns:a16="http://schemas.microsoft.com/office/drawing/2014/main" id="{9A2F703C-C978-6443-B95E-E624C08A3DBE}"/>
              </a:ext>
            </a:extLst>
          </p:cNvPr>
          <p:cNvSpPr>
            <a:spLocks noGrp="1"/>
          </p:cNvSpPr>
          <p:nvPr>
            <p:ph type="sldNum" sz="quarter" idx="15"/>
          </p:nvPr>
        </p:nvSpPr>
        <p:spPr>
          <a:xfrm>
            <a:off x="8424936" y="6466382"/>
            <a:ext cx="467544" cy="257866"/>
          </a:xfrm>
        </p:spPr>
        <p:txBody>
          <a:bodyPr/>
          <a:lstStyle/>
          <a:p>
            <a:fld id="{A8AA7EC8-FE29-421D-A88B-370786849ECC}" type="slidenum">
              <a:rPr lang="nl-NL" smtClean="0"/>
              <a:pPr/>
              <a:t>‹nr.›</a:t>
            </a:fld>
            <a:endParaRPr lang="nl-NL"/>
          </a:p>
        </p:txBody>
      </p:sp>
    </p:spTree>
    <p:extLst>
      <p:ext uri="{BB962C8B-B14F-4D97-AF65-F5344CB8AC3E}">
        <p14:creationId xmlns:p14="http://schemas.microsoft.com/office/powerpoint/2010/main" val="2805627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el en 1 afbeelding">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323528" y="780110"/>
            <a:ext cx="6984776" cy="632666"/>
          </a:xfrm>
          <a:prstGeom prst="rect">
            <a:avLst/>
          </a:prstGeom>
        </p:spPr>
        <p:txBody>
          <a:bodyPr anchor="t">
            <a:normAutofit/>
          </a:bodyPr>
          <a:lstStyle>
            <a:lvl1pPr algn="l">
              <a:defRPr sz="3400" b="1">
                <a:solidFill>
                  <a:srgbClr val="006EB7"/>
                </a:solidFill>
              </a:defRPr>
            </a:lvl1pPr>
          </a:lstStyle>
          <a:p>
            <a:r>
              <a:rPr lang="nl-NL" dirty="0"/>
              <a:t>“Typ hier de titel”</a:t>
            </a:r>
          </a:p>
        </p:txBody>
      </p:sp>
      <p:sp>
        <p:nvSpPr>
          <p:cNvPr id="18" name="Picture Placeholder 21"/>
          <p:cNvSpPr>
            <a:spLocks noGrp="1"/>
          </p:cNvSpPr>
          <p:nvPr>
            <p:ph type="pic" sz="quarter" idx="17" hasCustomPrompt="1"/>
          </p:nvPr>
        </p:nvSpPr>
        <p:spPr bwMode="gray">
          <a:xfrm>
            <a:off x="323528" y="2060848"/>
            <a:ext cx="4104455" cy="3744416"/>
          </a:xfrm>
          <a:custGeom>
            <a:avLst/>
            <a:gdLst>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37282 w 4514850"/>
              <a:gd name="connsiteY5" fmla="*/ 3616096 h 3616096"/>
              <a:gd name="connsiteX6" fmla="*/ 0 w 4514850"/>
              <a:gd name="connsiteY6" fmla="*/ 3578814 h 3616096"/>
              <a:gd name="connsiteX7" fmla="*/ 0 w 4514850"/>
              <a:gd name="connsiteY7" fmla="*/ 0 h 3616096"/>
              <a:gd name="connsiteX8" fmla="*/ 0 w 4514850"/>
              <a:gd name="connsiteY8" fmla="*/ 0 h 3616096"/>
              <a:gd name="connsiteX0" fmla="*/ 0 w 4514850"/>
              <a:gd name="connsiteY0" fmla="*/ 0 h 3624107"/>
              <a:gd name="connsiteX1" fmla="*/ 4514850 w 4514850"/>
              <a:gd name="connsiteY1" fmla="*/ 0 h 3624107"/>
              <a:gd name="connsiteX2" fmla="*/ 4514850 w 4514850"/>
              <a:gd name="connsiteY2" fmla="*/ 0 h 3624107"/>
              <a:gd name="connsiteX3" fmla="*/ 4514850 w 4514850"/>
              <a:gd name="connsiteY3" fmla="*/ 3578814 h 3624107"/>
              <a:gd name="connsiteX4" fmla="*/ 4477568 w 4514850"/>
              <a:gd name="connsiteY4" fmla="*/ 3616096 h 3624107"/>
              <a:gd name="connsiteX5" fmla="*/ 37282 w 4514850"/>
              <a:gd name="connsiteY5" fmla="*/ 3616096 h 3624107"/>
              <a:gd name="connsiteX6" fmla="*/ 0 w 4514850"/>
              <a:gd name="connsiteY6" fmla="*/ 3614533 h 3624107"/>
              <a:gd name="connsiteX7" fmla="*/ 0 w 4514850"/>
              <a:gd name="connsiteY7" fmla="*/ 0 h 3624107"/>
              <a:gd name="connsiteX8" fmla="*/ 0 w 4514850"/>
              <a:gd name="connsiteY8" fmla="*/ 0 h 3624107"/>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0 w 4514850"/>
              <a:gd name="connsiteY5" fmla="*/ 3614533 h 3616096"/>
              <a:gd name="connsiteX6" fmla="*/ 0 w 4514850"/>
              <a:gd name="connsiteY6" fmla="*/ 0 h 3616096"/>
              <a:gd name="connsiteX7" fmla="*/ 0 w 4514850"/>
              <a:gd name="connsiteY7" fmla="*/ 0 h 36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850" h="3616096">
                <a:moveTo>
                  <a:pt x="0" y="0"/>
                </a:moveTo>
                <a:lnTo>
                  <a:pt x="4514850" y="0"/>
                </a:lnTo>
                <a:lnTo>
                  <a:pt x="4514850" y="0"/>
                </a:lnTo>
                <a:lnTo>
                  <a:pt x="4514850" y="3578814"/>
                </a:lnTo>
                <a:cubicBezTo>
                  <a:pt x="4514850" y="3599404"/>
                  <a:pt x="4498158" y="3616096"/>
                  <a:pt x="4477568" y="3616096"/>
                </a:cubicBezTo>
                <a:lnTo>
                  <a:pt x="0" y="3614533"/>
                </a:lnTo>
                <a:lnTo>
                  <a:pt x="0" y="0"/>
                </a:lnTo>
                <a:lnTo>
                  <a:pt x="0" y="0"/>
                </a:lnTo>
                <a:close/>
              </a:path>
            </a:pathLst>
          </a:custGeom>
          <a:solidFill>
            <a:srgbClr val="D8D6D7"/>
          </a:solidFill>
        </p:spPr>
        <p:txBody>
          <a:bodyPr wrap="square" lIns="180000" tIns="180000" rIns="180000" bIns="180000">
            <a:noAutofit/>
          </a:bodyPr>
          <a:lstStyle>
            <a:lvl1pPr marL="0" indent="0" algn="l">
              <a:buNone/>
              <a:defRPr sz="1600"/>
            </a:lvl1pPr>
          </a:lstStyle>
          <a:p>
            <a:r>
              <a:rPr lang="nl-NL" noProof="0" dirty="0"/>
              <a:t>Klik op het pictogram om een afbeelding toe te toevoegen aan deze slide</a:t>
            </a:r>
          </a:p>
        </p:txBody>
      </p:sp>
      <p:sp>
        <p:nvSpPr>
          <p:cNvPr id="7" name="Picture Placeholder 21"/>
          <p:cNvSpPr>
            <a:spLocks noGrp="1"/>
          </p:cNvSpPr>
          <p:nvPr>
            <p:ph type="pic" sz="quarter" idx="18" hasCustomPrompt="1"/>
          </p:nvPr>
        </p:nvSpPr>
        <p:spPr bwMode="gray">
          <a:xfrm>
            <a:off x="4716016" y="2060848"/>
            <a:ext cx="4104456" cy="3744416"/>
          </a:xfrm>
          <a:custGeom>
            <a:avLst/>
            <a:gdLst>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37282 w 4514850"/>
              <a:gd name="connsiteY5" fmla="*/ 3616096 h 3616096"/>
              <a:gd name="connsiteX6" fmla="*/ 0 w 4514850"/>
              <a:gd name="connsiteY6" fmla="*/ 3578814 h 3616096"/>
              <a:gd name="connsiteX7" fmla="*/ 0 w 4514850"/>
              <a:gd name="connsiteY7" fmla="*/ 0 h 3616096"/>
              <a:gd name="connsiteX8" fmla="*/ 0 w 4514850"/>
              <a:gd name="connsiteY8" fmla="*/ 0 h 3616096"/>
              <a:gd name="connsiteX0" fmla="*/ 0 w 4514850"/>
              <a:gd name="connsiteY0" fmla="*/ 0 h 3624107"/>
              <a:gd name="connsiteX1" fmla="*/ 4514850 w 4514850"/>
              <a:gd name="connsiteY1" fmla="*/ 0 h 3624107"/>
              <a:gd name="connsiteX2" fmla="*/ 4514850 w 4514850"/>
              <a:gd name="connsiteY2" fmla="*/ 0 h 3624107"/>
              <a:gd name="connsiteX3" fmla="*/ 4514850 w 4514850"/>
              <a:gd name="connsiteY3" fmla="*/ 3578814 h 3624107"/>
              <a:gd name="connsiteX4" fmla="*/ 4477568 w 4514850"/>
              <a:gd name="connsiteY4" fmla="*/ 3616096 h 3624107"/>
              <a:gd name="connsiteX5" fmla="*/ 37282 w 4514850"/>
              <a:gd name="connsiteY5" fmla="*/ 3616096 h 3624107"/>
              <a:gd name="connsiteX6" fmla="*/ 0 w 4514850"/>
              <a:gd name="connsiteY6" fmla="*/ 3614533 h 3624107"/>
              <a:gd name="connsiteX7" fmla="*/ 0 w 4514850"/>
              <a:gd name="connsiteY7" fmla="*/ 0 h 3624107"/>
              <a:gd name="connsiteX8" fmla="*/ 0 w 4514850"/>
              <a:gd name="connsiteY8" fmla="*/ 0 h 3624107"/>
              <a:gd name="connsiteX0" fmla="*/ 0 w 4514850"/>
              <a:gd name="connsiteY0" fmla="*/ 0 h 3616096"/>
              <a:gd name="connsiteX1" fmla="*/ 4514850 w 4514850"/>
              <a:gd name="connsiteY1" fmla="*/ 0 h 3616096"/>
              <a:gd name="connsiteX2" fmla="*/ 4514850 w 4514850"/>
              <a:gd name="connsiteY2" fmla="*/ 0 h 3616096"/>
              <a:gd name="connsiteX3" fmla="*/ 4514850 w 4514850"/>
              <a:gd name="connsiteY3" fmla="*/ 3578814 h 3616096"/>
              <a:gd name="connsiteX4" fmla="*/ 4477568 w 4514850"/>
              <a:gd name="connsiteY4" fmla="*/ 3616096 h 3616096"/>
              <a:gd name="connsiteX5" fmla="*/ 0 w 4514850"/>
              <a:gd name="connsiteY5" fmla="*/ 3614533 h 3616096"/>
              <a:gd name="connsiteX6" fmla="*/ 0 w 4514850"/>
              <a:gd name="connsiteY6" fmla="*/ 0 h 3616096"/>
              <a:gd name="connsiteX7" fmla="*/ 0 w 4514850"/>
              <a:gd name="connsiteY7" fmla="*/ 0 h 36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4850" h="3616096">
                <a:moveTo>
                  <a:pt x="0" y="0"/>
                </a:moveTo>
                <a:lnTo>
                  <a:pt x="4514850" y="0"/>
                </a:lnTo>
                <a:lnTo>
                  <a:pt x="4514850" y="0"/>
                </a:lnTo>
                <a:lnTo>
                  <a:pt x="4514850" y="3578814"/>
                </a:lnTo>
                <a:cubicBezTo>
                  <a:pt x="4514850" y="3599404"/>
                  <a:pt x="4498158" y="3616096"/>
                  <a:pt x="4477568" y="3616096"/>
                </a:cubicBezTo>
                <a:lnTo>
                  <a:pt x="0" y="3614533"/>
                </a:lnTo>
                <a:lnTo>
                  <a:pt x="0" y="0"/>
                </a:lnTo>
                <a:lnTo>
                  <a:pt x="0" y="0"/>
                </a:lnTo>
                <a:close/>
              </a:path>
            </a:pathLst>
          </a:custGeom>
          <a:solidFill>
            <a:srgbClr val="D8D6D7"/>
          </a:solidFill>
        </p:spPr>
        <p:txBody>
          <a:bodyPr wrap="square" lIns="180000" tIns="180000" rIns="180000" bIns="180000">
            <a:noAutofit/>
          </a:bodyPr>
          <a:lstStyle>
            <a:lvl1pPr marL="0" indent="0" algn="l">
              <a:buNone/>
              <a:defRPr sz="1600"/>
            </a:lvl1pPr>
          </a:lstStyle>
          <a:p>
            <a:r>
              <a:rPr lang="nl-NL" noProof="0" dirty="0"/>
              <a:t>Klik op het pictogram om een afbeelding toe te toevoegen aan deze slide</a:t>
            </a:r>
          </a:p>
        </p:txBody>
      </p:sp>
      <p:sp>
        <p:nvSpPr>
          <p:cNvPr id="3" name="Tijdelijke aanduiding voor tekst 2"/>
          <p:cNvSpPr>
            <a:spLocks noGrp="1"/>
          </p:cNvSpPr>
          <p:nvPr>
            <p:ph type="body" sz="quarter" idx="19" hasCustomPrompt="1"/>
          </p:nvPr>
        </p:nvSpPr>
        <p:spPr>
          <a:xfrm>
            <a:off x="323850" y="5876925"/>
            <a:ext cx="4103688" cy="288925"/>
          </a:xfrm>
          <a:prstGeom prst="rect">
            <a:avLst/>
          </a:prstGeom>
        </p:spPr>
        <p:txBody>
          <a:bodyPr/>
          <a:lstStyle>
            <a:lvl1pPr marL="0" indent="0">
              <a:buNone/>
              <a:defRPr sz="1100" baseline="0"/>
            </a:lvl1pPr>
          </a:lstStyle>
          <a:p>
            <a:pPr lvl="0"/>
            <a:r>
              <a:rPr lang="nl-NL" dirty="0"/>
              <a:t>Typ hier een toelichting</a:t>
            </a:r>
          </a:p>
        </p:txBody>
      </p:sp>
      <p:sp>
        <p:nvSpPr>
          <p:cNvPr id="12" name="Tijdelijke aanduiding voor tekst 2"/>
          <p:cNvSpPr>
            <a:spLocks noGrp="1"/>
          </p:cNvSpPr>
          <p:nvPr>
            <p:ph type="body" sz="quarter" idx="20" hasCustomPrompt="1"/>
          </p:nvPr>
        </p:nvSpPr>
        <p:spPr>
          <a:xfrm>
            <a:off x="4716016" y="5877272"/>
            <a:ext cx="4103688" cy="288925"/>
          </a:xfrm>
          <a:prstGeom prst="rect">
            <a:avLst/>
          </a:prstGeom>
        </p:spPr>
        <p:txBody>
          <a:bodyPr/>
          <a:lstStyle>
            <a:lvl1pPr marL="0" indent="0">
              <a:buNone/>
              <a:defRPr sz="1100" baseline="0"/>
            </a:lvl1pPr>
          </a:lstStyle>
          <a:p>
            <a:pPr lvl="0"/>
            <a:r>
              <a:rPr lang="nl-NL" dirty="0"/>
              <a:t>Typ hier een toelichting</a:t>
            </a:r>
          </a:p>
        </p:txBody>
      </p:sp>
      <p:sp>
        <p:nvSpPr>
          <p:cNvPr id="13" name="Tijdelijke aanduiding voor voettekst 13">
            <a:extLst>
              <a:ext uri="{FF2B5EF4-FFF2-40B4-BE49-F238E27FC236}">
                <a16:creationId xmlns:a16="http://schemas.microsoft.com/office/drawing/2014/main" id="{897BE20F-70CA-444F-B788-A4E9C09FAC8A}"/>
              </a:ext>
            </a:extLst>
          </p:cNvPr>
          <p:cNvSpPr>
            <a:spLocks noGrp="1"/>
          </p:cNvSpPr>
          <p:nvPr>
            <p:ph type="ftr" sz="quarter" idx="14"/>
          </p:nvPr>
        </p:nvSpPr>
        <p:spPr>
          <a:xfrm>
            <a:off x="323528" y="6459137"/>
            <a:ext cx="2895600" cy="260558"/>
          </a:xfrm>
        </p:spPr>
        <p:txBody>
          <a:bodyPr/>
          <a:lstStyle>
            <a:lvl1pPr>
              <a:defRPr/>
            </a:lvl1pPr>
          </a:lstStyle>
          <a:p>
            <a:r>
              <a:rPr lang="nl-NL"/>
              <a:t>Versie 1.0 Definitief</a:t>
            </a:r>
          </a:p>
        </p:txBody>
      </p:sp>
      <p:sp>
        <p:nvSpPr>
          <p:cNvPr id="14" name="Tijdelijke aanduiding voor dianummer 14">
            <a:extLst>
              <a:ext uri="{FF2B5EF4-FFF2-40B4-BE49-F238E27FC236}">
                <a16:creationId xmlns:a16="http://schemas.microsoft.com/office/drawing/2014/main" id="{2276BCA3-FABA-3C43-A97A-58AEC9ACB16C}"/>
              </a:ext>
            </a:extLst>
          </p:cNvPr>
          <p:cNvSpPr>
            <a:spLocks noGrp="1"/>
          </p:cNvSpPr>
          <p:nvPr>
            <p:ph type="sldNum" sz="quarter" idx="15"/>
          </p:nvPr>
        </p:nvSpPr>
        <p:spPr>
          <a:xfrm>
            <a:off x="8424936" y="6466382"/>
            <a:ext cx="467544" cy="257866"/>
          </a:xfrm>
        </p:spPr>
        <p:txBody>
          <a:bodyPr/>
          <a:lstStyle/>
          <a:p>
            <a:fld id="{A8AA7EC8-FE29-421D-A88B-370786849ECC}" type="slidenum">
              <a:rPr lang="nl-NL" smtClean="0"/>
              <a:pPr/>
              <a:t>‹nr.›</a:t>
            </a:fld>
            <a:endParaRPr lang="nl-NL"/>
          </a:p>
        </p:txBody>
      </p:sp>
    </p:spTree>
    <p:extLst>
      <p:ext uri="{BB962C8B-B14F-4D97-AF65-F5344CB8AC3E}">
        <p14:creationId xmlns:p14="http://schemas.microsoft.com/office/powerpoint/2010/main" val="3076865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FDD78CC-DA9E-7A4B-BD1D-911162FE8CF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8835" y="-18167"/>
            <a:ext cx="9229347" cy="6903551"/>
          </a:xfrm>
          <a:prstGeom prst="rect">
            <a:avLst/>
          </a:prstGeom>
        </p:spPr>
      </p:pic>
      <p:sp>
        <p:nvSpPr>
          <p:cNvPr id="16" name="Tijdelijke aanduiding voor voettekst 4"/>
          <p:cNvSpPr>
            <a:spLocks noGrp="1"/>
          </p:cNvSpPr>
          <p:nvPr>
            <p:ph type="ftr" sz="quarter" idx="3"/>
          </p:nvPr>
        </p:nvSpPr>
        <p:spPr>
          <a:xfrm>
            <a:off x="323528" y="6459137"/>
            <a:ext cx="2895600" cy="260558"/>
          </a:xfrm>
          <a:prstGeom prst="rect">
            <a:avLst/>
          </a:prstGeom>
        </p:spPr>
        <p:txBody>
          <a:bodyPr/>
          <a:lstStyle>
            <a:lvl1pPr>
              <a:defRPr sz="1000">
                <a:solidFill>
                  <a:schemeClr val="bg1"/>
                </a:solidFill>
              </a:defRPr>
            </a:lvl1pPr>
          </a:lstStyle>
          <a:p>
            <a:r>
              <a:rPr lang="nl-NL"/>
              <a:t>Versie 1.0 Definitief</a:t>
            </a:r>
          </a:p>
        </p:txBody>
      </p:sp>
      <p:sp>
        <p:nvSpPr>
          <p:cNvPr id="19" name="Tijdelijke aanduiding voor dianummer 5"/>
          <p:cNvSpPr>
            <a:spLocks noGrp="1"/>
          </p:cNvSpPr>
          <p:nvPr>
            <p:ph type="sldNum" sz="quarter" idx="4"/>
          </p:nvPr>
        </p:nvSpPr>
        <p:spPr>
          <a:xfrm>
            <a:off x="8424936" y="6466382"/>
            <a:ext cx="467544" cy="257866"/>
          </a:xfrm>
          <a:prstGeom prst="rect">
            <a:avLst/>
          </a:prstGeom>
        </p:spPr>
        <p:txBody>
          <a:bodyPr/>
          <a:lstStyle>
            <a:lvl1pPr>
              <a:defRPr sz="1000" b="1">
                <a:solidFill>
                  <a:schemeClr val="bg1"/>
                </a:solidFill>
              </a:defRPr>
            </a:lvl1pPr>
          </a:lstStyle>
          <a:p>
            <a:fld id="{A8AA7EC8-FE29-421D-A88B-370786849ECC}" type="slidenum">
              <a:rPr lang="nl-NL" smtClean="0"/>
              <a:pPr/>
              <a:t>‹nr.›</a:t>
            </a:fld>
            <a:endParaRPr lang="nl-NL"/>
          </a:p>
        </p:txBody>
      </p:sp>
    </p:spTree>
    <p:extLst>
      <p:ext uri="{BB962C8B-B14F-4D97-AF65-F5344CB8AC3E}">
        <p14:creationId xmlns:p14="http://schemas.microsoft.com/office/powerpoint/2010/main" val="183761892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63" r:id="rId13"/>
    <p:sldLayoutId id="2147483649" r:id="rId14"/>
    <p:sldLayoutId id="2147483662" r:id="rId15"/>
    <p:sldLayoutId id="2147483660" r:id="rId16"/>
    <p:sldLayoutId id="2147483664" r:id="rId17"/>
    <p:sldLayoutId id="2147483665" r:id="rId18"/>
    <p:sldLayoutId id="2147483666" r:id="rId19"/>
    <p:sldLayoutId id="2147483667" r:id="rId20"/>
    <p:sldLayoutId id="2147483669" r:id="rId21"/>
    <p:sldLayoutId id="2147483668" r:id="rId22"/>
    <p:sldLayoutId id="2147483670" r:id="rId23"/>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FDD78CC-DA9E-7A4B-BD1D-911162FE8CF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8835" y="-18167"/>
            <a:ext cx="9229347" cy="6903551"/>
          </a:xfrm>
          <a:prstGeom prst="rect">
            <a:avLst/>
          </a:prstGeom>
        </p:spPr>
      </p:pic>
      <p:sp>
        <p:nvSpPr>
          <p:cNvPr id="16" name="Tijdelijke aanduiding voor voettekst 4"/>
          <p:cNvSpPr>
            <a:spLocks noGrp="1"/>
          </p:cNvSpPr>
          <p:nvPr>
            <p:ph type="ftr" sz="quarter" idx="3"/>
          </p:nvPr>
        </p:nvSpPr>
        <p:spPr>
          <a:xfrm>
            <a:off x="323528" y="6459137"/>
            <a:ext cx="2895600" cy="260558"/>
          </a:xfrm>
          <a:prstGeom prst="rect">
            <a:avLst/>
          </a:prstGeom>
        </p:spPr>
        <p:txBody>
          <a:bodyPr/>
          <a:lstStyle>
            <a:lvl1pPr>
              <a:defRPr sz="1000">
                <a:solidFill>
                  <a:schemeClr val="bg1"/>
                </a:solidFill>
              </a:defRPr>
            </a:lvl1pPr>
          </a:lstStyle>
          <a:p>
            <a:endParaRPr lang="nl-NL" dirty="0"/>
          </a:p>
        </p:txBody>
      </p:sp>
      <p:sp>
        <p:nvSpPr>
          <p:cNvPr id="19" name="Tijdelijke aanduiding voor dianummer 5"/>
          <p:cNvSpPr>
            <a:spLocks noGrp="1"/>
          </p:cNvSpPr>
          <p:nvPr>
            <p:ph type="sldNum" sz="quarter" idx="4"/>
          </p:nvPr>
        </p:nvSpPr>
        <p:spPr>
          <a:xfrm>
            <a:off x="8424936" y="6466382"/>
            <a:ext cx="467544" cy="257866"/>
          </a:xfrm>
          <a:prstGeom prst="rect">
            <a:avLst/>
          </a:prstGeom>
        </p:spPr>
        <p:txBody>
          <a:bodyPr/>
          <a:lstStyle>
            <a:lvl1pPr>
              <a:defRPr sz="1000" b="1">
                <a:solidFill>
                  <a:schemeClr val="bg1"/>
                </a:solidFill>
              </a:defRPr>
            </a:lvl1pPr>
          </a:lstStyle>
          <a:p>
            <a:fld id="{A8AA7EC8-FE29-421D-A88B-370786849ECC}" type="slidenum">
              <a:rPr lang="nl-NL" smtClean="0"/>
              <a:pPr/>
              <a:t>‹nr.›</a:t>
            </a:fld>
            <a:endParaRPr lang="nl-NL" dirty="0"/>
          </a:p>
        </p:txBody>
      </p:sp>
    </p:spTree>
    <p:extLst>
      <p:ext uri="{BB962C8B-B14F-4D97-AF65-F5344CB8AC3E}">
        <p14:creationId xmlns:p14="http://schemas.microsoft.com/office/powerpoint/2010/main" val="371579727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6.jpe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6.jpe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24.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4.jpg"/><Relationship Id="rId5" Type="http://schemas.openxmlformats.org/officeDocument/2006/relationships/image" Target="../media/image16.jpg"/><Relationship Id="rId4" Type="http://schemas.microsoft.com/office/2007/relationships/hdphoto" Target="../media/hdphoto1.wdp"/><Relationship Id="rId9"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19.pn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20.pn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jp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21.png"/><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image" Target="../media/image21.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6.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jpg"/><Relationship Id="rId7"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25.jpeg"/><Relationship Id="rId5" Type="http://schemas.openxmlformats.org/officeDocument/2006/relationships/image" Target="../media/image21.png"/><Relationship Id="rId10" Type="http://schemas.openxmlformats.org/officeDocument/2006/relationships/image" Target="../media/image29.png"/><Relationship Id="rId4" Type="http://schemas.openxmlformats.org/officeDocument/2006/relationships/image" Target="../media/image6.jpe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21.pn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jp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1.png"/><Relationship Id="rId10" Type="http://schemas.openxmlformats.org/officeDocument/2006/relationships/image" Target="../media/image34.png"/><Relationship Id="rId4" Type="http://schemas.openxmlformats.org/officeDocument/2006/relationships/image" Target="../media/image6.jpe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3" Type="http://schemas.openxmlformats.org/officeDocument/2006/relationships/image" Target="../media/image4.jpg"/><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22.png"/><Relationship Id="rId11" Type="http://schemas.openxmlformats.org/officeDocument/2006/relationships/image" Target="../media/image40.jpeg"/><Relationship Id="rId5" Type="http://schemas.openxmlformats.org/officeDocument/2006/relationships/image" Target="../media/image24.png"/><Relationship Id="rId10" Type="http://schemas.openxmlformats.org/officeDocument/2006/relationships/image" Target="../media/image39.png"/><Relationship Id="rId4" Type="http://schemas.openxmlformats.org/officeDocument/2006/relationships/image" Target="../media/image6.jpeg"/><Relationship Id="rId9"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24.png"/><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24.png"/><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jpg"/><Relationship Id="rId7" Type="http://schemas.openxmlformats.org/officeDocument/2006/relationships/image" Target="../media/image44.jpeg"/><Relationship Id="rId12"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24.png"/><Relationship Id="rId10" Type="http://schemas.openxmlformats.org/officeDocument/2006/relationships/image" Target="../media/image47.jpeg"/><Relationship Id="rId4" Type="http://schemas.openxmlformats.org/officeDocument/2006/relationships/image" Target="../media/image6.jpeg"/><Relationship Id="rId9"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7.xml"/><Relationship Id="rId5" Type="http://schemas.openxmlformats.org/officeDocument/2006/relationships/image" Target="../media/image24.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10.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jp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24.png"/><Relationship Id="rId10" Type="http://schemas.openxmlformats.org/officeDocument/2006/relationships/image" Target="../media/image54.jpeg"/><Relationship Id="rId4" Type="http://schemas.openxmlformats.org/officeDocument/2006/relationships/image" Target="../media/image6.jpeg"/><Relationship Id="rId9"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7.xml"/><Relationship Id="rId5" Type="http://schemas.openxmlformats.org/officeDocument/2006/relationships/image" Target="../media/image24.png"/><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4.jpg"/><Relationship Id="rId7"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image" Target="../media/image55.jpeg"/><Relationship Id="rId5" Type="http://schemas.openxmlformats.org/officeDocument/2006/relationships/image" Target="../media/image24.png"/><Relationship Id="rId10" Type="http://schemas.openxmlformats.org/officeDocument/2006/relationships/image" Target="../media/image59.jpeg"/><Relationship Id="rId4" Type="http://schemas.openxmlformats.org/officeDocument/2006/relationships/image" Target="../media/image6.jpeg"/><Relationship Id="rId9"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7.xml"/><Relationship Id="rId5" Type="http://schemas.openxmlformats.org/officeDocument/2006/relationships/image" Target="../media/image23.png"/><Relationship Id="rId4" Type="http://schemas.openxmlformats.org/officeDocument/2006/relationships/image" Target="../media/image6.jpeg"/></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7.xml"/><Relationship Id="rId5" Type="http://schemas.openxmlformats.org/officeDocument/2006/relationships/image" Target="../media/image23.png"/><Relationship Id="rId4" Type="http://schemas.openxmlformats.org/officeDocument/2006/relationships/image" Target="../media/image6.jpeg"/></Relationships>
</file>

<file path=ppt/slides/_rels/slide3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4.jpg"/><Relationship Id="rId7" Type="http://schemas.openxmlformats.org/officeDocument/2006/relationships/image" Target="../media/image61.jpeg"/><Relationship Id="rId12"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23.png"/><Relationship Id="rId10" Type="http://schemas.openxmlformats.org/officeDocument/2006/relationships/image" Target="../media/image64.jpeg"/><Relationship Id="rId4" Type="http://schemas.openxmlformats.org/officeDocument/2006/relationships/image" Target="../media/image6.jpeg"/><Relationship Id="rId9"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7.xml"/><Relationship Id="rId5" Type="http://schemas.openxmlformats.org/officeDocument/2006/relationships/image" Target="../media/image23.png"/><Relationship Id="rId4" Type="http://schemas.openxmlformats.org/officeDocument/2006/relationships/image" Target="../media/image6.jpeg"/></Relationships>
</file>

<file path=ppt/slides/_rels/slide37.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4.png"/><Relationship Id="rId3" Type="http://schemas.openxmlformats.org/officeDocument/2006/relationships/image" Target="../media/image4.jpg"/><Relationship Id="rId7" Type="http://schemas.openxmlformats.org/officeDocument/2006/relationships/image" Target="../media/image69.jpe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notesSlide" Target="../notesSlides/notesSlide29.xml"/><Relationship Id="rId16" Type="http://schemas.openxmlformats.org/officeDocument/2006/relationships/image" Target="../media/image77.png"/><Relationship Id="rId1" Type="http://schemas.openxmlformats.org/officeDocument/2006/relationships/slideLayout" Target="../slideLayouts/slideLayout27.xml"/><Relationship Id="rId6" Type="http://schemas.openxmlformats.org/officeDocument/2006/relationships/image" Target="../media/image68.jpeg"/><Relationship Id="rId11" Type="http://schemas.openxmlformats.org/officeDocument/2006/relationships/image" Target="../media/image72.jpeg"/><Relationship Id="rId5" Type="http://schemas.openxmlformats.org/officeDocument/2006/relationships/image" Target="../media/image67.png"/><Relationship Id="rId15" Type="http://schemas.openxmlformats.org/officeDocument/2006/relationships/image" Target="../media/image76.jpeg"/><Relationship Id="rId10" Type="http://schemas.microsoft.com/office/2007/relationships/hdphoto" Target="../media/hdphoto2.wdp"/><Relationship Id="rId4" Type="http://schemas.openxmlformats.org/officeDocument/2006/relationships/image" Target="../media/image6.jpeg"/><Relationship Id="rId9" Type="http://schemas.openxmlformats.org/officeDocument/2006/relationships/image" Target="../media/image71.png"/><Relationship Id="rId14" Type="http://schemas.openxmlformats.org/officeDocument/2006/relationships/image" Target="../media/image75.png"/></Relationships>
</file>

<file path=ppt/slides/_rels/slide38.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67.png"/><Relationship Id="rId7" Type="http://schemas.openxmlformats.org/officeDocument/2006/relationships/image" Target="../media/image6.jpeg"/><Relationship Id="rId12"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4.jpg"/><Relationship Id="rId11" Type="http://schemas.openxmlformats.org/officeDocument/2006/relationships/image" Target="../media/image82.jpeg"/><Relationship Id="rId5" Type="http://schemas.openxmlformats.org/officeDocument/2006/relationships/image" Target="../media/image78.png"/><Relationship Id="rId10" Type="http://schemas.openxmlformats.org/officeDocument/2006/relationships/image" Target="../media/image81.jpeg"/><Relationship Id="rId4" Type="http://schemas.openxmlformats.org/officeDocument/2006/relationships/image" Target="../media/image77.png"/><Relationship Id="rId9" Type="http://schemas.openxmlformats.org/officeDocument/2006/relationships/image" Target="../media/image80.jpeg"/><Relationship Id="rId14" Type="http://schemas.openxmlformats.org/officeDocument/2006/relationships/image" Target="../media/image85.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27.xml"/><Relationship Id="rId5" Type="http://schemas.openxmlformats.org/officeDocument/2006/relationships/image" Target="../media/image86.png"/><Relationship Id="rId4" Type="http://schemas.openxmlformats.org/officeDocument/2006/relationships/image" Target="../media/image6.jpeg"/></Relationships>
</file>

<file path=ppt/slides/_rels/slide4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27.xml"/><Relationship Id="rId7" Type="http://schemas.openxmlformats.org/officeDocument/2006/relationships/image" Target="../media/image4.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mailto:mheller@ubboemmius.nl" TargetMode="External"/><Relationship Id="rId5" Type="http://schemas.openxmlformats.org/officeDocument/2006/relationships/hyperlink" Target="mailto:tig@dollardcollege.nl" TargetMode="External"/><Relationship Id="rId4" Type="http://schemas.openxmlformats.org/officeDocument/2006/relationships/notesSlide" Target="../notesSlides/notesSlide33.xml"/><Relationship Id="rId9" Type="http://schemas.openxmlformats.org/officeDocument/2006/relationships/image" Target="../media/image9.png"/></Relationships>
</file>

<file path=ppt/slides/_rels/slide4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4.xml"/><Relationship Id="rId7" Type="http://schemas.openxmlformats.org/officeDocument/2006/relationships/hyperlink" Target="mailto:sebbers@ubboemmius.nl" TargetMode="External"/><Relationship Id="rId12" Type="http://schemas.openxmlformats.org/officeDocument/2006/relationships/image" Target="../media/image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mailto:gjongkind@ubboemmius.nl" TargetMode="External"/><Relationship Id="rId11" Type="http://schemas.openxmlformats.org/officeDocument/2006/relationships/image" Target="../media/image91.png"/><Relationship Id="rId5" Type="http://schemas.openxmlformats.org/officeDocument/2006/relationships/hyperlink" Target="mailto:bwijchers@ubboemmius.nl" TargetMode="External"/><Relationship Id="rId10" Type="http://schemas.openxmlformats.org/officeDocument/2006/relationships/image" Target="../media/image90.png"/><Relationship Id="rId4" Type="http://schemas.openxmlformats.org/officeDocument/2006/relationships/image" Target="../media/image87.png"/><Relationship Id="rId9"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hyperlink" Target="mailto:mromkes@ubboemmius.nl" TargetMode="External"/><Relationship Id="rId7" Type="http://schemas.openxmlformats.org/officeDocument/2006/relationships/image" Target="../media/image95.png"/><Relationship Id="rId2" Type="http://schemas.openxmlformats.org/officeDocument/2006/relationships/hyperlink" Target="mailto:mhoogeveen@ubboemmius.nl" TargetMode="Externa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openxmlformats.org/officeDocument/2006/relationships/image" Target="../media/image97.png"/><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jp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jpe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832ABF9-34E1-46E4-BDAE-ECF78BF88EB4}"/>
              </a:ext>
            </a:extLst>
          </p:cNvPr>
          <p:cNvPicPr/>
          <p:nvPr/>
        </p:nvPicPr>
        <p:blipFill rotWithShape="1">
          <a:blip r:embed="rId2">
            <a:extLst>
              <a:ext uri="{28A0092B-C50C-407E-A947-70E740481C1C}">
                <a14:useLocalDpi xmlns:a14="http://schemas.microsoft.com/office/drawing/2010/main" val="0"/>
              </a:ext>
            </a:extLst>
          </a:blip>
          <a:srcRect r="63661"/>
          <a:stretch/>
        </p:blipFill>
        <p:spPr bwMode="auto">
          <a:xfrm>
            <a:off x="0" y="0"/>
            <a:ext cx="2619697" cy="1473285"/>
          </a:xfrm>
          <a:prstGeom prst="rect">
            <a:avLst/>
          </a:prstGeom>
          <a:noFill/>
          <a:ln>
            <a:noFill/>
          </a:ln>
          <a:extLst>
            <a:ext uri="{53640926-AAD7-44D8-BBD7-CCE9431645EC}">
              <a14:shadowObscured xmlns:a14="http://schemas.microsoft.com/office/drawing/2010/main"/>
            </a:ext>
          </a:extLst>
        </p:spPr>
      </p:pic>
      <p:sp>
        <p:nvSpPr>
          <p:cNvPr id="2" name="Titel 1">
            <a:extLst>
              <a:ext uri="{FF2B5EF4-FFF2-40B4-BE49-F238E27FC236}">
                <a16:creationId xmlns:a16="http://schemas.microsoft.com/office/drawing/2014/main" id="{5C07EF73-F667-4F77-B01D-9F9FA3E69834}"/>
              </a:ext>
            </a:extLst>
          </p:cNvPr>
          <p:cNvSpPr>
            <a:spLocks noGrp="1"/>
          </p:cNvSpPr>
          <p:nvPr>
            <p:ph type="ctrTitle"/>
          </p:nvPr>
        </p:nvSpPr>
        <p:spPr>
          <a:xfrm>
            <a:off x="323528" y="1147404"/>
            <a:ext cx="6984776" cy="747514"/>
          </a:xfrm>
        </p:spPr>
        <p:txBody>
          <a:bodyPr/>
          <a:lstStyle/>
          <a:p>
            <a:r>
              <a:rPr lang="nl-NL" dirty="0">
                <a:solidFill>
                  <a:srgbClr val="21428D"/>
                </a:solidFill>
              </a:rPr>
              <a:t>Presentatie leerjaar 2</a:t>
            </a:r>
          </a:p>
        </p:txBody>
      </p:sp>
      <p:sp>
        <p:nvSpPr>
          <p:cNvPr id="3" name="Ondertitel 2">
            <a:extLst>
              <a:ext uri="{FF2B5EF4-FFF2-40B4-BE49-F238E27FC236}">
                <a16:creationId xmlns:a16="http://schemas.microsoft.com/office/drawing/2014/main" id="{0F4CFE83-CCBA-4B22-BD75-CA2339ABA24B}"/>
              </a:ext>
            </a:extLst>
          </p:cNvPr>
          <p:cNvSpPr>
            <a:spLocks noGrp="1"/>
          </p:cNvSpPr>
          <p:nvPr>
            <p:ph type="subTitle" idx="1"/>
          </p:nvPr>
        </p:nvSpPr>
        <p:spPr>
          <a:xfrm>
            <a:off x="323528" y="2015488"/>
            <a:ext cx="8568952" cy="477408"/>
          </a:xfrm>
        </p:spPr>
        <p:txBody>
          <a:bodyPr>
            <a:normAutofit fontScale="77500" lnSpcReduction="20000"/>
          </a:bodyPr>
          <a:lstStyle/>
          <a:p>
            <a:r>
              <a:rPr lang="nl-NL" sz="3600" dirty="0"/>
              <a:t>Determinatie &amp; Loopbaan Oriëntatie en Begeleiding</a:t>
            </a:r>
          </a:p>
          <a:p>
            <a:endParaRPr lang="nl-NL" dirty="0"/>
          </a:p>
        </p:txBody>
      </p:sp>
      <p:sp>
        <p:nvSpPr>
          <p:cNvPr id="4" name="Tijdelijke aanduiding voor dianummer 3">
            <a:extLst>
              <a:ext uri="{FF2B5EF4-FFF2-40B4-BE49-F238E27FC236}">
                <a16:creationId xmlns:a16="http://schemas.microsoft.com/office/drawing/2014/main" id="{25F2A911-77DB-404A-BD65-6980C82079DA}"/>
              </a:ext>
            </a:extLst>
          </p:cNvPr>
          <p:cNvSpPr>
            <a:spLocks noGrp="1"/>
          </p:cNvSpPr>
          <p:nvPr>
            <p:ph type="sldNum" sz="quarter" idx="17"/>
          </p:nvPr>
        </p:nvSpPr>
        <p:spPr/>
        <p:txBody>
          <a:bodyPr/>
          <a:lstStyle/>
          <a:p>
            <a:fld id="{A8AA7EC8-FE29-421D-A88B-370786849ECC}" type="slidenum">
              <a:rPr lang="nl-NL" smtClean="0"/>
              <a:pPr/>
              <a:t>1</a:t>
            </a:fld>
            <a:endParaRPr lang="nl-NL"/>
          </a:p>
        </p:txBody>
      </p:sp>
      <p:sp>
        <p:nvSpPr>
          <p:cNvPr id="5" name="Tijdelijke aanduiding voor afbeelding 4">
            <a:extLst>
              <a:ext uri="{FF2B5EF4-FFF2-40B4-BE49-F238E27FC236}">
                <a16:creationId xmlns:a16="http://schemas.microsoft.com/office/drawing/2014/main" id="{0C8F5B42-9343-4BC0-B67C-AE33485671F5}"/>
              </a:ext>
            </a:extLst>
          </p:cNvPr>
          <p:cNvSpPr>
            <a:spLocks noGrp="1"/>
          </p:cNvSpPr>
          <p:nvPr>
            <p:ph type="pic" sz="quarter" idx="18"/>
          </p:nvPr>
        </p:nvSpPr>
        <p:spPr/>
      </p:sp>
      <p:pic>
        <p:nvPicPr>
          <p:cNvPr id="6" name="Afbeelding 5">
            <a:extLst>
              <a:ext uri="{FF2B5EF4-FFF2-40B4-BE49-F238E27FC236}">
                <a16:creationId xmlns:a16="http://schemas.microsoft.com/office/drawing/2014/main" id="{447D3C9F-B6F9-41C2-9956-B142272FC1E7}"/>
              </a:ext>
            </a:extLst>
          </p:cNvPr>
          <p:cNvPicPr>
            <a:picLocks noChangeAspect="1"/>
          </p:cNvPicPr>
          <p:nvPr/>
        </p:nvPicPr>
        <p:blipFill>
          <a:blip r:embed="rId3"/>
          <a:stretch>
            <a:fillRect/>
          </a:stretch>
        </p:blipFill>
        <p:spPr>
          <a:xfrm>
            <a:off x="157538" y="2540772"/>
            <a:ext cx="8900931" cy="3511600"/>
          </a:xfrm>
          <a:prstGeom prst="rect">
            <a:avLst/>
          </a:prstGeom>
        </p:spPr>
      </p:pic>
      <p:pic>
        <p:nvPicPr>
          <p:cNvPr id="7" name="Afbeelding 6">
            <a:extLst>
              <a:ext uri="{FF2B5EF4-FFF2-40B4-BE49-F238E27FC236}">
                <a16:creationId xmlns:a16="http://schemas.microsoft.com/office/drawing/2014/main" id="{B86DE81D-0DBE-43E7-A2FE-0A626FC4195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460750" y="262952"/>
            <a:ext cx="2222500" cy="430530"/>
          </a:xfrm>
          <a:prstGeom prst="rect">
            <a:avLst/>
          </a:prstGeom>
        </p:spPr>
      </p:pic>
    </p:spTree>
    <p:extLst>
      <p:ext uri="{BB962C8B-B14F-4D97-AF65-F5344CB8AC3E}">
        <p14:creationId xmlns:p14="http://schemas.microsoft.com/office/powerpoint/2010/main" val="226284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877A25F-631B-45A3-A750-84A957E69594}"/>
              </a:ext>
            </a:extLst>
          </p:cNvPr>
          <p:cNvPicPr>
            <a:picLocks noChangeAspect="1"/>
          </p:cNvPicPr>
          <p:nvPr/>
        </p:nvPicPr>
        <p:blipFill>
          <a:blip r:embed="rId4"/>
          <a:stretch>
            <a:fillRect/>
          </a:stretch>
        </p:blipFill>
        <p:spPr>
          <a:xfrm>
            <a:off x="165621" y="0"/>
            <a:ext cx="2621507" cy="1475360"/>
          </a:xfrm>
          <a:prstGeom prst="rect">
            <a:avLst/>
          </a:prstGeom>
        </p:spPr>
      </p:pic>
      <p:sp>
        <p:nvSpPr>
          <p:cNvPr id="2" name="Titel 1">
            <a:extLst>
              <a:ext uri="{FF2B5EF4-FFF2-40B4-BE49-F238E27FC236}">
                <a16:creationId xmlns:a16="http://schemas.microsoft.com/office/drawing/2014/main" id="{C6270717-0F55-4006-9076-2CEB6853EBD9}"/>
              </a:ext>
            </a:extLst>
          </p:cNvPr>
          <p:cNvSpPr>
            <a:spLocks noGrp="1"/>
          </p:cNvSpPr>
          <p:nvPr>
            <p:ph type="ctrTitle"/>
          </p:nvPr>
        </p:nvSpPr>
        <p:spPr>
          <a:xfrm>
            <a:off x="313681" y="1163763"/>
            <a:ext cx="6984776" cy="498376"/>
          </a:xfrm>
        </p:spPr>
        <p:txBody>
          <a:bodyPr>
            <a:noAutofit/>
          </a:bodyPr>
          <a:lstStyle/>
          <a:p>
            <a:r>
              <a:rPr lang="nl-NL" dirty="0">
                <a:solidFill>
                  <a:srgbClr val="21428D"/>
                </a:solidFill>
              </a:rPr>
              <a:t>Belangrijke data op een rij**</a:t>
            </a:r>
          </a:p>
        </p:txBody>
      </p:sp>
      <p:sp>
        <p:nvSpPr>
          <p:cNvPr id="3" name="Tijdelijke aanduiding voor dianummer 2">
            <a:extLst>
              <a:ext uri="{FF2B5EF4-FFF2-40B4-BE49-F238E27FC236}">
                <a16:creationId xmlns:a16="http://schemas.microsoft.com/office/drawing/2014/main" id="{BC4692EA-8595-4F76-BD67-2D0CE0E55A62}"/>
              </a:ext>
            </a:extLst>
          </p:cNvPr>
          <p:cNvSpPr>
            <a:spLocks noGrp="1"/>
          </p:cNvSpPr>
          <p:nvPr>
            <p:ph type="sldNum" sz="quarter" idx="15"/>
          </p:nvPr>
        </p:nvSpPr>
        <p:spPr/>
        <p:txBody>
          <a:bodyPr/>
          <a:lstStyle/>
          <a:p>
            <a:fld id="{A8AA7EC8-FE29-421D-A88B-370786849ECC}" type="slidenum">
              <a:rPr lang="nl-NL" smtClean="0"/>
              <a:pPr/>
              <a:t>10</a:t>
            </a:fld>
            <a:endParaRPr lang="nl-NL"/>
          </a:p>
        </p:txBody>
      </p:sp>
      <p:sp>
        <p:nvSpPr>
          <p:cNvPr id="4" name="Tijdelijke aanduiding voor tekst 3">
            <a:extLst>
              <a:ext uri="{FF2B5EF4-FFF2-40B4-BE49-F238E27FC236}">
                <a16:creationId xmlns:a16="http://schemas.microsoft.com/office/drawing/2014/main" id="{56B874B6-FDF4-4590-8A2C-880EB0BCA987}"/>
              </a:ext>
            </a:extLst>
          </p:cNvPr>
          <p:cNvSpPr>
            <a:spLocks noGrp="1"/>
          </p:cNvSpPr>
          <p:nvPr>
            <p:ph type="body" sz="quarter" idx="19"/>
          </p:nvPr>
        </p:nvSpPr>
        <p:spPr>
          <a:xfrm>
            <a:off x="313681" y="1762124"/>
            <a:ext cx="8506469" cy="4330701"/>
          </a:xfrm>
        </p:spPr>
        <p:txBody>
          <a:bodyPr/>
          <a:lstStyle/>
          <a:p>
            <a:pPr>
              <a:defRPr/>
            </a:pPr>
            <a:r>
              <a:rPr lang="nl-NL" sz="2000" dirty="0">
                <a:solidFill>
                  <a:schemeClr val="accent3"/>
                </a:solidFill>
              </a:rPr>
              <a:t>januari 2021</a:t>
            </a:r>
            <a:r>
              <a:rPr lang="nl-NL" sz="2000" dirty="0"/>
              <a:t>	Oriëntatie op 4 profielen voor leerlingen 					klas 2 d.m.v. presentatie verzorgd door decaan.</a:t>
            </a:r>
            <a:br>
              <a:rPr lang="nl-NL" sz="2000" dirty="0"/>
            </a:br>
            <a:r>
              <a:rPr lang="nl-NL" sz="2000" dirty="0"/>
              <a:t>		(verspreid via de mail en </a:t>
            </a:r>
            <a:r>
              <a:rPr lang="nl-NL" sz="2000" dirty="0" err="1"/>
              <a:t>UbboNet</a:t>
            </a:r>
            <a:r>
              <a:rPr lang="nl-NL" sz="2000" dirty="0"/>
              <a:t>)</a:t>
            </a:r>
          </a:p>
          <a:p>
            <a:pPr>
              <a:defRPr/>
            </a:pPr>
            <a:r>
              <a:rPr lang="nl-NL" sz="2000" dirty="0">
                <a:solidFill>
                  <a:schemeClr val="accent3"/>
                </a:solidFill>
              </a:rPr>
              <a:t>16 maart </a:t>
            </a:r>
            <a:r>
              <a:rPr lang="nl-NL" sz="2000" dirty="0"/>
              <a:t>	Meelopen met 1 of 2 profielen voor 					leerlingen klas 2</a:t>
            </a:r>
          </a:p>
          <a:p>
            <a:pPr>
              <a:defRPr/>
            </a:pPr>
            <a:r>
              <a:rPr lang="nl-NL" sz="2000" dirty="0">
                <a:solidFill>
                  <a:schemeClr val="accent3"/>
                </a:solidFill>
              </a:rPr>
              <a:t>16 maart </a:t>
            </a:r>
            <a:r>
              <a:rPr lang="nl-NL" sz="2000" dirty="0">
                <a:solidFill>
                  <a:srgbClr val="FF0000"/>
                </a:solidFill>
              </a:rPr>
              <a:t>	</a:t>
            </a:r>
            <a:r>
              <a:rPr lang="nl-NL" sz="2000" dirty="0"/>
              <a:t>Informatieavond over de inhoud van de 					gekozen profielen voor ouders</a:t>
            </a:r>
          </a:p>
          <a:p>
            <a:pPr>
              <a:defRPr/>
            </a:pPr>
            <a:r>
              <a:rPr lang="nl-NL" sz="2000" dirty="0">
                <a:solidFill>
                  <a:schemeClr val="accent3"/>
                </a:solidFill>
                <a:latin typeface="Arial" charset="0"/>
              </a:rPr>
              <a:t>29 maart &amp; </a:t>
            </a:r>
            <a:br>
              <a:rPr lang="nl-NL" sz="2000" dirty="0">
                <a:solidFill>
                  <a:schemeClr val="accent3"/>
                </a:solidFill>
                <a:latin typeface="Arial" charset="0"/>
              </a:rPr>
            </a:br>
            <a:r>
              <a:rPr lang="nl-NL" sz="2000" dirty="0">
                <a:solidFill>
                  <a:schemeClr val="accent3"/>
                </a:solidFill>
                <a:latin typeface="Arial" charset="0"/>
              </a:rPr>
              <a:t>1 april</a:t>
            </a:r>
            <a:r>
              <a:rPr lang="nl-NL" sz="2000" dirty="0">
                <a:latin typeface="Arial" charset="0"/>
              </a:rPr>
              <a:t>	Determinatiegesprekken school door 					mentor, ouders en leerling:						Determinatieformulier invullen &amp; 					ondertekenen </a:t>
            </a:r>
          </a:p>
          <a:p>
            <a:pPr>
              <a:defRPr/>
            </a:pPr>
            <a:r>
              <a:rPr lang="nl-NL" sz="2000" dirty="0">
                <a:solidFill>
                  <a:schemeClr val="accent3"/>
                </a:solidFill>
                <a:latin typeface="Arial" charset="0"/>
              </a:rPr>
              <a:t>30 juni-1 juli</a:t>
            </a:r>
            <a:r>
              <a:rPr lang="nl-NL" sz="2000" dirty="0">
                <a:latin typeface="Arial" charset="0"/>
              </a:rPr>
              <a:t>	Overgangsvergaderingen &amp; definitieve 					determinatie	</a:t>
            </a:r>
          </a:p>
          <a:p>
            <a:pPr>
              <a:defRPr/>
            </a:pPr>
            <a:r>
              <a:rPr lang="nl-NL" sz="2000" dirty="0">
                <a:latin typeface="Arial" charset="0"/>
              </a:rPr>
              <a:t>** Alle data zijn onder voorbehoud vanwege de situatie rondom   </a:t>
            </a:r>
            <a:br>
              <a:rPr lang="nl-NL" sz="2000" dirty="0">
                <a:latin typeface="Arial" charset="0"/>
              </a:rPr>
            </a:br>
            <a:r>
              <a:rPr lang="nl-NL" sz="2000" dirty="0">
                <a:latin typeface="Arial" charset="0"/>
              </a:rPr>
              <a:t>   Corona </a:t>
            </a:r>
          </a:p>
          <a:p>
            <a:pPr marL="0" indent="0">
              <a:buNone/>
              <a:defRPr/>
            </a:pPr>
            <a:r>
              <a:rPr lang="nl-NL" sz="2400" dirty="0">
                <a:latin typeface="Arial" charset="0"/>
              </a:rPr>
              <a:t>	</a:t>
            </a:r>
            <a:endParaRPr lang="nl-NL" dirty="0"/>
          </a:p>
        </p:txBody>
      </p:sp>
      <p:pic>
        <p:nvPicPr>
          <p:cNvPr id="5" name="Afbeelding 4">
            <a:extLst>
              <a:ext uri="{FF2B5EF4-FFF2-40B4-BE49-F238E27FC236}">
                <a16:creationId xmlns:a16="http://schemas.microsoft.com/office/drawing/2014/main" id="{039D9571-E521-4899-A0AC-4C1D6AAF522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460589" y="248512"/>
            <a:ext cx="2222500" cy="430530"/>
          </a:xfrm>
          <a:prstGeom prst="rect">
            <a:avLst/>
          </a:prstGeom>
        </p:spPr>
      </p:pic>
      <p:pic>
        <p:nvPicPr>
          <p:cNvPr id="7" name="Opgenomen geluid">
            <a:hlinkClick r:id="" action="ppaction://media"/>
            <a:extLst>
              <a:ext uri="{FF2B5EF4-FFF2-40B4-BE49-F238E27FC236}">
                <a16:creationId xmlns:a16="http://schemas.microsoft.com/office/drawing/2014/main" id="{41112521-6A9C-4227-99E1-AB920D2465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04100" y="3463924"/>
            <a:ext cx="487363" cy="487363"/>
          </a:xfrm>
          <a:prstGeom prst="rect">
            <a:avLst/>
          </a:prstGeom>
        </p:spPr>
      </p:pic>
    </p:spTree>
    <p:extLst>
      <p:ext uri="{BB962C8B-B14F-4D97-AF65-F5344CB8AC3E}">
        <p14:creationId xmlns:p14="http://schemas.microsoft.com/office/powerpoint/2010/main" val="49950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9285D9A-B468-5B4F-8755-268694187C8D}"/>
              </a:ext>
            </a:extLst>
          </p:cNvPr>
          <p:cNvSpPr>
            <a:spLocks noGrp="1"/>
          </p:cNvSpPr>
          <p:nvPr>
            <p:ph type="dt" sz="half" idx="10"/>
          </p:nvPr>
        </p:nvSpPr>
        <p:spPr>
          <a:xfrm>
            <a:off x="321993" y="6459137"/>
            <a:ext cx="2902898" cy="26055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a:ln>
                  <a:noFill/>
                </a:ln>
                <a:solidFill>
                  <a:prstClr val="black"/>
                </a:solidFill>
                <a:effectLst/>
                <a:uLnTx/>
                <a:uFillTx/>
                <a:latin typeface="Arial"/>
                <a:ea typeface="+mn-ea"/>
                <a:cs typeface="+mn-cs"/>
              </a:rPr>
              <a:t>Versie 1.0 Definitief </a:t>
            </a:r>
            <a:r>
              <a:rPr kumimoji="0" lang="nl-NL" sz="1000" b="0" i="0" u="none" strike="noStrike" kern="1200" cap="none" spc="0" normalizeH="0" baseline="0" noProof="0">
                <a:ln>
                  <a:noFill/>
                </a:ln>
                <a:solidFill>
                  <a:prstClr val="black"/>
                </a:solidFill>
                <a:effectLst/>
                <a:uLnTx/>
                <a:uFillTx/>
                <a:latin typeface="Arial"/>
                <a:ea typeface="+mn-ea"/>
                <a:cs typeface="+mn-cs"/>
              </a:rPr>
              <a:t>- </a:t>
            </a:r>
            <a:fld id="{20785EBE-8B95-4FC6-961F-DBD97462A120}" type="datetime1">
              <a:rPr kumimoji="0" lang="nl-NL" sz="10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21-1-2021</a:t>
            </a:fld>
            <a:endParaRPr kumimoji="0" lang="nl-NL"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Tijdelijke aanduiding voor dianummer 4">
            <a:extLst>
              <a:ext uri="{FF2B5EF4-FFF2-40B4-BE49-F238E27FC236}">
                <a16:creationId xmlns:a16="http://schemas.microsoft.com/office/drawing/2014/main" id="{4ABC65F8-B0C3-4040-8889-8836DD5868AE}"/>
              </a:ext>
            </a:extLst>
          </p:cNvPr>
          <p:cNvSpPr>
            <a:spLocks noGrp="1"/>
          </p:cNvSpPr>
          <p:nvPr>
            <p:ph type="sldNum" sz="quarter" idx="12"/>
          </p:nvPr>
        </p:nvSpPr>
        <p:spPr>
          <a:xfrm>
            <a:off x="8388424" y="6459137"/>
            <a:ext cx="467544" cy="25786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nl-NL" sz="1000" b="1" i="0" u="none" strike="noStrike" kern="1200" cap="none" spc="0" normalizeH="0" baseline="0" noProof="0" dirty="0">
              <a:ln>
                <a:noFill/>
              </a:ln>
              <a:solidFill>
                <a:srgbClr val="FFFFFF"/>
              </a:solidFill>
              <a:effectLst/>
              <a:uLnTx/>
              <a:uFillTx/>
              <a:latin typeface="Arial"/>
              <a:ea typeface="+mn-ea"/>
              <a:cs typeface="+mn-cs"/>
            </a:endParaRPr>
          </a:p>
        </p:txBody>
      </p:sp>
      <p:pic>
        <p:nvPicPr>
          <p:cNvPr id="6" name="Afbeelding 5"/>
          <p:cNvPicPr/>
          <p:nvPr/>
        </p:nvPicPr>
        <p:blipFill rotWithShape="1">
          <a:blip r:embed="rId4">
            <a:extLst>
              <a:ext uri="{28A0092B-C50C-407E-A947-70E740481C1C}">
                <a14:useLocalDpi xmlns:a14="http://schemas.microsoft.com/office/drawing/2010/main" val="0"/>
              </a:ext>
            </a:extLst>
          </a:blip>
          <a:srcRect r="63661"/>
          <a:stretch/>
        </p:blipFill>
        <p:spPr bwMode="auto">
          <a:xfrm>
            <a:off x="4941982" y="-325535"/>
            <a:ext cx="4230255" cy="2332875"/>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5" cstate="print">
            <a:extLst>
              <a:ext uri="{28A0092B-C50C-407E-A947-70E740481C1C}">
                <a14:useLocalDpi xmlns:a14="http://schemas.microsoft.com/office/drawing/2010/main" val="0"/>
              </a:ext>
            </a:extLst>
          </a:blip>
          <a:stretch>
            <a:fillRect/>
          </a:stretch>
        </p:blipFill>
        <p:spPr>
          <a:xfrm>
            <a:off x="2719482" y="625637"/>
            <a:ext cx="2222500" cy="430530"/>
          </a:xfrm>
          <a:prstGeom prst="rect">
            <a:avLst/>
          </a:prstGeom>
        </p:spPr>
      </p:pic>
      <p:pic>
        <p:nvPicPr>
          <p:cNvPr id="9" name="Afbeelding 8"/>
          <p:cNvPicPr>
            <a:picLocks noChangeAspect="1"/>
          </p:cNvPicPr>
          <p:nvPr/>
        </p:nvPicPr>
        <p:blipFill>
          <a:blip r:embed="rId6"/>
          <a:stretch>
            <a:fillRect/>
          </a:stretch>
        </p:blipFill>
        <p:spPr>
          <a:xfrm>
            <a:off x="1403648" y="2132856"/>
            <a:ext cx="6120680" cy="3825425"/>
          </a:xfrm>
          <a:prstGeom prst="rect">
            <a:avLst/>
          </a:prstGeom>
        </p:spPr>
      </p:pic>
      <p:pic>
        <p:nvPicPr>
          <p:cNvPr id="8" name="Opgenomen geluid">
            <a:hlinkClick r:id="" action="ppaction://media"/>
            <a:extLst>
              <a:ext uri="{FF2B5EF4-FFF2-40B4-BE49-F238E27FC236}">
                <a16:creationId xmlns:a16="http://schemas.microsoft.com/office/drawing/2014/main" id="{96AD165F-4E2A-4B26-9B0B-5254549FA8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32750" y="2489200"/>
            <a:ext cx="487363" cy="487363"/>
          </a:xfrm>
          <a:prstGeom prst="rect">
            <a:avLst/>
          </a:prstGeom>
        </p:spPr>
      </p:pic>
    </p:spTree>
    <p:extLst>
      <p:ext uri="{BB962C8B-B14F-4D97-AF65-F5344CB8AC3E}">
        <p14:creationId xmlns:p14="http://schemas.microsoft.com/office/powerpoint/2010/main" val="7614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99C323-BE34-4245-B55B-74FD29E2BC96}"/>
              </a:ext>
            </a:extLst>
          </p:cNvPr>
          <p:cNvSpPr>
            <a:spLocks noGrp="1"/>
          </p:cNvSpPr>
          <p:nvPr>
            <p:ph type="ctrTitle"/>
          </p:nvPr>
        </p:nvSpPr>
        <p:spPr>
          <a:xfrm>
            <a:off x="539552" y="2455153"/>
            <a:ext cx="8352928" cy="650503"/>
          </a:xfrm>
        </p:spPr>
        <p:txBody>
          <a:bodyPr>
            <a:normAutofit fontScale="90000"/>
          </a:bodyPr>
          <a:lstStyle/>
          <a:p>
            <a:pPr algn="ctr"/>
            <a:r>
              <a:rPr lang="nl-NL" dirty="0">
                <a:solidFill>
                  <a:srgbClr val="21428D"/>
                </a:solidFill>
              </a:rPr>
              <a:t>Kiezen in klas 2 </a:t>
            </a:r>
            <a:br>
              <a:rPr lang="nl-NL" dirty="0">
                <a:solidFill>
                  <a:srgbClr val="21428D"/>
                </a:solidFill>
              </a:rPr>
            </a:br>
            <a:r>
              <a:rPr lang="nl-NL" dirty="0">
                <a:solidFill>
                  <a:srgbClr val="21428D"/>
                </a:solidFill>
              </a:rPr>
              <a:t>Kiezen voor profielen</a:t>
            </a:r>
          </a:p>
        </p:txBody>
      </p:sp>
      <p:sp>
        <p:nvSpPr>
          <p:cNvPr id="4" name="Tijdelijke aanduiding voor datum 3">
            <a:extLst>
              <a:ext uri="{FF2B5EF4-FFF2-40B4-BE49-F238E27FC236}">
                <a16:creationId xmlns:a16="http://schemas.microsoft.com/office/drawing/2014/main" id="{09285D9A-B468-5B4F-8755-268694187C8D}"/>
              </a:ext>
            </a:extLst>
          </p:cNvPr>
          <p:cNvSpPr>
            <a:spLocks noGrp="1"/>
          </p:cNvSpPr>
          <p:nvPr>
            <p:ph type="dt" sz="half" idx="10"/>
          </p:nvPr>
        </p:nvSpPr>
        <p:spPr>
          <a:xfrm>
            <a:off x="321993" y="6459137"/>
            <a:ext cx="2902898" cy="26055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a:ln>
                  <a:noFill/>
                </a:ln>
                <a:solidFill>
                  <a:prstClr val="black"/>
                </a:solidFill>
                <a:effectLst/>
                <a:uLnTx/>
                <a:uFillTx/>
                <a:latin typeface="Arial"/>
                <a:ea typeface="+mn-ea"/>
                <a:cs typeface="+mn-cs"/>
              </a:rPr>
              <a:t>Versie 1.0 Definitief </a:t>
            </a:r>
            <a:r>
              <a:rPr kumimoji="0" lang="nl-NL" sz="1000" b="0" i="0" u="none" strike="noStrike" kern="1200" cap="none" spc="0" normalizeH="0" baseline="0" noProof="0">
                <a:ln>
                  <a:noFill/>
                </a:ln>
                <a:solidFill>
                  <a:prstClr val="black"/>
                </a:solidFill>
                <a:effectLst/>
                <a:uLnTx/>
                <a:uFillTx/>
                <a:latin typeface="Arial"/>
                <a:ea typeface="+mn-ea"/>
                <a:cs typeface="+mn-cs"/>
              </a:rPr>
              <a:t>- </a:t>
            </a:r>
            <a:fld id="{20785EBE-8B95-4FC6-961F-DBD97462A120}" type="datetime1">
              <a:rPr kumimoji="0" lang="nl-NL" sz="10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21-1-2021</a:t>
            </a:fld>
            <a:endParaRPr kumimoji="0" lang="nl-NL"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Tijdelijke aanduiding voor dianummer 4">
            <a:extLst>
              <a:ext uri="{FF2B5EF4-FFF2-40B4-BE49-F238E27FC236}">
                <a16:creationId xmlns:a16="http://schemas.microsoft.com/office/drawing/2014/main" id="{4ABC65F8-B0C3-4040-8889-8836DD5868A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nl-NL" sz="1000" b="1" i="0" u="none" strike="noStrike" kern="1200" cap="none" spc="0" normalizeH="0" baseline="0" noProof="0" dirty="0">
              <a:ln>
                <a:noFill/>
              </a:ln>
              <a:solidFill>
                <a:srgbClr val="FFFFFF"/>
              </a:solidFill>
              <a:effectLst/>
              <a:uLnTx/>
              <a:uFillTx/>
              <a:latin typeface="Arial"/>
              <a:ea typeface="+mn-ea"/>
              <a:cs typeface="+mn-cs"/>
            </a:endParaRPr>
          </a:p>
        </p:txBody>
      </p:sp>
      <p:pic>
        <p:nvPicPr>
          <p:cNvPr id="6" name="Afbeelding 5"/>
          <p:cNvPicPr/>
          <p:nvPr/>
        </p:nvPicPr>
        <p:blipFill rotWithShape="1">
          <a:blip r:embed="rId2">
            <a:extLst>
              <a:ext uri="{28A0092B-C50C-407E-A947-70E740481C1C}">
                <a14:useLocalDpi xmlns:a14="http://schemas.microsoft.com/office/drawing/2010/main" val="0"/>
              </a:ext>
            </a:extLst>
          </a:blip>
          <a:srcRect r="63661"/>
          <a:stretch/>
        </p:blipFill>
        <p:spPr bwMode="auto">
          <a:xfrm>
            <a:off x="4941982" y="-325535"/>
            <a:ext cx="4230255" cy="2332875"/>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3" cstate="print">
            <a:extLst>
              <a:ext uri="{28A0092B-C50C-407E-A947-70E740481C1C}">
                <a14:useLocalDpi xmlns:a14="http://schemas.microsoft.com/office/drawing/2010/main" val="0"/>
              </a:ext>
            </a:extLst>
          </a:blip>
          <a:stretch>
            <a:fillRect/>
          </a:stretch>
        </p:blipFill>
        <p:spPr>
          <a:xfrm>
            <a:off x="2719482" y="625637"/>
            <a:ext cx="2222500" cy="430530"/>
          </a:xfrm>
          <a:prstGeom prst="rect">
            <a:avLst/>
          </a:prstGeom>
        </p:spPr>
      </p:pic>
      <p:pic>
        <p:nvPicPr>
          <p:cNvPr id="2056" name="Picture 8" descr="Gratis beroepskeuzetest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9662" y="3577897"/>
            <a:ext cx="4762500" cy="240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476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ddy's"/>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2056035" y="2239470"/>
            <a:ext cx="4039609" cy="4039609"/>
          </a:xfrm>
          <a:prstGeom prst="rect">
            <a:avLst/>
          </a:prstGeom>
          <a:blipFill dpi="0" rotWithShape="1">
            <a:blip r:embed="rId5">
              <a:lum bright="70000" contrast="-70000"/>
            </a:blip>
            <a:srcRect/>
            <a:stretch>
              <a:fillRect/>
            </a:stretch>
          </a:blipFill>
          <a:effectLst>
            <a:softEdge rad="88900"/>
          </a:effectLst>
        </p:spPr>
      </p:pic>
      <p:sp>
        <p:nvSpPr>
          <p:cNvPr id="2" name="Titel 1"/>
          <p:cNvSpPr>
            <a:spLocks noGrp="1"/>
          </p:cNvSpPr>
          <p:nvPr>
            <p:ph type="ctrTitle"/>
          </p:nvPr>
        </p:nvSpPr>
        <p:spPr>
          <a:xfrm>
            <a:off x="611560" y="1574796"/>
            <a:ext cx="6711560" cy="632666"/>
          </a:xfrm>
        </p:spPr>
        <p:txBody>
          <a:bodyPr>
            <a:normAutofit fontScale="90000"/>
          </a:bodyPr>
          <a:lstStyle/>
          <a:p>
            <a:pPr algn="ctr"/>
            <a:r>
              <a:rPr lang="nl-NL" dirty="0">
                <a:solidFill>
                  <a:srgbClr val="21428D"/>
                </a:solidFill>
              </a:rPr>
              <a:t>Welkom en voorstellen </a:t>
            </a:r>
            <a:br>
              <a:rPr lang="nl-NL" dirty="0">
                <a:solidFill>
                  <a:srgbClr val="21428D"/>
                </a:solidFill>
              </a:rPr>
            </a:br>
            <a:endParaRPr lang="nl-NL" dirty="0">
              <a:solidFill>
                <a:srgbClr val="21428D"/>
              </a:solidFill>
            </a:endParaRPr>
          </a:p>
        </p:txBody>
      </p:sp>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sp>
        <p:nvSpPr>
          <p:cNvPr id="5" name="Tijdelijke aanduiding voor tekst 4"/>
          <p:cNvSpPr>
            <a:spLocks noGrp="1"/>
          </p:cNvSpPr>
          <p:nvPr>
            <p:ph type="body" sz="quarter" idx="19"/>
          </p:nvPr>
        </p:nvSpPr>
        <p:spPr>
          <a:xfrm>
            <a:off x="6492409" y="7205830"/>
            <a:ext cx="3534967" cy="2174528"/>
          </a:xfrm>
        </p:spPr>
        <p:txBody>
          <a:bodyPr/>
          <a:lstStyle/>
          <a:p>
            <a:pPr marL="0" indent="0">
              <a:buNone/>
            </a:pPr>
            <a:endParaRPr lang="nl-NL" dirty="0"/>
          </a:p>
        </p:txBody>
      </p:sp>
      <p:pic>
        <p:nvPicPr>
          <p:cNvPr id="6" name="Afbeelding 5"/>
          <p:cNvPicPr/>
          <p:nvPr/>
        </p:nvPicPr>
        <p:blipFill rotWithShape="1">
          <a:blip r:embed="rId6">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7"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pic>
        <p:nvPicPr>
          <p:cNvPr id="3" name="Afbeelding 2"/>
          <p:cNvPicPr>
            <a:picLocks noChangeAspect="1"/>
          </p:cNvPicPr>
          <p:nvPr/>
        </p:nvPicPr>
        <p:blipFill rotWithShape="1">
          <a:blip r:embed="rId8">
            <a:extLst>
              <a:ext uri="{28A0092B-C50C-407E-A947-70E740481C1C}">
                <a14:useLocalDpi xmlns:a14="http://schemas.microsoft.com/office/drawing/2010/main" val="0"/>
              </a:ext>
            </a:extLst>
          </a:blip>
          <a:srcRect l="13334" t="835" r="13025" b="-835"/>
          <a:stretch/>
        </p:blipFill>
        <p:spPr>
          <a:xfrm>
            <a:off x="2411760" y="4061583"/>
            <a:ext cx="1501604" cy="2022896"/>
          </a:xfrm>
          <a:prstGeom prst="rect">
            <a:avLst/>
          </a:prstGeom>
        </p:spPr>
      </p:pic>
      <p:pic>
        <p:nvPicPr>
          <p:cNvPr id="8" name="Afbeelding 7"/>
          <p:cNvPicPr>
            <a:picLocks noChangeAspect="1"/>
          </p:cNvPicPr>
          <p:nvPr/>
        </p:nvPicPr>
        <p:blipFill rotWithShape="1">
          <a:blip r:embed="rId9" cstate="print">
            <a:extLst>
              <a:ext uri="{28A0092B-C50C-407E-A947-70E740481C1C}">
                <a14:useLocalDpi xmlns:a14="http://schemas.microsoft.com/office/drawing/2010/main" val="0"/>
              </a:ext>
            </a:extLst>
          </a:blip>
          <a:srcRect l="6080" r="4205" b="10370"/>
          <a:stretch/>
        </p:blipFill>
        <p:spPr>
          <a:xfrm rot="10800000" flipV="1">
            <a:off x="4048672" y="4061583"/>
            <a:ext cx="1531440" cy="2004771"/>
          </a:xfrm>
          <a:prstGeom prst="rect">
            <a:avLst/>
          </a:prstGeom>
        </p:spPr>
      </p:pic>
      <p:sp>
        <p:nvSpPr>
          <p:cNvPr id="9" name="Rechthoek 8"/>
          <p:cNvSpPr/>
          <p:nvPr/>
        </p:nvSpPr>
        <p:spPr>
          <a:xfrm>
            <a:off x="6225568" y="5161149"/>
            <a:ext cx="4572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21428D"/>
                </a:solidFill>
                <a:effectLst/>
                <a:uLnTx/>
                <a:uFillTx/>
                <a:latin typeface="Arial"/>
                <a:ea typeface="+mn-ea"/>
                <a:cs typeface="+mn-cs"/>
              </a:rPr>
              <a:t>Decanen: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21428D"/>
                </a:solidFill>
                <a:effectLst/>
                <a:uLnTx/>
                <a:uFillTx/>
                <a:latin typeface="Arial"/>
                <a:ea typeface="+mn-ea"/>
                <a:cs typeface="+mn-cs"/>
              </a:rPr>
              <a:t>Miranda Heller</a:t>
            </a:r>
            <a:br>
              <a:rPr kumimoji="0" lang="nl-NL" sz="1800" b="0" i="0" u="none" strike="noStrike" kern="1200" cap="none" spc="0" normalizeH="0" baseline="0" noProof="0" dirty="0">
                <a:ln>
                  <a:noFill/>
                </a:ln>
                <a:solidFill>
                  <a:srgbClr val="21428D"/>
                </a:solidFill>
                <a:effectLst/>
                <a:uLnTx/>
                <a:uFillTx/>
                <a:latin typeface="Arial"/>
                <a:ea typeface="+mn-ea"/>
                <a:cs typeface="+mn-cs"/>
              </a:rPr>
            </a:br>
            <a:r>
              <a:rPr kumimoji="0" lang="nl-NL" sz="1800" b="0" i="0" u="none" strike="noStrike" kern="1200" cap="none" spc="0" normalizeH="0" baseline="0" noProof="0" dirty="0">
                <a:ln>
                  <a:noFill/>
                </a:ln>
                <a:solidFill>
                  <a:srgbClr val="21428D"/>
                </a:solidFill>
                <a:effectLst/>
                <a:uLnTx/>
                <a:uFillTx/>
                <a:latin typeface="Arial"/>
                <a:ea typeface="+mn-ea"/>
                <a:cs typeface="+mn-cs"/>
              </a:rPr>
              <a:t>Maria </a:t>
            </a:r>
            <a:r>
              <a:rPr kumimoji="0" lang="nl-NL" sz="1800" b="0" i="0" u="none" strike="noStrike" kern="1200" cap="none" spc="0" normalizeH="0" baseline="0" noProof="0" dirty="0" err="1">
                <a:ln>
                  <a:noFill/>
                </a:ln>
                <a:solidFill>
                  <a:srgbClr val="21428D"/>
                </a:solidFill>
                <a:effectLst/>
                <a:uLnTx/>
                <a:uFillTx/>
                <a:latin typeface="Arial"/>
                <a:ea typeface="+mn-ea"/>
                <a:cs typeface="+mn-cs"/>
              </a:rPr>
              <a:t>Tiggelaar</a:t>
            </a:r>
            <a:endParaRPr kumimoji="0" lang="nl-NL" sz="1800" b="0" i="0" u="none" strike="noStrike" kern="1200" cap="none" spc="0" normalizeH="0" baseline="0" noProof="0" dirty="0">
              <a:ln>
                <a:noFill/>
              </a:ln>
              <a:solidFill>
                <a:srgbClr val="21428D"/>
              </a:solidFill>
              <a:effectLst/>
              <a:uLnTx/>
              <a:uFillTx/>
              <a:latin typeface="Arial"/>
              <a:ea typeface="+mn-ea"/>
              <a:cs typeface="+mn-cs"/>
            </a:endParaRPr>
          </a:p>
        </p:txBody>
      </p:sp>
    </p:spTree>
    <p:extLst>
      <p:ext uri="{BB962C8B-B14F-4D97-AF65-F5344CB8AC3E}">
        <p14:creationId xmlns:p14="http://schemas.microsoft.com/office/powerpoint/2010/main" val="110476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11560" y="1574796"/>
            <a:ext cx="6711560" cy="632666"/>
          </a:xfrm>
        </p:spPr>
        <p:txBody>
          <a:bodyPr>
            <a:normAutofit/>
          </a:bodyPr>
          <a:lstStyle/>
          <a:p>
            <a:r>
              <a:rPr lang="nl-NL" dirty="0">
                <a:solidFill>
                  <a:srgbClr val="21428D"/>
                </a:solidFill>
              </a:rPr>
              <a:t>Programma</a:t>
            </a:r>
          </a:p>
        </p:txBody>
      </p:sp>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sp>
        <p:nvSpPr>
          <p:cNvPr id="5" name="Tijdelijke aanduiding voor tekst 4"/>
          <p:cNvSpPr>
            <a:spLocks noGrp="1"/>
          </p:cNvSpPr>
          <p:nvPr>
            <p:ph type="body" sz="quarter" idx="19"/>
          </p:nvPr>
        </p:nvSpPr>
        <p:spPr>
          <a:xfrm>
            <a:off x="611560" y="2207462"/>
            <a:ext cx="8223406" cy="4101858"/>
          </a:xfrm>
        </p:spPr>
        <p:txBody>
          <a:bodyPr/>
          <a:lstStyle/>
          <a:p>
            <a:r>
              <a:rPr lang="nl-NL" sz="2000" dirty="0"/>
              <a:t>Keuze maken: Waar sta jij?</a:t>
            </a:r>
          </a:p>
          <a:p>
            <a:r>
              <a:rPr lang="nl-NL" sz="2000" dirty="0"/>
              <a:t>Leerwegen</a:t>
            </a:r>
          </a:p>
          <a:p>
            <a:r>
              <a:rPr lang="nl-NL" sz="2000" dirty="0"/>
              <a:t>Beroepenwereld in 4 sectoren</a:t>
            </a:r>
          </a:p>
          <a:p>
            <a:r>
              <a:rPr lang="nl-NL" sz="2000" dirty="0"/>
              <a:t>Uitleg over de 8 profielen in Winschoten </a:t>
            </a:r>
          </a:p>
          <a:p>
            <a:r>
              <a:rPr lang="nl-NL" sz="2000" dirty="0"/>
              <a:t>Tijdpad </a:t>
            </a:r>
          </a:p>
          <a:p>
            <a:r>
              <a:rPr lang="nl-NL" sz="2000" dirty="0"/>
              <a:t>Wat kun je zelf doen?</a:t>
            </a:r>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Tree>
    <p:extLst>
      <p:ext uri="{BB962C8B-B14F-4D97-AF65-F5344CB8AC3E}">
        <p14:creationId xmlns:p14="http://schemas.microsoft.com/office/powerpoint/2010/main" val="264714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11560" y="1574796"/>
            <a:ext cx="6711560" cy="632666"/>
          </a:xfrm>
        </p:spPr>
        <p:txBody>
          <a:bodyPr>
            <a:normAutofit/>
          </a:bodyPr>
          <a:lstStyle/>
          <a:p>
            <a:r>
              <a:rPr lang="nl-NL" dirty="0">
                <a:solidFill>
                  <a:srgbClr val="21428D"/>
                </a:solidFill>
              </a:rPr>
              <a:t>Keuze maken: waar sta jij?</a:t>
            </a:r>
          </a:p>
        </p:txBody>
      </p:sp>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sp>
        <p:nvSpPr>
          <p:cNvPr id="5" name="Tijdelijke aanduiding voor tekst 4"/>
          <p:cNvSpPr>
            <a:spLocks noGrp="1"/>
          </p:cNvSpPr>
          <p:nvPr>
            <p:ph type="body" sz="quarter" idx="19"/>
          </p:nvPr>
        </p:nvSpPr>
        <p:spPr>
          <a:xfrm>
            <a:off x="611560" y="2207462"/>
            <a:ext cx="8223406" cy="4101858"/>
          </a:xfrm>
        </p:spPr>
        <p:txBody>
          <a:bodyPr/>
          <a:lstStyle/>
          <a:p>
            <a:r>
              <a:rPr lang="nl-NL" sz="2000" dirty="0"/>
              <a:t>Weet je het al?</a:t>
            </a:r>
          </a:p>
          <a:p>
            <a:r>
              <a:rPr lang="nl-NL" sz="2000" dirty="0"/>
              <a:t>Heb je geen idee?</a:t>
            </a:r>
          </a:p>
          <a:p>
            <a:r>
              <a:rPr lang="nl-NL" sz="2000" dirty="0"/>
              <a:t>Twijfel je?</a:t>
            </a:r>
          </a:p>
          <a:p>
            <a:endParaRPr lang="nl-NL" sz="2000" dirty="0"/>
          </a:p>
          <a:p>
            <a:endParaRPr lang="nl-NL" sz="2000" dirty="0"/>
          </a:p>
          <a:p>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pic>
        <p:nvPicPr>
          <p:cNvPr id="3" name="Afbeelding 2"/>
          <p:cNvPicPr>
            <a:picLocks noChangeAspect="1"/>
          </p:cNvPicPr>
          <p:nvPr/>
        </p:nvPicPr>
        <p:blipFill>
          <a:blip r:embed="rId5"/>
          <a:stretch>
            <a:fillRect/>
          </a:stretch>
        </p:blipFill>
        <p:spPr>
          <a:xfrm>
            <a:off x="3967340" y="3429000"/>
            <a:ext cx="3834590" cy="2351525"/>
          </a:xfrm>
          <a:prstGeom prst="rect">
            <a:avLst/>
          </a:prstGeom>
        </p:spPr>
      </p:pic>
    </p:spTree>
    <p:extLst>
      <p:ext uri="{BB962C8B-B14F-4D97-AF65-F5344CB8AC3E}">
        <p14:creationId xmlns:p14="http://schemas.microsoft.com/office/powerpoint/2010/main" val="230148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1574796"/>
            <a:ext cx="6639552" cy="632666"/>
          </a:xfrm>
        </p:spPr>
        <p:txBody>
          <a:bodyPr>
            <a:normAutofit/>
          </a:bodyPr>
          <a:lstStyle/>
          <a:p>
            <a:r>
              <a:rPr lang="nl-NL" dirty="0">
                <a:solidFill>
                  <a:srgbClr val="21428D"/>
                </a:solidFill>
              </a:rPr>
              <a:t>Leerwegen</a:t>
            </a:r>
          </a:p>
        </p:txBody>
      </p:sp>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sp>
        <p:nvSpPr>
          <p:cNvPr id="5" name="Tijdelijke aanduiding voor tekst 4"/>
          <p:cNvSpPr>
            <a:spLocks noGrp="1"/>
          </p:cNvSpPr>
          <p:nvPr>
            <p:ph type="body" sz="quarter" idx="19"/>
          </p:nvPr>
        </p:nvSpPr>
        <p:spPr>
          <a:xfrm>
            <a:off x="683568" y="2207462"/>
            <a:ext cx="8151398" cy="4101858"/>
          </a:xfrm>
        </p:spPr>
        <p:txBody>
          <a:bodyPr/>
          <a:lstStyle/>
          <a:p>
            <a:r>
              <a:rPr lang="nl-NL" sz="2000" dirty="0"/>
              <a:t>Basisberoepsgerichte leerweg</a:t>
            </a:r>
          </a:p>
          <a:p>
            <a:r>
              <a:rPr lang="nl-NL" sz="2000" dirty="0"/>
              <a:t>Kaderberoepsgerichte leerweg</a:t>
            </a:r>
          </a:p>
          <a:p>
            <a:pPr marL="0" indent="0">
              <a:buNone/>
            </a:pPr>
            <a:endParaRPr lang="nl-NL" sz="2000" dirty="0"/>
          </a:p>
          <a:p>
            <a:pPr marL="0" indent="0">
              <a:buNone/>
            </a:pPr>
            <a:endParaRPr lang="nl-NL" sz="2000" dirty="0"/>
          </a:p>
          <a:p>
            <a:pPr marL="0" indent="0">
              <a:buNone/>
            </a:pPr>
            <a:r>
              <a:rPr lang="nl-NL" sz="2000" dirty="0"/>
              <a:t>Examen doen in: </a:t>
            </a:r>
          </a:p>
          <a:p>
            <a:pPr marL="0" indent="0">
              <a:buNone/>
            </a:pPr>
            <a:r>
              <a:rPr lang="nl-NL" sz="2000" dirty="0"/>
              <a:t>4 theorievakken</a:t>
            </a:r>
          </a:p>
          <a:p>
            <a:pPr marL="0" indent="0">
              <a:buNone/>
            </a:pPr>
            <a:r>
              <a:rPr lang="nl-NL" sz="2000" dirty="0"/>
              <a:t>1 beroepsgericht vak</a:t>
            </a:r>
          </a:p>
          <a:p>
            <a:endParaRPr lang="nl-NL" sz="2000" dirty="0"/>
          </a:p>
          <a:p>
            <a:endParaRPr lang="nl-NL" sz="2000" dirty="0"/>
          </a:p>
          <a:p>
            <a:pPr marL="0" indent="0">
              <a:buNone/>
            </a:pPr>
            <a:endParaRPr lang="nl-NL" sz="2000" dirty="0"/>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pic>
        <p:nvPicPr>
          <p:cNvPr id="8" name="Afbeelding 7"/>
          <p:cNvPicPr>
            <a:picLocks noChangeAspect="1"/>
          </p:cNvPicPr>
          <p:nvPr/>
        </p:nvPicPr>
        <p:blipFill rotWithShape="1">
          <a:blip r:embed="rId5"/>
          <a:srcRect t="19108"/>
          <a:stretch/>
        </p:blipFill>
        <p:spPr>
          <a:xfrm>
            <a:off x="3556458" y="3589899"/>
            <a:ext cx="5336022" cy="2252044"/>
          </a:xfrm>
          <a:prstGeom prst="rect">
            <a:avLst/>
          </a:prstGeom>
        </p:spPr>
      </p:pic>
    </p:spTree>
    <p:extLst>
      <p:ext uri="{BB962C8B-B14F-4D97-AF65-F5344CB8AC3E}">
        <p14:creationId xmlns:p14="http://schemas.microsoft.com/office/powerpoint/2010/main" val="140250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499044" y="404664"/>
            <a:ext cx="2222500" cy="430530"/>
          </a:xfrm>
          <a:prstGeom prst="rect">
            <a:avLst/>
          </a:prstGeom>
        </p:spPr>
      </p:pic>
      <p:pic>
        <p:nvPicPr>
          <p:cNvPr id="8" name="Afbeelding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5576" y="2013574"/>
            <a:ext cx="3290554" cy="1975944"/>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9" name="Afbeelding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21832" y="2011916"/>
            <a:ext cx="3312368" cy="1977601"/>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10" name="Afbeelding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11957" y="4141658"/>
            <a:ext cx="3344252" cy="2062506"/>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11" name="Afbeelding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5576" y="4141657"/>
            <a:ext cx="3312368" cy="2062506"/>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611560" y="1355721"/>
            <a:ext cx="6711560" cy="632666"/>
          </a:xfrm>
        </p:spPr>
        <p:txBody>
          <a:bodyPr>
            <a:normAutofit/>
          </a:bodyPr>
          <a:lstStyle/>
          <a:p>
            <a:r>
              <a:rPr lang="nl-NL" dirty="0">
                <a:solidFill>
                  <a:srgbClr val="21428D"/>
                </a:solidFill>
              </a:rPr>
              <a:t>Beroepenwereld in 4 sectoren</a:t>
            </a:r>
          </a:p>
        </p:txBody>
      </p:sp>
      <p:sp>
        <p:nvSpPr>
          <p:cNvPr id="3" name="Tekstvak 2"/>
          <p:cNvSpPr txBox="1"/>
          <p:nvPr/>
        </p:nvSpPr>
        <p:spPr>
          <a:xfrm>
            <a:off x="725614" y="2262276"/>
            <a:ext cx="3285348" cy="1092607"/>
          </a:xfrm>
          <a:prstGeom prst="rect">
            <a:avLst/>
          </a:prstGeom>
          <a:solidFill>
            <a:schemeClr val="bg1">
              <a:alpha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rial"/>
                <a:ea typeface="+mn-ea"/>
                <a:cs typeface="+mn-cs"/>
              </a:rPr>
              <a:t>1 Economie en Ondernemen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rial"/>
                <a:ea typeface="+mn-ea"/>
                <a:cs typeface="+mn-cs"/>
              </a:rPr>
              <a:t>2 Horeca, Bakkerij 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rial"/>
                <a:ea typeface="+mn-ea"/>
                <a:cs typeface="+mn-cs"/>
              </a:rPr>
              <a:t>   Recreatie</a:t>
            </a:r>
          </a:p>
        </p:txBody>
      </p:sp>
      <p:sp>
        <p:nvSpPr>
          <p:cNvPr id="12" name="Tekstvak 11"/>
          <p:cNvSpPr txBox="1"/>
          <p:nvPr/>
        </p:nvSpPr>
        <p:spPr>
          <a:xfrm>
            <a:off x="755576" y="4446730"/>
            <a:ext cx="3063570" cy="1815882"/>
          </a:xfrm>
          <a:prstGeom prst="rect">
            <a:avLst/>
          </a:prstGeom>
          <a:solidFill>
            <a:schemeClr val="bg1">
              <a:lumMod val="95000"/>
              <a:alpha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rial"/>
                <a:ea typeface="+mn-ea"/>
                <a:cs typeface="+mn-cs"/>
              </a:rPr>
              <a:t>4 Bouwen, Wonen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rial"/>
                <a:ea typeface="+mn-ea"/>
                <a:cs typeface="+mn-cs"/>
              </a:rPr>
              <a:t>   en Interieur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rial"/>
                <a:ea typeface="+mn-ea"/>
                <a:cs typeface="+mn-cs"/>
              </a:rPr>
              <a:t>5 Mobiliteit en Transport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rial"/>
                <a:ea typeface="+mn-ea"/>
                <a:cs typeface="+mn-cs"/>
              </a:rPr>
              <a:t>6 Produceren, Installeren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rial"/>
                <a:ea typeface="+mn-ea"/>
                <a:cs typeface="+mn-cs"/>
              </a:rPr>
              <a:t>   en Energie</a:t>
            </a:r>
          </a:p>
        </p:txBody>
      </p:sp>
      <p:sp>
        <p:nvSpPr>
          <p:cNvPr id="13" name="Tekstvak 12"/>
          <p:cNvSpPr txBox="1"/>
          <p:nvPr/>
        </p:nvSpPr>
        <p:spPr>
          <a:xfrm>
            <a:off x="4549887" y="4464469"/>
            <a:ext cx="2955478" cy="369332"/>
          </a:xfrm>
          <a:prstGeom prst="rect">
            <a:avLst/>
          </a:prstGeom>
          <a:solidFill>
            <a:schemeClr val="bg1">
              <a:alpha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rial"/>
                <a:ea typeface="+mn-ea"/>
                <a:cs typeface="+mn-cs"/>
              </a:rPr>
              <a:t>7 Groen</a:t>
            </a:r>
          </a:p>
        </p:txBody>
      </p:sp>
      <p:sp>
        <p:nvSpPr>
          <p:cNvPr id="14" name="Tekstvak 13"/>
          <p:cNvSpPr txBox="1"/>
          <p:nvPr/>
        </p:nvSpPr>
        <p:spPr>
          <a:xfrm>
            <a:off x="4499044" y="2260620"/>
            <a:ext cx="3057165" cy="369332"/>
          </a:xfrm>
          <a:prstGeom prst="rect">
            <a:avLst/>
          </a:prstGeom>
          <a:solidFill>
            <a:schemeClr val="bg1">
              <a:alpha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rial"/>
                <a:ea typeface="+mn-ea"/>
                <a:cs typeface="+mn-cs"/>
              </a:rPr>
              <a:t>3 Zorg en Welzijn</a:t>
            </a:r>
          </a:p>
        </p:txBody>
      </p:sp>
      <p:sp>
        <p:nvSpPr>
          <p:cNvPr id="15" name="Pijl-links, -rechts en -omhoog 14"/>
          <p:cNvSpPr/>
          <p:nvPr/>
        </p:nvSpPr>
        <p:spPr>
          <a:xfrm rot="18875146">
            <a:off x="2532333" y="3037211"/>
            <a:ext cx="2454794" cy="1245489"/>
          </a:xfrm>
          <a:prstGeom prst="leftRightUpArrow">
            <a:avLst>
              <a:gd name="adj1" fmla="val 52216"/>
              <a:gd name="adj2" fmla="val 33741"/>
              <a:gd name="adj3" fmla="val 14394"/>
            </a:avLst>
          </a:prstGeom>
          <a:solidFill>
            <a:schemeClr val="bg2">
              <a:alpha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Tekstvak 15"/>
          <p:cNvSpPr txBox="1"/>
          <p:nvPr/>
        </p:nvSpPr>
        <p:spPr>
          <a:xfrm rot="18859334">
            <a:off x="2821846" y="3488210"/>
            <a:ext cx="21425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rial"/>
                <a:ea typeface="+mn-ea"/>
                <a:cs typeface="+mn-cs"/>
              </a:rPr>
              <a:t>8 Dienstverlening en Producten</a:t>
            </a:r>
          </a:p>
        </p:txBody>
      </p:sp>
      <p:sp>
        <p:nvSpPr>
          <p:cNvPr id="5" name="Tekstvak 4"/>
          <p:cNvSpPr txBox="1"/>
          <p:nvPr/>
        </p:nvSpPr>
        <p:spPr>
          <a:xfrm>
            <a:off x="733567" y="3620185"/>
            <a:ext cx="1427316" cy="369332"/>
          </a:xfrm>
          <a:prstGeom prst="rect">
            <a:avLst/>
          </a:prstGeom>
          <a:solidFill>
            <a:srgbClr val="9933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Arial"/>
                <a:ea typeface="+mn-ea"/>
                <a:cs typeface="+mn-cs"/>
              </a:rPr>
              <a:t>Economie</a:t>
            </a:r>
          </a:p>
        </p:txBody>
      </p:sp>
      <p:sp>
        <p:nvSpPr>
          <p:cNvPr id="17" name="Tekstvak 16"/>
          <p:cNvSpPr txBox="1"/>
          <p:nvPr/>
        </p:nvSpPr>
        <p:spPr>
          <a:xfrm>
            <a:off x="5753491" y="3626710"/>
            <a:ext cx="1780709" cy="369332"/>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Arial"/>
                <a:ea typeface="+mn-ea"/>
                <a:cs typeface="+mn-cs"/>
              </a:rPr>
              <a:t>Zorg &amp; Welzijn</a:t>
            </a:r>
          </a:p>
        </p:txBody>
      </p:sp>
      <p:sp>
        <p:nvSpPr>
          <p:cNvPr id="18" name="Tekstvak 17"/>
          <p:cNvSpPr txBox="1"/>
          <p:nvPr/>
        </p:nvSpPr>
        <p:spPr>
          <a:xfrm>
            <a:off x="755576" y="4141656"/>
            <a:ext cx="1376686" cy="369332"/>
          </a:xfrm>
          <a:prstGeom prst="rect">
            <a:avLst/>
          </a:prstGeom>
          <a:solidFill>
            <a:schemeClr val="tx2">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Arial"/>
                <a:ea typeface="+mn-ea"/>
                <a:cs typeface="+mn-cs"/>
              </a:rPr>
              <a:t>Techniek</a:t>
            </a:r>
          </a:p>
        </p:txBody>
      </p:sp>
      <p:sp>
        <p:nvSpPr>
          <p:cNvPr id="19" name="Tekstvak 18"/>
          <p:cNvSpPr txBox="1"/>
          <p:nvPr/>
        </p:nvSpPr>
        <p:spPr>
          <a:xfrm>
            <a:off x="6674507" y="4115301"/>
            <a:ext cx="881702" cy="369332"/>
          </a:xfrm>
          <a:prstGeom prst="rect">
            <a:avLst/>
          </a:prstGeom>
          <a:solidFill>
            <a:srgbClr val="0099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Arial"/>
                <a:ea typeface="+mn-ea"/>
                <a:cs typeface="+mn-cs"/>
              </a:rPr>
              <a:t>Groen</a:t>
            </a:r>
          </a:p>
        </p:txBody>
      </p:sp>
    </p:spTree>
    <p:extLst>
      <p:ext uri="{BB962C8B-B14F-4D97-AF65-F5344CB8AC3E}">
        <p14:creationId xmlns:p14="http://schemas.microsoft.com/office/powerpoint/2010/main" val="164281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30000"/>
                                        <p:tgtEl>
                                          <p:spTgt spid="8"/>
                                        </p:tgtEl>
                                        <p:attrNameLst>
                                          <p:attrName>style.opacity</p:attrName>
                                        </p:attrNameLst>
                                      </p:cBhvr>
                                      <p:to>
                                        <p:strVal val="0.5"/>
                                      </p:to>
                                    </p:set>
                                    <p:animEffect filter="image" prLst="opacity: 0.5">
                                      <p:cBhvr rctx="IE">
                                        <p:cTn id="7" dur="30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rctx="PPT">
                                        <p:cTn id="14" dur="25000"/>
                                        <p:tgtEl>
                                          <p:spTgt spid="9"/>
                                        </p:tgtEl>
                                        <p:attrNameLst>
                                          <p:attrName>style.opacity</p:attrName>
                                        </p:attrNameLst>
                                      </p:cBhvr>
                                      <p:to>
                                        <p:strVal val="0.5"/>
                                      </p:to>
                                    </p:set>
                                    <p:animEffect filter="image" prLst="opacity: 0.5">
                                      <p:cBhvr rctx="IE">
                                        <p:cTn id="15" dur="250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rctx="PPT">
                                        <p:cTn id="22" dur="20000"/>
                                        <p:tgtEl>
                                          <p:spTgt spid="11"/>
                                        </p:tgtEl>
                                        <p:attrNameLst>
                                          <p:attrName>style.opacity</p:attrName>
                                        </p:attrNameLst>
                                      </p:cBhvr>
                                      <p:to>
                                        <p:strVal val="0.5"/>
                                      </p:to>
                                    </p:set>
                                    <p:animEffect filter="image" prLst="opacity: 0.5">
                                      <p:cBhvr rctx="IE">
                                        <p:cTn id="23" dur="200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2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rctx="PPT">
                                        <p:cTn id="30" dur="15000"/>
                                        <p:tgtEl>
                                          <p:spTgt spid="10"/>
                                        </p:tgtEl>
                                        <p:attrNameLst>
                                          <p:attrName>style.opacity</p:attrName>
                                        </p:attrNameLst>
                                      </p:cBhvr>
                                      <p:to>
                                        <p:strVal val="0.5"/>
                                      </p:to>
                                    </p:set>
                                    <p:animEffect filter="image" prLst="opacity: 0.5">
                                      <p:cBhvr rctx="IE">
                                        <p:cTn id="31" dur="150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P spid="15"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sp>
        <p:nvSpPr>
          <p:cNvPr id="5" name="Tijdelijke aanduiding voor tekst 4"/>
          <p:cNvSpPr>
            <a:spLocks noGrp="1"/>
          </p:cNvSpPr>
          <p:nvPr>
            <p:ph type="body" sz="quarter" idx="19"/>
          </p:nvPr>
        </p:nvSpPr>
        <p:spPr>
          <a:xfrm>
            <a:off x="643574" y="1970188"/>
            <a:ext cx="8208912" cy="4516786"/>
          </a:xfrm>
        </p:spPr>
        <p:txBody>
          <a:bodyPr/>
          <a:lstStyle/>
          <a:p>
            <a:pPr marL="0" indent="0">
              <a:buNone/>
            </a:pPr>
            <a:endParaRPr lang="nl-NL" sz="2000" dirty="0"/>
          </a:p>
          <a:p>
            <a:pPr marL="0" indent="0">
              <a:buNone/>
            </a:pPr>
            <a:r>
              <a:rPr lang="nl-NL" sz="2000" dirty="0"/>
              <a:t>Profielen:</a:t>
            </a:r>
          </a:p>
          <a:p>
            <a:pPr marL="0" indent="0">
              <a:buNone/>
            </a:pPr>
            <a:r>
              <a:rPr lang="nl-NL" sz="2000" dirty="0"/>
              <a:t>EO = Economie en Ondernemen</a:t>
            </a:r>
          </a:p>
          <a:p>
            <a:pPr marL="0" indent="0">
              <a:buNone/>
            </a:pPr>
            <a:r>
              <a:rPr lang="nl-NL" sz="2000" dirty="0"/>
              <a:t>HBR = Horeca, Bakkerij en Recreatie</a:t>
            </a:r>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643574" y="1403595"/>
            <a:ext cx="7948846" cy="632666"/>
          </a:xfrm>
        </p:spPr>
        <p:txBody>
          <a:bodyPr>
            <a:normAutofit/>
          </a:bodyPr>
          <a:lstStyle/>
          <a:p>
            <a:r>
              <a:rPr lang="nl-NL" dirty="0">
                <a:solidFill>
                  <a:srgbClr val="21428D"/>
                </a:solidFill>
              </a:rPr>
              <a:t>Economie</a:t>
            </a:r>
          </a:p>
        </p:txBody>
      </p:sp>
      <p:pic>
        <p:nvPicPr>
          <p:cNvPr id="9" name="Afbeelding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74553" y="4293097"/>
            <a:ext cx="3769447" cy="2564904"/>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250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611560" y="1403595"/>
            <a:ext cx="7980860" cy="632666"/>
          </a:xfrm>
        </p:spPr>
        <p:txBody>
          <a:bodyPr>
            <a:normAutofit/>
          </a:bodyPr>
          <a:lstStyle/>
          <a:p>
            <a:r>
              <a:rPr lang="nl-NL" dirty="0">
                <a:solidFill>
                  <a:srgbClr val="21428D"/>
                </a:solidFill>
              </a:rPr>
              <a:t>1 Economie en Ondernemen</a:t>
            </a:r>
          </a:p>
        </p:txBody>
      </p:sp>
      <p:pic>
        <p:nvPicPr>
          <p:cNvPr id="9" name="Afbeelding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09592" y="5878280"/>
            <a:ext cx="1434408" cy="976036"/>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10" name="Tijdelijke aanduiding voor tekst 4"/>
          <p:cNvSpPr>
            <a:spLocks noGrp="1"/>
          </p:cNvSpPr>
          <p:nvPr>
            <p:ph type="body" sz="quarter" idx="19"/>
          </p:nvPr>
        </p:nvSpPr>
        <p:spPr>
          <a:xfrm>
            <a:off x="611560" y="1923455"/>
            <a:ext cx="8225318" cy="4464050"/>
          </a:xfrm>
        </p:spPr>
        <p:txBody>
          <a:bodyPr/>
          <a:lstStyle/>
          <a:p>
            <a:pPr marL="0" indent="0">
              <a:buNone/>
            </a:pPr>
            <a:r>
              <a:rPr lang="nl-NL" sz="1800" i="1" dirty="0">
                <a:solidFill>
                  <a:srgbClr val="F7941D"/>
                </a:solidFill>
              </a:rPr>
              <a:t>Verplichte vakken</a:t>
            </a:r>
            <a:r>
              <a:rPr lang="nl-NL" sz="1800" dirty="0">
                <a:solidFill>
                  <a:srgbClr val="F7941D"/>
                </a:solidFill>
              </a:rPr>
              <a:t>:</a:t>
            </a:r>
          </a:p>
          <a:p>
            <a:pPr marL="0" indent="0">
              <a:buNone/>
            </a:pPr>
            <a:r>
              <a:rPr lang="nl-NL" sz="1800" dirty="0"/>
              <a:t>Nederlands, Engels, economie, keuze uit wiskunde of Duits</a:t>
            </a:r>
          </a:p>
          <a:p>
            <a:pPr marL="0" indent="0">
              <a:buNone/>
            </a:pPr>
            <a:endParaRPr lang="nl-NL" sz="1200" dirty="0"/>
          </a:p>
          <a:p>
            <a:pPr marL="0" indent="0">
              <a:buNone/>
            </a:pPr>
            <a:r>
              <a:rPr lang="nl-NL" sz="1800" i="1" dirty="0">
                <a:solidFill>
                  <a:srgbClr val="009900"/>
                </a:solidFill>
              </a:rPr>
              <a:t>Wat leer je?</a:t>
            </a:r>
            <a:endParaRPr lang="nl-NL" sz="1800" dirty="0">
              <a:solidFill>
                <a:srgbClr val="009900"/>
              </a:solidFill>
            </a:endParaRPr>
          </a:p>
          <a:p>
            <a:pPr marL="0" indent="0">
              <a:buNone/>
            </a:pPr>
            <a:r>
              <a:rPr lang="nl-NL" sz="1800" dirty="0"/>
              <a:t>Commerciële vaardigheden zoals:</a:t>
            </a:r>
          </a:p>
          <a:p>
            <a:pPr marL="0" indent="0">
              <a:buNone/>
            </a:pPr>
            <a:r>
              <a:rPr lang="nl-NL" sz="1800" dirty="0"/>
              <a:t>	Kassatraining, een verkoopgesprek voeren, logo’s ontwerpen, 	reclameposters maken en je eigen winkel opzetten binnen de school</a:t>
            </a:r>
          </a:p>
          <a:p>
            <a:pPr marL="0" indent="0">
              <a:buNone/>
            </a:pPr>
            <a:r>
              <a:rPr lang="nl-NL" sz="1800" dirty="0"/>
              <a:t>Secretariële vaardigheden zoals:</a:t>
            </a:r>
          </a:p>
          <a:p>
            <a:pPr marL="0" indent="0">
              <a:buNone/>
            </a:pPr>
            <a:r>
              <a:rPr lang="nl-NL" sz="1800" dirty="0"/>
              <a:t>	Agenda beheren, telefoongesprekken afhandelen, klantenbestanden 	bijhouden, voorraad bijhouden, bezoekers ontvangen</a:t>
            </a:r>
          </a:p>
          <a:p>
            <a:pPr marL="0" indent="0">
              <a:buNone/>
            </a:pPr>
            <a:endParaRPr lang="nl-NL" sz="1200" dirty="0"/>
          </a:p>
          <a:p>
            <a:pPr marL="0" indent="0">
              <a:buNone/>
            </a:pPr>
            <a:r>
              <a:rPr lang="nl-NL" sz="1800" i="1" dirty="0">
                <a:solidFill>
                  <a:srgbClr val="0070C0"/>
                </a:solidFill>
              </a:rPr>
              <a:t>Belangrijk:</a:t>
            </a:r>
          </a:p>
          <a:p>
            <a:pPr marL="0" indent="0">
              <a:buNone/>
            </a:pPr>
            <a:r>
              <a:rPr lang="nl-NL" sz="1800" i="1" dirty="0"/>
              <a:t>	</a:t>
            </a:r>
            <a:r>
              <a:rPr lang="nl-NL" sz="1800" dirty="0"/>
              <a:t>Nauwkeurig willen werken</a:t>
            </a:r>
          </a:p>
          <a:p>
            <a:pPr marL="0" indent="0">
              <a:buNone/>
            </a:pPr>
            <a:r>
              <a:rPr lang="nl-NL" sz="1800" dirty="0"/>
              <a:t>	</a:t>
            </a:r>
          </a:p>
          <a:p>
            <a:pPr marL="0" indent="0">
              <a:buNone/>
            </a:pPr>
            <a:r>
              <a:rPr lang="nl-NL" sz="1800" dirty="0"/>
              <a:t>	</a:t>
            </a:r>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p:txBody>
      </p:sp>
    </p:spTree>
    <p:extLst>
      <p:ext uri="{BB962C8B-B14F-4D97-AF65-F5344CB8AC3E}">
        <p14:creationId xmlns:p14="http://schemas.microsoft.com/office/powerpoint/2010/main" val="1056144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6CAFB535-A079-4EBC-A0BE-2A31BC6293CA}"/>
              </a:ext>
            </a:extLst>
          </p:cNvPr>
          <p:cNvPicPr>
            <a:picLocks noChangeAspect="1"/>
          </p:cNvPicPr>
          <p:nvPr/>
        </p:nvPicPr>
        <p:blipFill>
          <a:blip r:embed="rId4"/>
          <a:stretch>
            <a:fillRect/>
          </a:stretch>
        </p:blipFill>
        <p:spPr>
          <a:xfrm>
            <a:off x="70371" y="42430"/>
            <a:ext cx="2621507" cy="1475360"/>
          </a:xfrm>
          <a:prstGeom prst="rect">
            <a:avLst/>
          </a:prstGeom>
        </p:spPr>
      </p:pic>
      <p:sp>
        <p:nvSpPr>
          <p:cNvPr id="2" name="Titel 1">
            <a:extLst>
              <a:ext uri="{FF2B5EF4-FFF2-40B4-BE49-F238E27FC236}">
                <a16:creationId xmlns:a16="http://schemas.microsoft.com/office/drawing/2014/main" id="{EA46626D-249C-4AFF-8295-DF71D1FE97F9}"/>
              </a:ext>
            </a:extLst>
          </p:cNvPr>
          <p:cNvSpPr>
            <a:spLocks noGrp="1"/>
          </p:cNvSpPr>
          <p:nvPr>
            <p:ph type="ctrTitle"/>
          </p:nvPr>
        </p:nvSpPr>
        <p:spPr/>
        <p:txBody>
          <a:bodyPr>
            <a:normAutofit fontScale="90000"/>
          </a:bodyPr>
          <a:lstStyle/>
          <a:p>
            <a:br>
              <a:rPr lang="nl-NL" dirty="0">
                <a:solidFill>
                  <a:srgbClr val="21428D"/>
                </a:solidFill>
              </a:rPr>
            </a:br>
            <a:br>
              <a:rPr lang="nl-NL" dirty="0">
                <a:solidFill>
                  <a:srgbClr val="21428D"/>
                </a:solidFill>
              </a:rPr>
            </a:br>
            <a:r>
              <a:rPr lang="nl-NL" sz="3800" dirty="0">
                <a:solidFill>
                  <a:srgbClr val="21428D"/>
                </a:solidFill>
              </a:rPr>
              <a:t>Programma</a:t>
            </a:r>
          </a:p>
        </p:txBody>
      </p:sp>
      <p:sp>
        <p:nvSpPr>
          <p:cNvPr id="4" name="Tijdelijke aanduiding voor dianummer 3">
            <a:extLst>
              <a:ext uri="{FF2B5EF4-FFF2-40B4-BE49-F238E27FC236}">
                <a16:creationId xmlns:a16="http://schemas.microsoft.com/office/drawing/2014/main" id="{F405A2BC-366F-4A2E-9016-12119F5287EF}"/>
              </a:ext>
            </a:extLst>
          </p:cNvPr>
          <p:cNvSpPr>
            <a:spLocks noGrp="1"/>
          </p:cNvSpPr>
          <p:nvPr>
            <p:ph type="sldNum" sz="quarter" idx="15"/>
          </p:nvPr>
        </p:nvSpPr>
        <p:spPr/>
        <p:txBody>
          <a:bodyPr/>
          <a:lstStyle/>
          <a:p>
            <a:fld id="{A8AA7EC8-FE29-421D-A88B-370786849ECC}" type="slidenum">
              <a:rPr lang="nl-NL" smtClean="0"/>
              <a:pPr/>
              <a:t>2</a:t>
            </a:fld>
            <a:endParaRPr lang="nl-NL"/>
          </a:p>
        </p:txBody>
      </p:sp>
      <p:sp>
        <p:nvSpPr>
          <p:cNvPr id="5" name="Tijdelijke aanduiding voor tekst 4">
            <a:extLst>
              <a:ext uri="{FF2B5EF4-FFF2-40B4-BE49-F238E27FC236}">
                <a16:creationId xmlns:a16="http://schemas.microsoft.com/office/drawing/2014/main" id="{E3F6B8F3-4582-46EB-8161-5C981662767B}"/>
              </a:ext>
            </a:extLst>
          </p:cNvPr>
          <p:cNvSpPr>
            <a:spLocks noGrp="1"/>
          </p:cNvSpPr>
          <p:nvPr>
            <p:ph type="body" sz="quarter" idx="19"/>
          </p:nvPr>
        </p:nvSpPr>
        <p:spPr>
          <a:xfrm>
            <a:off x="323528" y="2762249"/>
            <a:ext cx="8496622" cy="3330575"/>
          </a:xfrm>
        </p:spPr>
        <p:txBody>
          <a:bodyPr anchor="t"/>
          <a:lstStyle/>
          <a:p>
            <a:r>
              <a:rPr lang="nl-NL" sz="2000" dirty="0"/>
              <a:t>Welkom</a:t>
            </a:r>
          </a:p>
          <a:p>
            <a:r>
              <a:rPr lang="nl-NL" sz="2000" dirty="0"/>
              <a:t>Informatie over determinatie </a:t>
            </a:r>
            <a:endParaRPr lang="nl-NL" sz="2000" dirty="0">
              <a:cs typeface="Arial"/>
            </a:endParaRPr>
          </a:p>
          <a:p>
            <a:r>
              <a:rPr lang="nl-NL" sz="2000" dirty="0"/>
              <a:t>Voorlichting keuzes volgend leerjaar</a:t>
            </a:r>
          </a:p>
          <a:p>
            <a:endParaRPr lang="nl-NL" dirty="0"/>
          </a:p>
          <a:p>
            <a:endParaRPr lang="nl-NL" dirty="0"/>
          </a:p>
        </p:txBody>
      </p:sp>
      <p:sp>
        <p:nvSpPr>
          <p:cNvPr id="3" name="Tijdelijke aanduiding voor datum 2">
            <a:extLst>
              <a:ext uri="{FF2B5EF4-FFF2-40B4-BE49-F238E27FC236}">
                <a16:creationId xmlns:a16="http://schemas.microsoft.com/office/drawing/2014/main" id="{C1E530E2-04B6-4158-BE51-265DC9A00458}"/>
              </a:ext>
            </a:extLst>
          </p:cNvPr>
          <p:cNvSpPr>
            <a:spLocks noGrp="1"/>
          </p:cNvSpPr>
          <p:nvPr>
            <p:ph type="dt" sz="half" idx="4294967295"/>
          </p:nvPr>
        </p:nvSpPr>
        <p:spPr>
          <a:xfrm>
            <a:off x="7486650" y="6450013"/>
            <a:ext cx="1657350" cy="260350"/>
          </a:xfrm>
          <a:prstGeom prst="rect">
            <a:avLst/>
          </a:prstGeom>
        </p:spPr>
        <p:txBody>
          <a:bodyPr/>
          <a:lstStyle/>
          <a:p>
            <a:fld id="{59333CDD-B9D4-46CC-8789-4C037750219C}" type="datetime1">
              <a:rPr lang="nl-NL" smtClean="0"/>
              <a:t>21-1-2021</a:t>
            </a:fld>
            <a:endParaRPr lang="nl-NL"/>
          </a:p>
        </p:txBody>
      </p:sp>
      <p:pic>
        <p:nvPicPr>
          <p:cNvPr id="6" name="Afbeelding 5">
            <a:extLst>
              <a:ext uri="{FF2B5EF4-FFF2-40B4-BE49-F238E27FC236}">
                <a16:creationId xmlns:a16="http://schemas.microsoft.com/office/drawing/2014/main" id="{87D7CF80-1B5D-4170-A328-B59B79C6E5B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460589" y="207657"/>
            <a:ext cx="2222500" cy="430530"/>
          </a:xfrm>
          <a:prstGeom prst="rect">
            <a:avLst/>
          </a:prstGeom>
        </p:spPr>
      </p:pic>
      <p:pic>
        <p:nvPicPr>
          <p:cNvPr id="8" name="Afbeelding 7">
            <a:extLst>
              <a:ext uri="{FF2B5EF4-FFF2-40B4-BE49-F238E27FC236}">
                <a16:creationId xmlns:a16="http://schemas.microsoft.com/office/drawing/2014/main" id="{100B5880-4795-40FA-9260-6E49C60119EF}"/>
              </a:ext>
            </a:extLst>
          </p:cNvPr>
          <p:cNvPicPr>
            <a:picLocks noChangeAspect="1"/>
          </p:cNvPicPr>
          <p:nvPr/>
        </p:nvPicPr>
        <p:blipFill>
          <a:blip r:embed="rId6"/>
          <a:stretch>
            <a:fillRect/>
          </a:stretch>
        </p:blipFill>
        <p:spPr>
          <a:xfrm>
            <a:off x="6695723" y="2800349"/>
            <a:ext cx="1392930" cy="1386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Opgenomen geluid">
            <a:hlinkClick r:id="" action="ppaction://media"/>
            <a:extLst>
              <a:ext uri="{FF2B5EF4-FFF2-40B4-BE49-F238E27FC236}">
                <a16:creationId xmlns:a16="http://schemas.microsoft.com/office/drawing/2014/main" id="{B9D1BCBC-800D-4A2D-989F-D0FABE5ED0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8157" y="4298950"/>
            <a:ext cx="487363" cy="487363"/>
          </a:xfrm>
          <a:prstGeom prst="rect">
            <a:avLst/>
          </a:prstGeom>
        </p:spPr>
      </p:pic>
    </p:spTree>
    <p:extLst>
      <p:ext uri="{BB962C8B-B14F-4D97-AF65-F5344CB8AC3E}">
        <p14:creationId xmlns:p14="http://schemas.microsoft.com/office/powerpoint/2010/main" val="12800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1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611560" y="1403595"/>
            <a:ext cx="7980860" cy="632666"/>
          </a:xfrm>
        </p:spPr>
        <p:txBody>
          <a:bodyPr>
            <a:normAutofit/>
          </a:bodyPr>
          <a:lstStyle/>
          <a:p>
            <a:r>
              <a:rPr lang="nl-NL" dirty="0">
                <a:solidFill>
                  <a:srgbClr val="21428D"/>
                </a:solidFill>
              </a:rPr>
              <a:t>1 Economie en Ondernemen</a:t>
            </a:r>
          </a:p>
        </p:txBody>
      </p:sp>
      <p:pic>
        <p:nvPicPr>
          <p:cNvPr id="9" name="Afbeelding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09592" y="5878280"/>
            <a:ext cx="1434408" cy="976036"/>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275" y="2154182"/>
            <a:ext cx="2210899" cy="4078678"/>
          </a:xfrm>
          <a:prstGeom prst="rect">
            <a:avLst/>
          </a:prstGeom>
        </p:spPr>
      </p:pic>
      <p:pic>
        <p:nvPicPr>
          <p:cNvPr id="8" name="Afbeelding 7"/>
          <p:cNvPicPr>
            <a:picLocks noChangeAspect="1"/>
          </p:cNvPicPr>
          <p:nvPr/>
        </p:nvPicPr>
        <p:blipFill rotWithShape="1">
          <a:blip r:embed="rId7" cstate="print">
            <a:extLst>
              <a:ext uri="{28A0092B-C50C-407E-A947-70E740481C1C}">
                <a14:useLocalDpi xmlns:a14="http://schemas.microsoft.com/office/drawing/2010/main" val="0"/>
              </a:ext>
            </a:extLst>
          </a:blip>
          <a:srcRect l="2706" b="2799"/>
          <a:stretch/>
        </p:blipFill>
        <p:spPr>
          <a:xfrm>
            <a:off x="5861421" y="2132856"/>
            <a:ext cx="2713446" cy="2823401"/>
          </a:xfrm>
          <a:prstGeom prst="rect">
            <a:avLst/>
          </a:prstGeom>
        </p:spPr>
      </p:pic>
      <p:pic>
        <p:nvPicPr>
          <p:cNvPr id="12" name="Afbeelding 11"/>
          <p:cNvPicPr>
            <a:picLocks noChangeAspect="1"/>
          </p:cNvPicPr>
          <p:nvPr/>
        </p:nvPicPr>
        <p:blipFill>
          <a:blip r:embed="rId8"/>
          <a:stretch>
            <a:fillRect/>
          </a:stretch>
        </p:blipFill>
        <p:spPr>
          <a:xfrm>
            <a:off x="5861422" y="5059347"/>
            <a:ext cx="2713446" cy="1173511"/>
          </a:xfrm>
          <a:prstGeom prst="rect">
            <a:avLst/>
          </a:prstGeom>
        </p:spPr>
      </p:pic>
      <p:pic>
        <p:nvPicPr>
          <p:cNvPr id="15" name="Afbeelding 14"/>
          <p:cNvPicPr>
            <a:picLocks noChangeAspect="1"/>
          </p:cNvPicPr>
          <p:nvPr/>
        </p:nvPicPr>
        <p:blipFill>
          <a:blip r:embed="rId9"/>
          <a:stretch>
            <a:fillRect/>
          </a:stretch>
        </p:blipFill>
        <p:spPr>
          <a:xfrm>
            <a:off x="3115497" y="4584691"/>
            <a:ext cx="2561473" cy="1648168"/>
          </a:xfrm>
          <a:prstGeom prst="rect">
            <a:avLst/>
          </a:prstGeom>
        </p:spPr>
      </p:pic>
      <p:pic>
        <p:nvPicPr>
          <p:cNvPr id="3" name="Afbeelding 2"/>
          <p:cNvPicPr>
            <a:picLocks noChangeAspect="1"/>
          </p:cNvPicPr>
          <p:nvPr/>
        </p:nvPicPr>
        <p:blipFill rotWithShape="1">
          <a:blip r:embed="rId10"/>
          <a:srcRect t="5651" b="23286"/>
          <a:stretch/>
        </p:blipFill>
        <p:spPr>
          <a:xfrm>
            <a:off x="3093052" y="2154182"/>
            <a:ext cx="2583918" cy="2312588"/>
          </a:xfrm>
          <a:prstGeom prst="rect">
            <a:avLst/>
          </a:prstGeom>
        </p:spPr>
      </p:pic>
      <p:sp>
        <p:nvSpPr>
          <p:cNvPr id="16" name="Tekstvak 15"/>
          <p:cNvSpPr txBox="1"/>
          <p:nvPr/>
        </p:nvSpPr>
        <p:spPr>
          <a:xfrm rot="20670210">
            <a:off x="208721" y="3044928"/>
            <a:ext cx="878653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Arial"/>
                <a:ea typeface="+mn-ea"/>
                <a:cs typeface="+mn-cs"/>
              </a:rPr>
              <a:t>Wil jij leren hoe je later veel geld kunt verdienen? Wil je weten wat een bedrijf moet doen om winst te maken? Of wil je later een eigen bedrijf beginnen? Kies dan voor Economie en Ondernemen!</a:t>
            </a:r>
          </a:p>
        </p:txBody>
      </p:sp>
    </p:spTree>
    <p:extLst>
      <p:ext uri="{BB962C8B-B14F-4D97-AF65-F5344CB8AC3E}">
        <p14:creationId xmlns:p14="http://schemas.microsoft.com/office/powerpoint/2010/main" val="181971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9" presetClass="emph" presetSubtype="0" nodeType="withEffect">
                                  <p:stCondLst>
                                    <p:cond delay="0"/>
                                  </p:stCondLst>
                                  <p:childTnLst>
                                    <p:set>
                                      <p:cBhvr rctx="PPT">
                                        <p:cTn id="9" dur="indefinite"/>
                                        <p:tgtEl>
                                          <p:spTgt spid="8"/>
                                        </p:tgtEl>
                                        <p:attrNameLst>
                                          <p:attrName>style.opacity</p:attrName>
                                        </p:attrNameLst>
                                      </p:cBhvr>
                                      <p:to>
                                        <p:strVal val="0.5"/>
                                      </p:to>
                                    </p:set>
                                    <p:animEffect filter="image" prLst="opacity: 0.5">
                                      <p:cBhvr rctx="IE">
                                        <p:cTn id="10" dur="indefinite"/>
                                        <p:tgtEl>
                                          <p:spTgt spid="8"/>
                                        </p:tgtEl>
                                      </p:cBhvr>
                                    </p:animEffect>
                                  </p:childTnLst>
                                </p:cTn>
                              </p:par>
                              <p:par>
                                <p:cTn id="11" presetID="9" presetClass="emph" presetSubtype="0" nodeType="withEffect">
                                  <p:stCondLst>
                                    <p:cond delay="0"/>
                                  </p:stCondLst>
                                  <p:childTnLst>
                                    <p:set>
                                      <p:cBhvr rctx="PPT">
                                        <p:cTn id="12" dur="indefinite"/>
                                        <p:tgtEl>
                                          <p:spTgt spid="12"/>
                                        </p:tgtEl>
                                        <p:attrNameLst>
                                          <p:attrName>style.opacity</p:attrName>
                                        </p:attrNameLst>
                                      </p:cBhvr>
                                      <p:to>
                                        <p:strVal val="0.5"/>
                                      </p:to>
                                    </p:set>
                                    <p:animEffect filter="image" prLst="opacity: 0.5">
                                      <p:cBhvr rctx="IE">
                                        <p:cTn id="13" dur="indefinite"/>
                                        <p:tgtEl>
                                          <p:spTgt spid="12"/>
                                        </p:tgtEl>
                                      </p:cBhvr>
                                    </p:animEffect>
                                  </p:childTnLst>
                                </p:cTn>
                              </p:par>
                              <p:par>
                                <p:cTn id="14" presetID="9" presetClass="emph" presetSubtype="0" nodeType="withEffect">
                                  <p:stCondLst>
                                    <p:cond delay="0"/>
                                  </p:stCondLst>
                                  <p:childTnLst>
                                    <p:set>
                                      <p:cBhvr rctx="PPT">
                                        <p:cTn id="15" dur="indefinite"/>
                                        <p:tgtEl>
                                          <p:spTgt spid="15"/>
                                        </p:tgtEl>
                                        <p:attrNameLst>
                                          <p:attrName>style.opacity</p:attrName>
                                        </p:attrNameLst>
                                      </p:cBhvr>
                                      <p:to>
                                        <p:strVal val="0.5"/>
                                      </p:to>
                                    </p:set>
                                    <p:animEffect filter="image" prLst="opacity: 0.5">
                                      <p:cBhvr rctx="IE">
                                        <p:cTn id="16" dur="indefinite"/>
                                        <p:tgtEl>
                                          <p:spTgt spid="15"/>
                                        </p:tgtEl>
                                      </p:cBhvr>
                                    </p:animEffect>
                                  </p:childTnLst>
                                </p:cTn>
                              </p:par>
                              <p:par>
                                <p:cTn id="17" presetID="9" presetClass="emph" presetSubtype="0" nodeType="withEffect">
                                  <p:stCondLst>
                                    <p:cond delay="0"/>
                                  </p:stCondLst>
                                  <p:childTnLst>
                                    <p:set>
                                      <p:cBhvr rctx="PPT">
                                        <p:cTn id="18" dur="indefinite"/>
                                        <p:tgtEl>
                                          <p:spTgt spid="3"/>
                                        </p:tgtEl>
                                        <p:attrNameLst>
                                          <p:attrName>style.opacity</p:attrName>
                                        </p:attrNameLst>
                                      </p:cBhvr>
                                      <p:to>
                                        <p:strVal val="0.5"/>
                                      </p:to>
                                    </p:set>
                                    <p:animEffect filter="image" prLst="opacity: 0.5">
                                      <p:cBhvr rctx="IE">
                                        <p:cTn id="19" dur="indefinite"/>
                                        <p:tgtEl>
                                          <p:spTgt spid="3"/>
                                        </p:tgtEl>
                                      </p:cBhvr>
                                    </p:animEffec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591754" y="1309698"/>
            <a:ext cx="7980861" cy="632666"/>
          </a:xfrm>
        </p:spPr>
        <p:txBody>
          <a:bodyPr>
            <a:normAutofit/>
          </a:bodyPr>
          <a:lstStyle/>
          <a:p>
            <a:r>
              <a:rPr lang="nl-NL" dirty="0">
                <a:solidFill>
                  <a:srgbClr val="21428D"/>
                </a:solidFill>
              </a:rPr>
              <a:t>2 Horeca, Bakkerij en Recreatie</a:t>
            </a:r>
          </a:p>
        </p:txBody>
      </p:sp>
      <p:pic>
        <p:nvPicPr>
          <p:cNvPr id="9" name="Afbeelding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09592" y="5878280"/>
            <a:ext cx="1434408" cy="976036"/>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10" name="Tijdelijke aanduiding voor tekst 4"/>
          <p:cNvSpPr>
            <a:spLocks noGrp="1"/>
          </p:cNvSpPr>
          <p:nvPr>
            <p:ph type="body" sz="quarter" idx="19"/>
          </p:nvPr>
        </p:nvSpPr>
        <p:spPr>
          <a:xfrm>
            <a:off x="591754" y="1583154"/>
            <a:ext cx="8225319" cy="4753160"/>
          </a:xfrm>
        </p:spPr>
        <p:txBody>
          <a:bodyPr/>
          <a:lstStyle/>
          <a:p>
            <a:pPr marL="0" indent="0">
              <a:buNone/>
            </a:pPr>
            <a:endParaRPr lang="nl-NL" sz="1800" dirty="0"/>
          </a:p>
          <a:p>
            <a:pPr marL="0" indent="0">
              <a:buNone/>
            </a:pPr>
            <a:r>
              <a:rPr lang="nl-NL" sz="1800" i="1" dirty="0">
                <a:solidFill>
                  <a:srgbClr val="F7941D"/>
                </a:solidFill>
              </a:rPr>
              <a:t>Verplichte vakken</a:t>
            </a:r>
            <a:r>
              <a:rPr lang="nl-NL" sz="1800" dirty="0">
                <a:solidFill>
                  <a:srgbClr val="F7941D"/>
                </a:solidFill>
              </a:rPr>
              <a:t>:</a:t>
            </a:r>
          </a:p>
          <a:p>
            <a:pPr marL="0" indent="0">
              <a:buNone/>
            </a:pPr>
            <a:r>
              <a:rPr lang="nl-NL" sz="1800" dirty="0"/>
              <a:t>Nederlands, Engels, economie, keuze uit wiskunde of Duits</a:t>
            </a:r>
          </a:p>
          <a:p>
            <a:pPr marL="0" indent="0">
              <a:buNone/>
            </a:pPr>
            <a:endParaRPr lang="nl-NL" sz="1200" dirty="0"/>
          </a:p>
          <a:p>
            <a:pPr marL="0" indent="0">
              <a:buNone/>
            </a:pPr>
            <a:r>
              <a:rPr lang="nl-NL" sz="1800" i="1" dirty="0">
                <a:solidFill>
                  <a:srgbClr val="009900"/>
                </a:solidFill>
              </a:rPr>
              <a:t>Wat leer je?</a:t>
            </a:r>
          </a:p>
          <a:p>
            <a:pPr marL="0" indent="0">
              <a:buNone/>
            </a:pPr>
            <a:r>
              <a:rPr lang="nl-NL" sz="1800" dirty="0"/>
              <a:t>Gerechten maken en daarbij:</a:t>
            </a:r>
          </a:p>
          <a:p>
            <a:pPr marL="0" indent="0">
              <a:buNone/>
            </a:pPr>
            <a:r>
              <a:rPr lang="nl-NL" sz="1800" dirty="0"/>
              <a:t>	Praktische vaardigheden: </a:t>
            </a:r>
            <a:r>
              <a:rPr lang="nl-NL" sz="1800" dirty="0" err="1"/>
              <a:t>oa</a:t>
            </a:r>
            <a:r>
              <a:rPr lang="nl-NL" sz="1800" dirty="0"/>
              <a:t>. snijden, bakken, koken, braden</a:t>
            </a:r>
          </a:p>
          <a:p>
            <a:pPr marL="0" indent="0">
              <a:buNone/>
            </a:pPr>
            <a:r>
              <a:rPr lang="nl-NL" sz="1800" dirty="0"/>
              <a:t>	Productkennis: </a:t>
            </a:r>
            <a:r>
              <a:rPr lang="nl-NL" sz="1800" dirty="0" err="1"/>
              <a:t>oa</a:t>
            </a:r>
            <a:r>
              <a:rPr lang="nl-NL" sz="1800" dirty="0"/>
              <a:t>. groenten, vlees, vis</a:t>
            </a:r>
          </a:p>
          <a:p>
            <a:pPr marL="0" indent="0">
              <a:buNone/>
            </a:pPr>
            <a:r>
              <a:rPr lang="nl-NL" sz="1800" dirty="0"/>
              <a:t>	Materialenkennis: mes, pannen, gereedschap</a:t>
            </a:r>
          </a:p>
          <a:p>
            <a:pPr marL="0" indent="0">
              <a:buNone/>
            </a:pPr>
            <a:r>
              <a:rPr lang="nl-NL" sz="1800" dirty="0"/>
              <a:t>Werken in de bakkerij of keuken</a:t>
            </a:r>
          </a:p>
          <a:p>
            <a:pPr marL="0" indent="0">
              <a:buNone/>
            </a:pPr>
            <a:endParaRPr lang="nl-NL" sz="1200" dirty="0"/>
          </a:p>
          <a:p>
            <a:pPr marL="0" indent="0">
              <a:buNone/>
            </a:pPr>
            <a:r>
              <a:rPr lang="nl-NL" sz="1800" i="1" dirty="0">
                <a:solidFill>
                  <a:srgbClr val="006EB7"/>
                </a:solidFill>
              </a:rPr>
              <a:t>Belangrijk:</a:t>
            </a:r>
          </a:p>
          <a:p>
            <a:pPr marL="0" indent="0">
              <a:buNone/>
            </a:pPr>
            <a:r>
              <a:rPr lang="nl-NL" sz="1800" dirty="0"/>
              <a:t>	Samenwerken</a:t>
            </a:r>
          </a:p>
          <a:p>
            <a:pPr marL="0" indent="0">
              <a:buNone/>
            </a:pPr>
            <a:r>
              <a:rPr lang="nl-NL" sz="1800" dirty="0"/>
              <a:t>	Hard willen werken</a:t>
            </a:r>
          </a:p>
          <a:p>
            <a:pPr marL="0" indent="0">
              <a:buNone/>
            </a:pPr>
            <a:r>
              <a:rPr lang="nl-NL" sz="1800" dirty="0"/>
              <a:t>	Initiatief nemen</a:t>
            </a:r>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p:txBody>
      </p:sp>
    </p:spTree>
    <p:extLst>
      <p:ext uri="{BB962C8B-B14F-4D97-AF65-F5344CB8AC3E}">
        <p14:creationId xmlns:p14="http://schemas.microsoft.com/office/powerpoint/2010/main" val="1711146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611560" y="1403595"/>
            <a:ext cx="7980860" cy="632666"/>
          </a:xfrm>
        </p:spPr>
        <p:txBody>
          <a:bodyPr>
            <a:normAutofit/>
          </a:bodyPr>
          <a:lstStyle/>
          <a:p>
            <a:r>
              <a:rPr lang="nl-NL" dirty="0">
                <a:solidFill>
                  <a:srgbClr val="21428D"/>
                </a:solidFill>
              </a:rPr>
              <a:t>2 Horeca, Bakkerij en Recreatie</a:t>
            </a:r>
          </a:p>
        </p:txBody>
      </p:sp>
      <p:pic>
        <p:nvPicPr>
          <p:cNvPr id="9" name="Afbeelding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09592" y="5878280"/>
            <a:ext cx="1434408" cy="976036"/>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rotWithShape="1">
          <a:blip r:embed="rId6"/>
          <a:srcRect b="4380"/>
          <a:stretch/>
        </p:blipFill>
        <p:spPr>
          <a:xfrm>
            <a:off x="2927511" y="4700799"/>
            <a:ext cx="3124430" cy="2112577"/>
          </a:xfrm>
          <a:prstGeom prst="rect">
            <a:avLst/>
          </a:prstGeom>
        </p:spPr>
      </p:pic>
      <p:pic>
        <p:nvPicPr>
          <p:cNvPr id="8" name="Afbeelding 7"/>
          <p:cNvPicPr>
            <a:picLocks noChangeAspect="1"/>
          </p:cNvPicPr>
          <p:nvPr/>
        </p:nvPicPr>
        <p:blipFill>
          <a:blip r:embed="rId7"/>
          <a:stretch>
            <a:fillRect/>
          </a:stretch>
        </p:blipFill>
        <p:spPr>
          <a:xfrm>
            <a:off x="180384" y="2001321"/>
            <a:ext cx="3101552" cy="2092917"/>
          </a:xfrm>
          <a:prstGeom prst="rect">
            <a:avLst/>
          </a:prstGeom>
        </p:spPr>
      </p:pic>
      <p:pic>
        <p:nvPicPr>
          <p:cNvPr id="11" name="Afbeelding 10"/>
          <p:cNvPicPr>
            <a:picLocks noChangeAspect="1"/>
          </p:cNvPicPr>
          <p:nvPr/>
        </p:nvPicPr>
        <p:blipFill rotWithShape="1">
          <a:blip r:embed="rId8"/>
          <a:srcRect t="15050"/>
          <a:stretch/>
        </p:blipFill>
        <p:spPr>
          <a:xfrm>
            <a:off x="3480464" y="2012668"/>
            <a:ext cx="2124075" cy="2516462"/>
          </a:xfrm>
          <a:prstGeom prst="rect">
            <a:avLst/>
          </a:prstGeom>
        </p:spPr>
      </p:pic>
      <p:pic>
        <p:nvPicPr>
          <p:cNvPr id="12" name="Afbeelding 11"/>
          <p:cNvPicPr>
            <a:picLocks noChangeAspect="1"/>
          </p:cNvPicPr>
          <p:nvPr/>
        </p:nvPicPr>
        <p:blipFill rotWithShape="1">
          <a:blip r:embed="rId9"/>
          <a:srcRect l="7201" t="6418"/>
          <a:stretch/>
        </p:blipFill>
        <p:spPr>
          <a:xfrm>
            <a:off x="5799622" y="2012668"/>
            <a:ext cx="3164383" cy="2130363"/>
          </a:xfrm>
          <a:prstGeom prst="rect">
            <a:avLst/>
          </a:prstGeom>
        </p:spPr>
      </p:pic>
      <p:pic>
        <p:nvPicPr>
          <p:cNvPr id="13" name="Afbeelding 12"/>
          <p:cNvPicPr>
            <a:picLocks noChangeAspect="1"/>
          </p:cNvPicPr>
          <p:nvPr/>
        </p:nvPicPr>
        <p:blipFill rotWithShape="1">
          <a:blip r:embed="rId10"/>
          <a:srcRect t="17021" b="7035"/>
          <a:stretch/>
        </p:blipFill>
        <p:spPr>
          <a:xfrm>
            <a:off x="180383" y="4310726"/>
            <a:ext cx="2540349" cy="2502649"/>
          </a:xfrm>
          <a:prstGeom prst="rect">
            <a:avLst/>
          </a:prstGeom>
        </p:spPr>
      </p:pic>
      <p:pic>
        <p:nvPicPr>
          <p:cNvPr id="14" name="Afbeelding 13"/>
          <p:cNvPicPr>
            <a:picLocks noChangeAspect="1"/>
          </p:cNvPicPr>
          <p:nvPr/>
        </p:nvPicPr>
        <p:blipFill>
          <a:blip r:embed="rId11"/>
          <a:stretch>
            <a:fillRect/>
          </a:stretch>
        </p:blipFill>
        <p:spPr>
          <a:xfrm>
            <a:off x="6293366" y="4349370"/>
            <a:ext cx="2670639" cy="2473133"/>
          </a:xfrm>
          <a:prstGeom prst="rect">
            <a:avLst/>
          </a:prstGeom>
        </p:spPr>
      </p:pic>
      <p:sp>
        <p:nvSpPr>
          <p:cNvPr id="15" name="Tekstvak 14"/>
          <p:cNvSpPr txBox="1"/>
          <p:nvPr/>
        </p:nvSpPr>
        <p:spPr>
          <a:xfrm rot="20670210">
            <a:off x="357835" y="3335506"/>
            <a:ext cx="797624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Arial"/>
                <a:ea typeface="+mn-ea"/>
                <a:cs typeface="+mn-cs"/>
              </a:rPr>
              <a:t>Als je creatief bent, van lekker eten houdt en je het leuk vindt om iets voor een ander te betekenen dan past HBR bij jou!</a:t>
            </a:r>
          </a:p>
        </p:txBody>
      </p:sp>
    </p:spTree>
    <p:extLst>
      <p:ext uri="{BB962C8B-B14F-4D97-AF65-F5344CB8AC3E}">
        <p14:creationId xmlns:p14="http://schemas.microsoft.com/office/powerpoint/2010/main" val="250003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9" presetClass="emph" presetSubtype="0" nodeType="withEffect">
                                  <p:stCondLst>
                                    <p:cond delay="0"/>
                                  </p:stCondLst>
                                  <p:childTnLst>
                                    <p:set>
                                      <p:cBhvr rctx="PPT">
                                        <p:cTn id="9" dur="indefinite"/>
                                        <p:tgtEl>
                                          <p:spTgt spid="14"/>
                                        </p:tgtEl>
                                        <p:attrNameLst>
                                          <p:attrName>style.opacity</p:attrName>
                                        </p:attrNameLst>
                                      </p:cBhvr>
                                      <p:to>
                                        <p:strVal val="0.5"/>
                                      </p:to>
                                    </p:set>
                                    <p:animEffect filter="image" prLst="opacity: 0.5">
                                      <p:cBhvr rctx="IE">
                                        <p:cTn id="10" dur="indefinite"/>
                                        <p:tgtEl>
                                          <p:spTgt spid="14"/>
                                        </p:tgtEl>
                                      </p:cBhvr>
                                    </p:animEffect>
                                  </p:childTnLst>
                                </p:cTn>
                              </p:par>
                              <p:par>
                                <p:cTn id="11" presetID="9" presetClass="emph" presetSubtype="0" nodeType="withEffect">
                                  <p:stCondLst>
                                    <p:cond delay="0"/>
                                  </p:stCondLst>
                                  <p:childTnLst>
                                    <p:set>
                                      <p:cBhvr rctx="PPT">
                                        <p:cTn id="12" dur="indefinite"/>
                                        <p:tgtEl>
                                          <p:spTgt spid="13"/>
                                        </p:tgtEl>
                                        <p:attrNameLst>
                                          <p:attrName>style.opacity</p:attrName>
                                        </p:attrNameLst>
                                      </p:cBhvr>
                                      <p:to>
                                        <p:strVal val="0.5"/>
                                      </p:to>
                                    </p:set>
                                    <p:animEffect filter="image" prLst="opacity: 0.5">
                                      <p:cBhvr rctx="IE">
                                        <p:cTn id="13" dur="indefinite"/>
                                        <p:tgtEl>
                                          <p:spTgt spid="13"/>
                                        </p:tgtEl>
                                      </p:cBhvr>
                                    </p:animEffect>
                                  </p:childTnLst>
                                </p:cTn>
                              </p:par>
                              <p:par>
                                <p:cTn id="14" presetID="9" presetClass="emph" presetSubtype="0" nodeType="withEffect">
                                  <p:stCondLst>
                                    <p:cond delay="0"/>
                                  </p:stCondLst>
                                  <p:childTnLst>
                                    <p:set>
                                      <p:cBhvr rctx="PPT">
                                        <p:cTn id="15" dur="indefinite"/>
                                        <p:tgtEl>
                                          <p:spTgt spid="5"/>
                                        </p:tgtEl>
                                        <p:attrNameLst>
                                          <p:attrName>style.opacity</p:attrName>
                                        </p:attrNameLst>
                                      </p:cBhvr>
                                      <p:to>
                                        <p:strVal val="0.5"/>
                                      </p:to>
                                    </p:set>
                                    <p:animEffect filter="image" prLst="opacity: 0.5">
                                      <p:cBhvr rctx="IE">
                                        <p:cTn id="16" dur="indefinite"/>
                                        <p:tgtEl>
                                          <p:spTgt spid="5"/>
                                        </p:tgtEl>
                                      </p:cBhvr>
                                    </p:animEffect>
                                  </p:childTnLst>
                                </p:cTn>
                              </p:par>
                              <p:par>
                                <p:cTn id="17" presetID="9" presetClass="emph" presetSubtype="0" nodeType="withEffect">
                                  <p:stCondLst>
                                    <p:cond delay="0"/>
                                  </p:stCondLst>
                                  <p:childTnLst>
                                    <p:set>
                                      <p:cBhvr rctx="PPT">
                                        <p:cTn id="18" dur="indefinite"/>
                                        <p:tgtEl>
                                          <p:spTgt spid="12"/>
                                        </p:tgtEl>
                                        <p:attrNameLst>
                                          <p:attrName>style.opacity</p:attrName>
                                        </p:attrNameLst>
                                      </p:cBhvr>
                                      <p:to>
                                        <p:strVal val="0.5"/>
                                      </p:to>
                                    </p:set>
                                    <p:animEffect filter="image" prLst="opacity: 0.5">
                                      <p:cBhvr rctx="IE">
                                        <p:cTn id="19" dur="indefinite"/>
                                        <p:tgtEl>
                                          <p:spTgt spid="12"/>
                                        </p:tgtEl>
                                      </p:cBhvr>
                                    </p:animEffect>
                                  </p:childTnLst>
                                </p:cTn>
                              </p:par>
                              <p:par>
                                <p:cTn id="20" presetID="9" presetClass="emph" presetSubtype="0" nodeType="withEffect">
                                  <p:stCondLst>
                                    <p:cond delay="0"/>
                                  </p:stCondLst>
                                  <p:childTnLst>
                                    <p:set>
                                      <p:cBhvr rctx="PPT">
                                        <p:cTn id="21" dur="indefinite"/>
                                        <p:tgtEl>
                                          <p:spTgt spid="11"/>
                                        </p:tgtEl>
                                        <p:attrNameLst>
                                          <p:attrName>style.opacity</p:attrName>
                                        </p:attrNameLst>
                                      </p:cBhvr>
                                      <p:to>
                                        <p:strVal val="0.5"/>
                                      </p:to>
                                    </p:set>
                                    <p:animEffect filter="image" prLst="opacity: 0.5">
                                      <p:cBhvr rctx="IE">
                                        <p:cTn id="22" dur="indefinite"/>
                                        <p:tgtEl>
                                          <p:spTgt spid="11"/>
                                        </p:tgtEl>
                                      </p:cBhvr>
                                    </p:animEffec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sp>
        <p:nvSpPr>
          <p:cNvPr id="5" name="Tijdelijke aanduiding voor tekst 4"/>
          <p:cNvSpPr>
            <a:spLocks noGrp="1"/>
          </p:cNvSpPr>
          <p:nvPr>
            <p:ph type="body" sz="quarter" idx="19"/>
          </p:nvPr>
        </p:nvSpPr>
        <p:spPr>
          <a:xfrm>
            <a:off x="611560" y="1970188"/>
            <a:ext cx="8240926" cy="4516786"/>
          </a:xfrm>
        </p:spPr>
        <p:txBody>
          <a:bodyPr/>
          <a:lstStyle/>
          <a:p>
            <a:pPr marL="0" indent="0">
              <a:buNone/>
            </a:pPr>
            <a:endParaRPr lang="nl-NL" sz="2000" dirty="0"/>
          </a:p>
          <a:p>
            <a:pPr marL="0" indent="0">
              <a:buNone/>
            </a:pPr>
            <a:r>
              <a:rPr lang="nl-NL" sz="2000" dirty="0"/>
              <a:t>Profiel:</a:t>
            </a:r>
          </a:p>
          <a:p>
            <a:pPr marL="0" indent="0">
              <a:buNone/>
            </a:pPr>
            <a:r>
              <a:rPr lang="nl-NL" sz="2000" dirty="0"/>
              <a:t>ZW = Zorg en welzijn, brede opleiding</a:t>
            </a:r>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611560" y="1403595"/>
            <a:ext cx="7980860" cy="632666"/>
          </a:xfrm>
        </p:spPr>
        <p:txBody>
          <a:bodyPr>
            <a:normAutofit/>
          </a:bodyPr>
          <a:lstStyle/>
          <a:p>
            <a:r>
              <a:rPr lang="nl-NL" dirty="0">
                <a:solidFill>
                  <a:srgbClr val="21428D"/>
                </a:solidFill>
              </a:rPr>
              <a:t>Zorg en Welzijn</a:t>
            </a:r>
          </a:p>
        </p:txBody>
      </p:sp>
      <p:pic>
        <p:nvPicPr>
          <p:cNvPr id="9" name="Afbeelding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17883" y="4338000"/>
            <a:ext cx="3726117" cy="252000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299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sp>
        <p:nvSpPr>
          <p:cNvPr id="5" name="Tijdelijke aanduiding voor tekst 4"/>
          <p:cNvSpPr>
            <a:spLocks noGrp="1"/>
          </p:cNvSpPr>
          <p:nvPr>
            <p:ph type="body" sz="quarter" idx="19"/>
          </p:nvPr>
        </p:nvSpPr>
        <p:spPr>
          <a:xfrm>
            <a:off x="611560" y="1949596"/>
            <a:ext cx="8240926" cy="4516786"/>
          </a:xfrm>
        </p:spPr>
        <p:txBody>
          <a:bodyPr/>
          <a:lstStyle/>
          <a:p>
            <a:pPr marL="0" indent="0">
              <a:buNone/>
            </a:pPr>
            <a:r>
              <a:rPr lang="nl-NL" sz="1800" i="1" dirty="0">
                <a:solidFill>
                  <a:srgbClr val="F7941D"/>
                </a:solidFill>
              </a:rPr>
              <a:t>Verplichte vakken</a:t>
            </a:r>
            <a:r>
              <a:rPr lang="nl-NL" sz="1800" dirty="0">
                <a:solidFill>
                  <a:srgbClr val="F7941D"/>
                </a:solidFill>
              </a:rPr>
              <a:t>:</a:t>
            </a:r>
          </a:p>
          <a:p>
            <a:pPr marL="0" indent="0">
              <a:buNone/>
            </a:pPr>
            <a:r>
              <a:rPr lang="nl-NL" sz="1800" dirty="0"/>
              <a:t>Nederlands, Engels, biologie, keuze uit wiskunde of aardrijkskunde</a:t>
            </a:r>
          </a:p>
          <a:p>
            <a:pPr marL="0" indent="0">
              <a:buNone/>
            </a:pPr>
            <a:endParaRPr lang="nl-NL" sz="1200" dirty="0"/>
          </a:p>
          <a:p>
            <a:pPr marL="0" indent="0">
              <a:buNone/>
            </a:pPr>
            <a:r>
              <a:rPr lang="nl-NL" sz="1800" i="1" dirty="0">
                <a:solidFill>
                  <a:srgbClr val="009900"/>
                </a:solidFill>
              </a:rPr>
              <a:t>Wat leer je?</a:t>
            </a:r>
            <a:endParaRPr lang="nl-NL" sz="1800" dirty="0">
              <a:solidFill>
                <a:srgbClr val="009900"/>
              </a:solidFill>
            </a:endParaRPr>
          </a:p>
          <a:p>
            <a:pPr marL="0" indent="0">
              <a:buNone/>
            </a:pPr>
            <a:r>
              <a:rPr lang="nl-NL" sz="1800" dirty="0"/>
              <a:t>Mens &amp; gezondheid en Mens &amp; omgeving:</a:t>
            </a:r>
          </a:p>
          <a:p>
            <a:pPr marL="0" indent="0">
              <a:buNone/>
            </a:pPr>
            <a:r>
              <a:rPr lang="nl-NL" sz="1800" dirty="0"/>
              <a:t>	Ontwikkeling van baby t/m ouderen, gezonde maaltijden 	bereiden, textiel verzorgen, schoonmaken en gesprekken voeren.</a:t>
            </a:r>
          </a:p>
          <a:p>
            <a:pPr marL="0" indent="0">
              <a:buNone/>
            </a:pPr>
            <a:r>
              <a:rPr lang="nl-NL" sz="1800" dirty="0"/>
              <a:t>Mens &amp; zorg en Mens &amp; activiteit:</a:t>
            </a:r>
          </a:p>
          <a:p>
            <a:pPr marL="0" indent="0">
              <a:buNone/>
            </a:pPr>
            <a:r>
              <a:rPr lang="nl-NL" sz="1800" dirty="0"/>
              <a:t>	Verzorging aan bed, verplaatsingstechnieken, EHBO handelingen, 	ziekteverschijnselen herkennen, activiteiten bedenken en organiseren.</a:t>
            </a:r>
          </a:p>
          <a:p>
            <a:pPr marL="0" indent="0">
              <a:buNone/>
            </a:pPr>
            <a:endParaRPr lang="nl-NL" sz="1200" dirty="0"/>
          </a:p>
          <a:p>
            <a:pPr marL="0" indent="0">
              <a:buNone/>
            </a:pPr>
            <a:r>
              <a:rPr lang="nl-NL" sz="1800" i="1" dirty="0">
                <a:solidFill>
                  <a:srgbClr val="006EB7"/>
                </a:solidFill>
              </a:rPr>
              <a:t>Belangrijk:</a:t>
            </a:r>
          </a:p>
          <a:p>
            <a:pPr marL="0" indent="0">
              <a:buNone/>
            </a:pPr>
            <a:r>
              <a:rPr lang="nl-NL" sz="1800" dirty="0"/>
              <a:t>	Je werkt graag met mensen </a:t>
            </a:r>
          </a:p>
          <a:p>
            <a:pPr marL="0" indent="0">
              <a:buNone/>
            </a:pPr>
            <a:r>
              <a:rPr lang="nl-NL" sz="1800" dirty="0"/>
              <a:t>	Je doet graag iets vóór mensen</a:t>
            </a:r>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611560" y="1403595"/>
            <a:ext cx="7980860" cy="632666"/>
          </a:xfrm>
        </p:spPr>
        <p:txBody>
          <a:bodyPr>
            <a:normAutofit/>
          </a:bodyPr>
          <a:lstStyle/>
          <a:p>
            <a:r>
              <a:rPr lang="nl-NL" dirty="0">
                <a:solidFill>
                  <a:srgbClr val="21428D"/>
                </a:solidFill>
              </a:rPr>
              <a:t>3 Zorg en Welzijn</a:t>
            </a:r>
          </a:p>
        </p:txBody>
      </p:sp>
      <p:pic>
        <p:nvPicPr>
          <p:cNvPr id="10" name="Afbeelding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12711" y="5905932"/>
            <a:ext cx="1424449" cy="963365"/>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832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611560" y="1403595"/>
            <a:ext cx="7980860" cy="632666"/>
          </a:xfrm>
        </p:spPr>
        <p:txBody>
          <a:bodyPr>
            <a:normAutofit/>
          </a:bodyPr>
          <a:lstStyle/>
          <a:p>
            <a:r>
              <a:rPr lang="nl-NL" dirty="0">
                <a:solidFill>
                  <a:srgbClr val="21428D"/>
                </a:solidFill>
              </a:rPr>
              <a:t>3 Zorg en Welzijn</a:t>
            </a:r>
          </a:p>
        </p:txBody>
      </p:sp>
      <p:pic>
        <p:nvPicPr>
          <p:cNvPr id="8" name="Afbeelding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09592" y="5890416"/>
            <a:ext cx="1430687" cy="967584"/>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9" name="Tijdelijke aanduiding voor tekst 4"/>
          <p:cNvSpPr txBox="1">
            <a:spLocks/>
          </p:cNvSpPr>
          <p:nvPr/>
        </p:nvSpPr>
        <p:spPr>
          <a:xfrm>
            <a:off x="508264" y="2122588"/>
            <a:ext cx="8496622" cy="4516786"/>
          </a:xfrm>
          <a:prstGeom prst="rect">
            <a:avLst/>
          </a:prstGeom>
        </p:spPr>
        <p:txBody>
          <a:bodyPr/>
          <a:lstStyle>
            <a:lvl1pPr marL="342900" indent="-3429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Clr>
                <a:schemeClr val="accent3"/>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Afbeelding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12711" y="5905932"/>
            <a:ext cx="1424449" cy="963365"/>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11" name="Afbeelding 10"/>
          <p:cNvPicPr>
            <a:picLocks noChangeAspect="1"/>
          </p:cNvPicPr>
          <p:nvPr/>
        </p:nvPicPr>
        <p:blipFill rotWithShape="1">
          <a:blip r:embed="rId7" cstate="print">
            <a:extLst>
              <a:ext uri="{28A0092B-C50C-407E-A947-70E740481C1C}">
                <a14:useLocalDpi xmlns:a14="http://schemas.microsoft.com/office/drawing/2010/main" val="0"/>
              </a:ext>
            </a:extLst>
          </a:blip>
          <a:srcRect l="25103" r="15278" b="658"/>
          <a:stretch/>
        </p:blipFill>
        <p:spPr>
          <a:xfrm>
            <a:off x="4392717" y="4226722"/>
            <a:ext cx="1765172" cy="2048870"/>
          </a:xfrm>
          <a:prstGeom prst="rect">
            <a:avLst/>
          </a:prstGeom>
        </p:spPr>
      </p:pic>
      <p:pic>
        <p:nvPicPr>
          <p:cNvPr id="13" name="Afbeelding 12"/>
          <p:cNvPicPr>
            <a:picLocks noChangeAspect="1"/>
          </p:cNvPicPr>
          <p:nvPr/>
        </p:nvPicPr>
        <p:blipFill rotWithShape="1">
          <a:blip r:embed="rId8"/>
          <a:srcRect l="4073" t="10827" r="5807" b="7425"/>
          <a:stretch/>
        </p:blipFill>
        <p:spPr>
          <a:xfrm>
            <a:off x="2965332" y="2036261"/>
            <a:ext cx="2769252" cy="2030454"/>
          </a:xfrm>
          <a:prstGeom prst="rect">
            <a:avLst/>
          </a:prstGeom>
        </p:spPr>
      </p:pic>
      <p:pic>
        <p:nvPicPr>
          <p:cNvPr id="14"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1854" t="19679" r="31224" b="11121"/>
          <a:stretch/>
        </p:blipFill>
        <p:spPr>
          <a:xfrm rot="5400000">
            <a:off x="2207215" y="4366657"/>
            <a:ext cx="2169541" cy="1890613"/>
          </a:xfrm>
          <a:prstGeom prst="rect">
            <a:avLst/>
          </a:prstGeom>
          <a:noFill/>
        </p:spPr>
      </p:pic>
      <p:pic>
        <p:nvPicPr>
          <p:cNvPr id="15" name="Afbeelding 14"/>
          <p:cNvPicPr>
            <a:picLocks noChangeAspect="1"/>
          </p:cNvPicPr>
          <p:nvPr/>
        </p:nvPicPr>
        <p:blipFill rotWithShape="1">
          <a:blip r:embed="rId10"/>
          <a:srcRect l="3678"/>
          <a:stretch/>
        </p:blipFill>
        <p:spPr>
          <a:xfrm>
            <a:off x="6313315" y="4226722"/>
            <a:ext cx="2579166" cy="2048870"/>
          </a:xfrm>
          <a:prstGeom prst="rect">
            <a:avLst/>
          </a:prstGeom>
        </p:spPr>
      </p:pic>
      <p:pic>
        <p:nvPicPr>
          <p:cNvPr id="16" name="Picture 11"/>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642" t="15832" r="2907"/>
          <a:stretch/>
        </p:blipFill>
        <p:spPr bwMode="auto">
          <a:xfrm>
            <a:off x="5900497" y="2045661"/>
            <a:ext cx="2991983" cy="2021054"/>
          </a:xfrm>
          <a:prstGeom prst="rect">
            <a:avLst/>
          </a:prstGeom>
          <a:noFill/>
          <a:ln w="9525">
            <a:noFill/>
            <a:miter lim="800000"/>
            <a:headEnd/>
            <a:tailEnd/>
          </a:ln>
        </p:spPr>
      </p:pic>
      <p:pic>
        <p:nvPicPr>
          <p:cNvPr id="17" name="Afbeelding 16"/>
          <p:cNvPicPr>
            <a:picLocks noChangeAspect="1"/>
          </p:cNvPicPr>
          <p:nvPr/>
        </p:nvPicPr>
        <p:blipFill rotWithShape="1">
          <a:blip r:embed="rId12"/>
          <a:srcRect l="13657" t="9550" r="11639" b="9550"/>
          <a:stretch/>
        </p:blipFill>
        <p:spPr>
          <a:xfrm>
            <a:off x="270689" y="2039890"/>
            <a:ext cx="2528730" cy="2050322"/>
          </a:xfrm>
          <a:prstGeom prst="rect">
            <a:avLst/>
          </a:prstGeom>
        </p:spPr>
      </p:pic>
      <p:pic>
        <p:nvPicPr>
          <p:cNvPr id="19" name="Afbeelding 18"/>
          <p:cNvPicPr>
            <a:picLocks noChangeAspect="1"/>
          </p:cNvPicPr>
          <p:nvPr/>
        </p:nvPicPr>
        <p:blipFill rotWithShape="1">
          <a:blip r:embed="rId13" cstate="print">
            <a:extLst>
              <a:ext uri="{28A0092B-C50C-407E-A947-70E740481C1C}">
                <a14:useLocalDpi xmlns:a14="http://schemas.microsoft.com/office/drawing/2010/main" val="0"/>
              </a:ext>
            </a:extLst>
          </a:blip>
          <a:srcRect l="14551" r="12764"/>
          <a:stretch/>
        </p:blipFill>
        <p:spPr>
          <a:xfrm>
            <a:off x="270689" y="4250281"/>
            <a:ext cx="1920565" cy="2162873"/>
          </a:xfrm>
          <a:prstGeom prst="rect">
            <a:avLst/>
          </a:prstGeom>
        </p:spPr>
      </p:pic>
      <p:sp>
        <p:nvSpPr>
          <p:cNvPr id="18" name="Tekstvak 17"/>
          <p:cNvSpPr txBox="1"/>
          <p:nvPr/>
        </p:nvSpPr>
        <p:spPr>
          <a:xfrm rot="20670210">
            <a:off x="651602" y="3486445"/>
            <a:ext cx="797624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Arial"/>
                <a:ea typeface="+mn-ea"/>
                <a:cs typeface="+mn-cs"/>
              </a:rPr>
              <a:t>Als je zorgzaam bent, iets voor een ander wilt betekenen en graag met mensen werkt, dan is Z&amp;W echt iets voor jou!</a:t>
            </a:r>
          </a:p>
        </p:txBody>
      </p:sp>
    </p:spTree>
    <p:extLst>
      <p:ext uri="{BB962C8B-B14F-4D97-AF65-F5344CB8AC3E}">
        <p14:creationId xmlns:p14="http://schemas.microsoft.com/office/powerpoint/2010/main" val="128474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9" presetClass="emph" presetSubtype="0" nodeType="withEffect">
                                  <p:stCondLst>
                                    <p:cond delay="0"/>
                                  </p:stCondLst>
                                  <p:childTnLst>
                                    <p:set>
                                      <p:cBhvr rctx="PPT">
                                        <p:cTn id="9" dur="indefinite"/>
                                        <p:tgtEl>
                                          <p:spTgt spid="11"/>
                                        </p:tgtEl>
                                        <p:attrNameLst>
                                          <p:attrName>style.opacity</p:attrName>
                                        </p:attrNameLst>
                                      </p:cBhvr>
                                      <p:to>
                                        <p:strVal val="0.5"/>
                                      </p:to>
                                    </p:set>
                                    <p:animEffect filter="image" prLst="opacity: 0.5">
                                      <p:cBhvr rctx="IE">
                                        <p:cTn id="10" dur="indefinite"/>
                                        <p:tgtEl>
                                          <p:spTgt spid="11"/>
                                        </p:tgtEl>
                                      </p:cBhvr>
                                    </p:animEffect>
                                  </p:childTnLst>
                                </p:cTn>
                              </p:par>
                              <p:par>
                                <p:cTn id="11" presetID="9" presetClass="emph" presetSubtype="0" nodeType="withEffect">
                                  <p:stCondLst>
                                    <p:cond delay="0"/>
                                  </p:stCondLst>
                                  <p:childTnLst>
                                    <p:set>
                                      <p:cBhvr rctx="PPT">
                                        <p:cTn id="12" dur="indefinite"/>
                                        <p:tgtEl>
                                          <p:spTgt spid="13"/>
                                        </p:tgtEl>
                                        <p:attrNameLst>
                                          <p:attrName>style.opacity</p:attrName>
                                        </p:attrNameLst>
                                      </p:cBhvr>
                                      <p:to>
                                        <p:strVal val="0.5"/>
                                      </p:to>
                                    </p:set>
                                    <p:animEffect filter="image" prLst="opacity: 0.5">
                                      <p:cBhvr rctx="IE">
                                        <p:cTn id="13" dur="indefinite"/>
                                        <p:tgtEl>
                                          <p:spTgt spid="13"/>
                                        </p:tgtEl>
                                      </p:cBhvr>
                                    </p:animEffect>
                                  </p:childTnLst>
                                </p:cTn>
                              </p:par>
                              <p:par>
                                <p:cTn id="14" presetID="9" presetClass="emph" presetSubtype="0" nodeType="withEffect">
                                  <p:stCondLst>
                                    <p:cond delay="0"/>
                                  </p:stCondLst>
                                  <p:childTnLst>
                                    <p:set>
                                      <p:cBhvr rctx="PPT">
                                        <p:cTn id="15" dur="indefinite"/>
                                        <p:tgtEl>
                                          <p:spTgt spid="14"/>
                                        </p:tgtEl>
                                        <p:attrNameLst>
                                          <p:attrName>style.opacity</p:attrName>
                                        </p:attrNameLst>
                                      </p:cBhvr>
                                      <p:to>
                                        <p:strVal val="0.5"/>
                                      </p:to>
                                    </p:set>
                                    <p:animEffect filter="image" prLst="opacity: 0.5">
                                      <p:cBhvr rctx="IE">
                                        <p:cTn id="16" dur="indefinite"/>
                                        <p:tgtEl>
                                          <p:spTgt spid="14"/>
                                        </p:tgtEl>
                                      </p:cBhvr>
                                    </p:animEffect>
                                  </p:childTnLst>
                                </p:cTn>
                              </p:par>
                              <p:par>
                                <p:cTn id="17" presetID="9" presetClass="emph" presetSubtype="0" nodeType="withEffect">
                                  <p:stCondLst>
                                    <p:cond delay="0"/>
                                  </p:stCondLst>
                                  <p:childTnLst>
                                    <p:set>
                                      <p:cBhvr rctx="PPT">
                                        <p:cTn id="18" dur="indefinite"/>
                                        <p:tgtEl>
                                          <p:spTgt spid="15"/>
                                        </p:tgtEl>
                                        <p:attrNameLst>
                                          <p:attrName>style.opacity</p:attrName>
                                        </p:attrNameLst>
                                      </p:cBhvr>
                                      <p:to>
                                        <p:strVal val="0.5"/>
                                      </p:to>
                                    </p:set>
                                    <p:animEffect filter="image" prLst="opacity: 0.5">
                                      <p:cBhvr rctx="IE">
                                        <p:cTn id="19" dur="indefinite"/>
                                        <p:tgtEl>
                                          <p:spTgt spid="15"/>
                                        </p:tgtEl>
                                      </p:cBhvr>
                                    </p:animEffect>
                                  </p:childTnLst>
                                </p:cTn>
                              </p:par>
                              <p:par>
                                <p:cTn id="20" presetID="9" presetClass="emph" presetSubtype="0" nodeType="withEffect">
                                  <p:stCondLst>
                                    <p:cond delay="0"/>
                                  </p:stCondLst>
                                  <p:childTnLst>
                                    <p:set>
                                      <p:cBhvr rctx="PPT">
                                        <p:cTn id="21" dur="indefinite"/>
                                        <p:tgtEl>
                                          <p:spTgt spid="16"/>
                                        </p:tgtEl>
                                        <p:attrNameLst>
                                          <p:attrName>style.opacity</p:attrName>
                                        </p:attrNameLst>
                                      </p:cBhvr>
                                      <p:to>
                                        <p:strVal val="0.5"/>
                                      </p:to>
                                    </p:set>
                                    <p:animEffect filter="image" prLst="opacity: 0.5">
                                      <p:cBhvr rctx="IE">
                                        <p:cTn id="22" dur="indefinite"/>
                                        <p:tgtEl>
                                          <p:spTgt spid="16"/>
                                        </p:tgtEl>
                                      </p:cBhvr>
                                    </p:animEffect>
                                  </p:childTnLst>
                                </p:cTn>
                              </p:par>
                              <p:par>
                                <p:cTn id="23" presetID="9" presetClass="emph" presetSubtype="0" nodeType="withEffect">
                                  <p:stCondLst>
                                    <p:cond delay="0"/>
                                  </p:stCondLst>
                                  <p:childTnLst>
                                    <p:set>
                                      <p:cBhvr rctx="PPT">
                                        <p:cTn id="24" dur="indefinite"/>
                                        <p:tgtEl>
                                          <p:spTgt spid="17"/>
                                        </p:tgtEl>
                                        <p:attrNameLst>
                                          <p:attrName>style.opacity</p:attrName>
                                        </p:attrNameLst>
                                      </p:cBhvr>
                                      <p:to>
                                        <p:strVal val="0.5"/>
                                      </p:to>
                                    </p:set>
                                    <p:animEffect filter="image" prLst="opacity: 0.5">
                                      <p:cBhvr rctx="IE">
                                        <p:cTn id="25" dur="indefinite"/>
                                        <p:tgtEl>
                                          <p:spTgt spid="17"/>
                                        </p:tgtEl>
                                      </p:cBhvr>
                                    </p:animEffect>
                                  </p:childTnLst>
                                </p:cTn>
                              </p:par>
                              <p:par>
                                <p:cTn id="26" presetID="9" presetClass="emph" presetSubtype="0" nodeType="withEffect">
                                  <p:stCondLst>
                                    <p:cond delay="0"/>
                                  </p:stCondLst>
                                  <p:childTnLst>
                                    <p:set>
                                      <p:cBhvr rctx="PPT">
                                        <p:cTn id="27" dur="indefinite"/>
                                        <p:tgtEl>
                                          <p:spTgt spid="19"/>
                                        </p:tgtEl>
                                        <p:attrNameLst>
                                          <p:attrName>style.opacity</p:attrName>
                                        </p:attrNameLst>
                                      </p:cBhvr>
                                      <p:to>
                                        <p:strVal val="0.5"/>
                                      </p:to>
                                    </p:set>
                                    <p:animEffect filter="image" prLst="opacity: 0.5">
                                      <p:cBhvr rctx="IE">
                                        <p:cTn id="28" dur="indefinite"/>
                                        <p:tgtEl>
                                          <p:spTgt spid="19"/>
                                        </p:tgtEl>
                                      </p:cBhvr>
                                    </p:animEffec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sp>
        <p:nvSpPr>
          <p:cNvPr id="5" name="Tijdelijke aanduiding voor tekst 4"/>
          <p:cNvSpPr>
            <a:spLocks noGrp="1"/>
          </p:cNvSpPr>
          <p:nvPr>
            <p:ph type="body" sz="quarter" idx="19"/>
          </p:nvPr>
        </p:nvSpPr>
        <p:spPr>
          <a:xfrm>
            <a:off x="611560" y="1970188"/>
            <a:ext cx="8240926" cy="4516786"/>
          </a:xfrm>
        </p:spPr>
        <p:txBody>
          <a:bodyPr/>
          <a:lstStyle/>
          <a:p>
            <a:pPr marL="0" indent="0">
              <a:buNone/>
            </a:pPr>
            <a:endParaRPr lang="nl-NL" sz="2000" dirty="0"/>
          </a:p>
          <a:p>
            <a:pPr marL="0" indent="0">
              <a:buNone/>
            </a:pPr>
            <a:r>
              <a:rPr lang="nl-NL" sz="2000" dirty="0"/>
              <a:t>Profielen:</a:t>
            </a:r>
          </a:p>
          <a:p>
            <a:pPr marL="0" indent="0">
              <a:buNone/>
            </a:pPr>
            <a:r>
              <a:rPr lang="nl-NL" sz="2000" dirty="0"/>
              <a:t>BWI = Bouwen, Wonen en Interieur</a:t>
            </a:r>
          </a:p>
          <a:p>
            <a:pPr marL="0" indent="0">
              <a:buNone/>
            </a:pPr>
            <a:r>
              <a:rPr lang="nl-NL" sz="2000" dirty="0"/>
              <a:t>PIE = Produceren, Installeren en Energie</a:t>
            </a:r>
          </a:p>
          <a:p>
            <a:pPr marL="0" indent="0">
              <a:buNone/>
            </a:pPr>
            <a:r>
              <a:rPr lang="nl-NL" sz="2000" dirty="0"/>
              <a:t>MT = Mobiliteit en Transport</a:t>
            </a:r>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611560" y="1403595"/>
            <a:ext cx="7980860" cy="632666"/>
          </a:xfrm>
        </p:spPr>
        <p:txBody>
          <a:bodyPr>
            <a:normAutofit/>
          </a:bodyPr>
          <a:lstStyle/>
          <a:p>
            <a:r>
              <a:rPr lang="nl-NL" dirty="0">
                <a:solidFill>
                  <a:srgbClr val="21428D"/>
                </a:solidFill>
              </a:rPr>
              <a:t>Techniek</a:t>
            </a:r>
          </a:p>
        </p:txBody>
      </p:sp>
      <p:pic>
        <p:nvPicPr>
          <p:cNvPr id="8" name="Afbeelding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17883" y="4338000"/>
            <a:ext cx="3726117" cy="252000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488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sp>
        <p:nvSpPr>
          <p:cNvPr id="5" name="Tijdelijke aanduiding voor tekst 4"/>
          <p:cNvSpPr>
            <a:spLocks noGrp="1"/>
          </p:cNvSpPr>
          <p:nvPr>
            <p:ph type="body" sz="quarter" idx="19"/>
          </p:nvPr>
        </p:nvSpPr>
        <p:spPr>
          <a:xfrm>
            <a:off x="603580" y="1772816"/>
            <a:ext cx="8248906" cy="4516786"/>
          </a:xfrm>
        </p:spPr>
        <p:txBody>
          <a:bodyPr/>
          <a:lstStyle/>
          <a:p>
            <a:pPr marL="0" indent="0">
              <a:buNone/>
            </a:pPr>
            <a:r>
              <a:rPr lang="nl-NL" sz="1800" i="1" dirty="0">
                <a:solidFill>
                  <a:srgbClr val="F7941D"/>
                </a:solidFill>
              </a:rPr>
              <a:t>Verplichte vakken</a:t>
            </a:r>
            <a:r>
              <a:rPr lang="nl-NL" sz="1800" dirty="0">
                <a:solidFill>
                  <a:srgbClr val="F7941D"/>
                </a:solidFill>
              </a:rPr>
              <a:t>:</a:t>
            </a:r>
          </a:p>
          <a:p>
            <a:pPr marL="0" indent="0">
              <a:buNone/>
            </a:pPr>
            <a:r>
              <a:rPr lang="nl-NL" sz="1800" dirty="0"/>
              <a:t>Nederlands, Engels, wiskunde, natuurkunde</a:t>
            </a:r>
          </a:p>
          <a:p>
            <a:pPr marL="0" indent="0">
              <a:buNone/>
            </a:pPr>
            <a:r>
              <a:rPr lang="nl-NL" sz="1200" i="1" dirty="0">
                <a:solidFill>
                  <a:srgbClr val="009900"/>
                </a:solidFill>
              </a:rPr>
              <a:t> </a:t>
            </a:r>
            <a:br>
              <a:rPr lang="nl-NL" sz="1800" i="1" dirty="0">
                <a:solidFill>
                  <a:srgbClr val="009900"/>
                </a:solidFill>
              </a:rPr>
            </a:br>
            <a:r>
              <a:rPr lang="nl-NL" sz="1800" i="1" dirty="0">
                <a:solidFill>
                  <a:srgbClr val="009900"/>
                </a:solidFill>
              </a:rPr>
              <a:t>Wat leer je?</a:t>
            </a:r>
            <a:endParaRPr lang="nl-NL" sz="1800" dirty="0">
              <a:solidFill>
                <a:srgbClr val="009900"/>
              </a:solidFill>
            </a:endParaRPr>
          </a:p>
          <a:p>
            <a:pPr marL="0" indent="0">
              <a:buNone/>
            </a:pPr>
            <a:r>
              <a:rPr lang="nl-NL" sz="1800" dirty="0"/>
              <a:t>Bouwen vanaf de fundering:</a:t>
            </a:r>
          </a:p>
          <a:p>
            <a:pPr marL="0" indent="0">
              <a:buNone/>
            </a:pPr>
            <a:r>
              <a:rPr lang="nl-NL" sz="1800" dirty="0"/>
              <a:t>	Leren hoe je een huis bouwt, vanaf de schets tot een echte kiosk, je 	leert metselen, profielen stellen voor kozijnen en een steiger bouwen</a:t>
            </a:r>
          </a:p>
          <a:p>
            <a:pPr marL="0" indent="0">
              <a:buNone/>
            </a:pPr>
            <a:r>
              <a:rPr lang="nl-NL" sz="1800" dirty="0"/>
              <a:t>Design en decoratie:</a:t>
            </a:r>
          </a:p>
          <a:p>
            <a:pPr marL="0" indent="0">
              <a:buNone/>
            </a:pPr>
            <a:r>
              <a:rPr lang="nl-NL" sz="1800" dirty="0"/>
              <a:t>	Een interieurelement ontwerpen en daarna echt maken, schilderen en 	decoreren, je leert over kleuren en gereedschappen</a:t>
            </a:r>
          </a:p>
          <a:p>
            <a:pPr marL="0" indent="0">
              <a:buNone/>
            </a:pPr>
            <a:endParaRPr lang="nl-NL" sz="1200" dirty="0"/>
          </a:p>
          <a:p>
            <a:pPr marL="0" indent="0">
              <a:buNone/>
            </a:pPr>
            <a:r>
              <a:rPr lang="nl-NL" sz="1800" i="1" dirty="0">
                <a:solidFill>
                  <a:srgbClr val="006EB7"/>
                </a:solidFill>
              </a:rPr>
              <a:t>Belangrijk:</a:t>
            </a:r>
          </a:p>
          <a:p>
            <a:pPr marL="0" indent="0">
              <a:buNone/>
            </a:pPr>
            <a:r>
              <a:rPr lang="nl-NL" sz="1800" dirty="0"/>
              <a:t>	Met je handen willen werken</a:t>
            </a:r>
          </a:p>
          <a:p>
            <a:pPr marL="0" indent="0">
              <a:buNone/>
            </a:pPr>
            <a:r>
              <a:rPr lang="nl-NL" sz="1800" dirty="0"/>
              <a:t>	Creatief zijn</a:t>
            </a:r>
          </a:p>
          <a:p>
            <a:pPr marL="0" indent="0">
              <a:buNone/>
            </a:pPr>
            <a:r>
              <a:rPr lang="nl-NL" sz="1800" dirty="0"/>
              <a:t>	Interesse in techniek</a:t>
            </a:r>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603580" y="1308932"/>
            <a:ext cx="7988840" cy="632666"/>
          </a:xfrm>
        </p:spPr>
        <p:txBody>
          <a:bodyPr>
            <a:normAutofit/>
          </a:bodyPr>
          <a:lstStyle/>
          <a:p>
            <a:r>
              <a:rPr lang="nl-NL" dirty="0">
                <a:solidFill>
                  <a:srgbClr val="21428D"/>
                </a:solidFill>
              </a:rPr>
              <a:t>4 Bouwen, Wonen en Interieur</a:t>
            </a:r>
          </a:p>
        </p:txBody>
      </p:sp>
      <p:pic>
        <p:nvPicPr>
          <p:cNvPr id="8" name="Afbeelding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09592" y="5890416"/>
            <a:ext cx="1430687" cy="967584"/>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9" name="Tijdelijke aanduiding voor tekst 4"/>
          <p:cNvSpPr txBox="1">
            <a:spLocks/>
          </p:cNvSpPr>
          <p:nvPr/>
        </p:nvSpPr>
        <p:spPr>
          <a:xfrm>
            <a:off x="508264" y="2122588"/>
            <a:ext cx="8496622" cy="4516786"/>
          </a:xfrm>
          <a:prstGeom prst="rect">
            <a:avLst/>
          </a:prstGeom>
        </p:spPr>
        <p:txBody>
          <a:bodyPr/>
          <a:lstStyle>
            <a:lvl1pPr marL="342900" indent="-3429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Clr>
                <a:schemeClr val="accent3"/>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98082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sp>
        <p:nvSpPr>
          <p:cNvPr id="5" name="Tijdelijke aanduiding voor tekst 4"/>
          <p:cNvSpPr>
            <a:spLocks noGrp="1"/>
          </p:cNvSpPr>
          <p:nvPr>
            <p:ph type="body" sz="quarter" idx="19"/>
          </p:nvPr>
        </p:nvSpPr>
        <p:spPr>
          <a:xfrm>
            <a:off x="355864" y="1970188"/>
            <a:ext cx="8496622" cy="4516786"/>
          </a:xfrm>
        </p:spPr>
        <p:txBody>
          <a:bodyPr/>
          <a:lstStyle/>
          <a:p>
            <a:pPr marL="0" indent="0">
              <a:buNone/>
            </a:pPr>
            <a:endParaRPr lang="nl-NL" sz="2000" dirty="0"/>
          </a:p>
          <a:p>
            <a:pPr marL="0" indent="0">
              <a:buNone/>
            </a:pPr>
            <a:endParaRPr lang="nl-NL" sz="2000" dirty="0"/>
          </a:p>
          <a:p>
            <a:pPr marL="0" indent="0">
              <a:buNone/>
            </a:pPr>
            <a:endParaRPr lang="nl-NL" sz="2000" dirty="0"/>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611560" y="1403595"/>
            <a:ext cx="7980860" cy="632666"/>
          </a:xfrm>
        </p:spPr>
        <p:txBody>
          <a:bodyPr>
            <a:normAutofit/>
          </a:bodyPr>
          <a:lstStyle/>
          <a:p>
            <a:r>
              <a:rPr lang="nl-NL" dirty="0">
                <a:solidFill>
                  <a:srgbClr val="21428D"/>
                </a:solidFill>
              </a:rPr>
              <a:t>4 Bouwen, Wonen en Interieur</a:t>
            </a:r>
          </a:p>
        </p:txBody>
      </p:sp>
      <p:pic>
        <p:nvPicPr>
          <p:cNvPr id="8" name="Afbeelding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09592" y="5890416"/>
            <a:ext cx="1430687" cy="967584"/>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9" name="Afbeelding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014" y="2068975"/>
            <a:ext cx="2347904" cy="2872193"/>
          </a:xfrm>
          <a:prstGeom prst="rect">
            <a:avLst/>
          </a:prstGeom>
        </p:spPr>
      </p:pic>
      <p:pic>
        <p:nvPicPr>
          <p:cNvPr id="10" name="Afbeelding 9"/>
          <p:cNvPicPr>
            <a:picLocks noChangeAspect="1"/>
          </p:cNvPicPr>
          <p:nvPr/>
        </p:nvPicPr>
        <p:blipFill rotWithShape="1">
          <a:blip r:embed="rId7" cstate="print">
            <a:extLst>
              <a:ext uri="{28A0092B-C50C-407E-A947-70E740481C1C}">
                <a14:useLocalDpi xmlns:a14="http://schemas.microsoft.com/office/drawing/2010/main" val="0"/>
              </a:ext>
            </a:extLst>
          </a:blip>
          <a:srcRect l="4319" t="2124" b="1"/>
          <a:stretch/>
        </p:blipFill>
        <p:spPr>
          <a:xfrm>
            <a:off x="6575721" y="2067740"/>
            <a:ext cx="2201786" cy="2877498"/>
          </a:xfrm>
          <a:prstGeom prst="rect">
            <a:avLst/>
          </a:prstGeom>
        </p:spPr>
      </p:pic>
      <p:pic>
        <p:nvPicPr>
          <p:cNvPr id="14" name="Afbeelding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34932" y="2067740"/>
            <a:ext cx="1605314" cy="2873428"/>
          </a:xfrm>
          <a:prstGeom prst="rect">
            <a:avLst/>
          </a:prstGeom>
        </p:spPr>
      </p:pic>
      <p:pic>
        <p:nvPicPr>
          <p:cNvPr id="15" name="image20.jpeg"/>
          <p:cNvPicPr/>
          <p:nvPr/>
        </p:nvPicPr>
        <p:blipFill rotWithShape="1">
          <a:blip r:embed="rId9" cstate="print"/>
          <a:srcRect r="53472"/>
          <a:stretch/>
        </p:blipFill>
        <p:spPr bwMode="auto">
          <a:xfrm>
            <a:off x="4571758" y="2067740"/>
            <a:ext cx="1872450" cy="2873428"/>
          </a:xfrm>
          <a:prstGeom prst="rect">
            <a:avLst/>
          </a:prstGeom>
          <a:ln>
            <a:noFill/>
          </a:ln>
          <a:extLst>
            <a:ext uri="{53640926-AAD7-44D8-BBD7-CCE9431645EC}">
              <a14:shadowObscured xmlns:a14="http://schemas.microsoft.com/office/drawing/2010/main"/>
            </a:ext>
          </a:extLst>
        </p:spPr>
      </p:pic>
      <p:pic>
        <p:nvPicPr>
          <p:cNvPr id="16" name="image25.jpeg"/>
          <p:cNvPicPr/>
          <p:nvPr/>
        </p:nvPicPr>
        <p:blipFill>
          <a:blip r:embed="rId10" cstate="print"/>
          <a:stretch>
            <a:fillRect/>
          </a:stretch>
        </p:blipFill>
        <p:spPr>
          <a:xfrm>
            <a:off x="343706" y="5108325"/>
            <a:ext cx="2656643" cy="1551323"/>
          </a:xfrm>
          <a:prstGeom prst="rect">
            <a:avLst/>
          </a:prstGeom>
        </p:spPr>
      </p:pic>
      <p:pic>
        <p:nvPicPr>
          <p:cNvPr id="17" name="image22.jpeg"/>
          <p:cNvPicPr/>
          <p:nvPr/>
        </p:nvPicPr>
        <p:blipFill rotWithShape="1">
          <a:blip r:embed="rId11" cstate="print"/>
          <a:srcRect t="15325"/>
          <a:stretch/>
        </p:blipFill>
        <p:spPr>
          <a:xfrm>
            <a:off x="3203266" y="5131484"/>
            <a:ext cx="2808894" cy="1528164"/>
          </a:xfrm>
          <a:prstGeom prst="rect">
            <a:avLst/>
          </a:prstGeom>
        </p:spPr>
      </p:pic>
      <p:pic>
        <p:nvPicPr>
          <p:cNvPr id="18" name="Afbeelding 17"/>
          <p:cNvPicPr>
            <a:picLocks noChangeAspect="1"/>
          </p:cNvPicPr>
          <p:nvPr/>
        </p:nvPicPr>
        <p:blipFill>
          <a:blip r:embed="rId12"/>
          <a:stretch>
            <a:fillRect/>
          </a:stretch>
        </p:blipFill>
        <p:spPr>
          <a:xfrm>
            <a:off x="6192491" y="5131484"/>
            <a:ext cx="2490055" cy="1528164"/>
          </a:xfrm>
          <a:prstGeom prst="rect">
            <a:avLst/>
          </a:prstGeom>
        </p:spPr>
      </p:pic>
      <p:sp>
        <p:nvSpPr>
          <p:cNvPr id="19" name="Tekstvak 18"/>
          <p:cNvSpPr txBox="1"/>
          <p:nvPr/>
        </p:nvSpPr>
        <p:spPr>
          <a:xfrm rot="20670210">
            <a:off x="1022170" y="3790169"/>
            <a:ext cx="72940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Arial"/>
                <a:ea typeface="+mn-ea"/>
                <a:cs typeface="+mn-cs"/>
              </a:rPr>
              <a:t>Als je van hout houdt, kies dan voor BWI!</a:t>
            </a:r>
          </a:p>
        </p:txBody>
      </p:sp>
    </p:spTree>
    <p:extLst>
      <p:ext uri="{BB962C8B-B14F-4D97-AF65-F5344CB8AC3E}">
        <p14:creationId xmlns:p14="http://schemas.microsoft.com/office/powerpoint/2010/main" val="128697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par>
                                <p:cTn id="8" presetID="9" presetClass="emph" presetSubtype="0" nodeType="withEffect">
                                  <p:stCondLst>
                                    <p:cond delay="0"/>
                                  </p:stCondLst>
                                  <p:childTnLst>
                                    <p:set>
                                      <p:cBhvr rctx="PPT">
                                        <p:cTn id="9" dur="indefinite"/>
                                        <p:tgtEl>
                                          <p:spTgt spid="10"/>
                                        </p:tgtEl>
                                        <p:attrNameLst>
                                          <p:attrName>style.opacity</p:attrName>
                                        </p:attrNameLst>
                                      </p:cBhvr>
                                      <p:to>
                                        <p:strVal val="0.5"/>
                                      </p:to>
                                    </p:set>
                                    <p:animEffect filter="image" prLst="opacity: 0.5">
                                      <p:cBhvr rctx="IE">
                                        <p:cTn id="10" dur="indefinite"/>
                                        <p:tgtEl>
                                          <p:spTgt spid="10"/>
                                        </p:tgtEl>
                                      </p:cBhvr>
                                    </p:animEffect>
                                  </p:childTnLst>
                                </p:cTn>
                              </p:par>
                              <p:par>
                                <p:cTn id="11" presetID="9" presetClass="emph" presetSubtype="0" nodeType="withEffect">
                                  <p:stCondLst>
                                    <p:cond delay="0"/>
                                  </p:stCondLst>
                                  <p:childTnLst>
                                    <p:set>
                                      <p:cBhvr rctx="PPT">
                                        <p:cTn id="12" dur="indefinite"/>
                                        <p:tgtEl>
                                          <p:spTgt spid="14"/>
                                        </p:tgtEl>
                                        <p:attrNameLst>
                                          <p:attrName>style.opacity</p:attrName>
                                        </p:attrNameLst>
                                      </p:cBhvr>
                                      <p:to>
                                        <p:strVal val="0.5"/>
                                      </p:to>
                                    </p:set>
                                    <p:animEffect filter="image" prLst="opacity: 0.5">
                                      <p:cBhvr rctx="IE">
                                        <p:cTn id="13" dur="indefinite"/>
                                        <p:tgtEl>
                                          <p:spTgt spid="14"/>
                                        </p:tgtEl>
                                      </p:cBhvr>
                                    </p:animEffect>
                                  </p:childTnLst>
                                </p:cTn>
                              </p:par>
                              <p:par>
                                <p:cTn id="14" presetID="9" presetClass="emph" presetSubtype="0" nodeType="withEffect">
                                  <p:stCondLst>
                                    <p:cond delay="0"/>
                                  </p:stCondLst>
                                  <p:childTnLst>
                                    <p:set>
                                      <p:cBhvr rctx="PPT">
                                        <p:cTn id="15" dur="indefinite"/>
                                        <p:tgtEl>
                                          <p:spTgt spid="15"/>
                                        </p:tgtEl>
                                        <p:attrNameLst>
                                          <p:attrName>style.opacity</p:attrName>
                                        </p:attrNameLst>
                                      </p:cBhvr>
                                      <p:to>
                                        <p:strVal val="0.5"/>
                                      </p:to>
                                    </p:set>
                                    <p:animEffect filter="image" prLst="opacity: 0.5">
                                      <p:cBhvr rctx="IE">
                                        <p:cTn id="16" dur="indefinite"/>
                                        <p:tgtEl>
                                          <p:spTgt spid="15"/>
                                        </p:tgtEl>
                                      </p:cBhvr>
                                    </p:animEffect>
                                  </p:childTnLst>
                                </p:cTn>
                              </p:par>
                              <p:par>
                                <p:cTn id="17" presetID="9" presetClass="emph" presetSubtype="0" nodeType="withEffect">
                                  <p:stCondLst>
                                    <p:cond delay="0"/>
                                  </p:stCondLst>
                                  <p:childTnLst>
                                    <p:set>
                                      <p:cBhvr rctx="PPT">
                                        <p:cTn id="18" dur="indefinite"/>
                                        <p:tgtEl>
                                          <p:spTgt spid="16"/>
                                        </p:tgtEl>
                                        <p:attrNameLst>
                                          <p:attrName>style.opacity</p:attrName>
                                        </p:attrNameLst>
                                      </p:cBhvr>
                                      <p:to>
                                        <p:strVal val="0.5"/>
                                      </p:to>
                                    </p:set>
                                    <p:animEffect filter="image" prLst="opacity: 0.5">
                                      <p:cBhvr rctx="IE">
                                        <p:cTn id="19" dur="indefinite"/>
                                        <p:tgtEl>
                                          <p:spTgt spid="16"/>
                                        </p:tgtEl>
                                      </p:cBhvr>
                                    </p:animEffect>
                                  </p:childTnLst>
                                </p:cTn>
                              </p:par>
                              <p:par>
                                <p:cTn id="20" presetID="9" presetClass="emph" presetSubtype="0" nodeType="withEffect">
                                  <p:stCondLst>
                                    <p:cond delay="0"/>
                                  </p:stCondLst>
                                  <p:childTnLst>
                                    <p:set>
                                      <p:cBhvr rctx="PPT">
                                        <p:cTn id="21" dur="indefinite"/>
                                        <p:tgtEl>
                                          <p:spTgt spid="17"/>
                                        </p:tgtEl>
                                        <p:attrNameLst>
                                          <p:attrName>style.opacity</p:attrName>
                                        </p:attrNameLst>
                                      </p:cBhvr>
                                      <p:to>
                                        <p:strVal val="0.5"/>
                                      </p:to>
                                    </p:set>
                                    <p:animEffect filter="image" prLst="opacity: 0.5">
                                      <p:cBhvr rctx="IE">
                                        <p:cTn id="22" dur="indefinite"/>
                                        <p:tgtEl>
                                          <p:spTgt spid="17"/>
                                        </p:tgtEl>
                                      </p:cBhvr>
                                    </p:animEffect>
                                  </p:childTnLst>
                                </p:cTn>
                              </p:par>
                              <p:par>
                                <p:cTn id="23" presetID="9" presetClass="emph" presetSubtype="0" nodeType="withEffect">
                                  <p:stCondLst>
                                    <p:cond delay="0"/>
                                  </p:stCondLst>
                                  <p:childTnLst>
                                    <p:set>
                                      <p:cBhvr rctx="PPT">
                                        <p:cTn id="24" dur="indefinite"/>
                                        <p:tgtEl>
                                          <p:spTgt spid="18"/>
                                        </p:tgtEl>
                                        <p:attrNameLst>
                                          <p:attrName>style.opacity</p:attrName>
                                        </p:attrNameLst>
                                      </p:cBhvr>
                                      <p:to>
                                        <p:strVal val="0.5"/>
                                      </p:to>
                                    </p:set>
                                    <p:animEffect filter="image" prLst="opacity: 0.5">
                                      <p:cBhvr rctx="IE">
                                        <p:cTn id="25" dur="indefinite"/>
                                        <p:tgtEl>
                                          <p:spTgt spid="18"/>
                                        </p:tgtEl>
                                      </p:cBhvr>
                                    </p:animEffec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sp>
        <p:nvSpPr>
          <p:cNvPr id="5" name="Tijdelijke aanduiding voor tekst 4"/>
          <p:cNvSpPr>
            <a:spLocks noGrp="1"/>
          </p:cNvSpPr>
          <p:nvPr>
            <p:ph type="body" sz="quarter" idx="19"/>
          </p:nvPr>
        </p:nvSpPr>
        <p:spPr>
          <a:xfrm>
            <a:off x="513903" y="1784005"/>
            <a:ext cx="8378577" cy="4516786"/>
          </a:xfrm>
        </p:spPr>
        <p:txBody>
          <a:bodyPr/>
          <a:lstStyle/>
          <a:p>
            <a:pPr marL="0" indent="0">
              <a:buNone/>
            </a:pPr>
            <a:r>
              <a:rPr lang="nl-NL" sz="1800" i="1" dirty="0">
                <a:solidFill>
                  <a:srgbClr val="F7941D"/>
                </a:solidFill>
              </a:rPr>
              <a:t>Verplichte vakken</a:t>
            </a:r>
            <a:r>
              <a:rPr lang="nl-NL" sz="1800" dirty="0">
                <a:solidFill>
                  <a:srgbClr val="F7941D"/>
                </a:solidFill>
              </a:rPr>
              <a:t>:</a:t>
            </a:r>
          </a:p>
          <a:p>
            <a:pPr marL="0" indent="0">
              <a:buNone/>
            </a:pPr>
            <a:r>
              <a:rPr lang="nl-NL" sz="1800" dirty="0"/>
              <a:t>Nederlands, Engels, wiskunde, natuurkunde</a:t>
            </a:r>
          </a:p>
          <a:p>
            <a:pPr marL="0" indent="0">
              <a:buNone/>
            </a:pPr>
            <a:endParaRPr lang="nl-NL" sz="1100" dirty="0"/>
          </a:p>
          <a:p>
            <a:pPr marL="0" indent="0">
              <a:buNone/>
            </a:pPr>
            <a:r>
              <a:rPr lang="nl-NL" sz="1800" i="1" dirty="0">
                <a:solidFill>
                  <a:srgbClr val="009900"/>
                </a:solidFill>
              </a:rPr>
              <a:t>Wat leer je?</a:t>
            </a:r>
          </a:p>
          <a:p>
            <a:pPr marL="0" indent="0">
              <a:buNone/>
            </a:pPr>
            <a:r>
              <a:rPr lang="nl-NL" sz="1800" dirty="0"/>
              <a:t>Motorconditie testen:</a:t>
            </a:r>
          </a:p>
          <a:p>
            <a:pPr marL="0" indent="0">
              <a:buNone/>
            </a:pPr>
            <a:r>
              <a:rPr lang="nl-NL" sz="1800" dirty="0"/>
              <a:t>	Koeling en smering controleren, turbodruk en compressie meten, 	bougies en intercooler vervangen, sportuitlaat monteren</a:t>
            </a:r>
          </a:p>
          <a:p>
            <a:pPr marL="0" indent="0">
              <a:buNone/>
            </a:pPr>
            <a:r>
              <a:rPr lang="nl-NL" sz="1800" dirty="0"/>
              <a:t>Wielophanging en carrosserie:</a:t>
            </a:r>
          </a:p>
          <a:p>
            <a:pPr marL="0" indent="0">
              <a:buNone/>
            </a:pPr>
            <a:r>
              <a:rPr lang="nl-NL" sz="1800" dirty="0"/>
              <a:t>	Banden monteren en uitbalanceren, wielophanging verlagen, koppeling, 	remschijven en schokbrekers vervangen, sportvelgen monteren</a:t>
            </a:r>
          </a:p>
          <a:p>
            <a:pPr marL="0" indent="0">
              <a:buNone/>
            </a:pPr>
            <a:endParaRPr lang="nl-NL" sz="1100" dirty="0"/>
          </a:p>
          <a:p>
            <a:pPr marL="0" indent="0">
              <a:buNone/>
            </a:pPr>
            <a:r>
              <a:rPr lang="nl-NL" sz="1800" i="1" dirty="0">
                <a:solidFill>
                  <a:srgbClr val="006EB7"/>
                </a:solidFill>
              </a:rPr>
              <a:t>Belangrijk:</a:t>
            </a:r>
          </a:p>
          <a:p>
            <a:pPr marL="0" indent="0">
              <a:buNone/>
            </a:pPr>
            <a:r>
              <a:rPr lang="nl-NL" sz="1800" dirty="0"/>
              <a:t>	Interesse in sleutelen aan auto’s</a:t>
            </a:r>
          </a:p>
          <a:p>
            <a:pPr marL="0" indent="0">
              <a:buNone/>
            </a:pPr>
            <a:r>
              <a:rPr lang="nl-NL" sz="1800" dirty="0"/>
              <a:t>	Met je handen willen werken</a:t>
            </a:r>
          </a:p>
          <a:p>
            <a:pPr marL="0" indent="0">
              <a:buNone/>
            </a:pPr>
            <a:r>
              <a:rPr lang="nl-NL" sz="1800" dirty="0"/>
              <a:t>	Handen uit de mouwen</a:t>
            </a:r>
          </a:p>
          <a:p>
            <a:pPr marL="0" indent="0">
              <a:buNone/>
            </a:pPr>
            <a:r>
              <a:rPr lang="nl-NL" sz="1800" dirty="0"/>
              <a:t>	</a:t>
            </a:r>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508264" y="1300273"/>
            <a:ext cx="7980860" cy="632666"/>
          </a:xfrm>
        </p:spPr>
        <p:txBody>
          <a:bodyPr>
            <a:normAutofit/>
          </a:bodyPr>
          <a:lstStyle/>
          <a:p>
            <a:r>
              <a:rPr lang="nl-NL" dirty="0">
                <a:solidFill>
                  <a:srgbClr val="21428D"/>
                </a:solidFill>
              </a:rPr>
              <a:t>5 Mobiliteit en Transport</a:t>
            </a:r>
          </a:p>
        </p:txBody>
      </p:sp>
      <p:pic>
        <p:nvPicPr>
          <p:cNvPr id="8" name="Afbeelding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09592" y="5890416"/>
            <a:ext cx="1430687" cy="967584"/>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9" name="Tijdelijke aanduiding voor tekst 4"/>
          <p:cNvSpPr txBox="1">
            <a:spLocks/>
          </p:cNvSpPr>
          <p:nvPr/>
        </p:nvSpPr>
        <p:spPr>
          <a:xfrm>
            <a:off x="508264" y="2122588"/>
            <a:ext cx="8496622" cy="4516786"/>
          </a:xfrm>
          <a:prstGeom prst="rect">
            <a:avLst/>
          </a:prstGeom>
        </p:spPr>
        <p:txBody>
          <a:bodyPr/>
          <a:lstStyle>
            <a:lvl1pPr marL="342900" indent="-3429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Clr>
                <a:schemeClr val="accent3"/>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91561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A35B9F1-AC04-4602-ADBF-BE16E47C683D}"/>
              </a:ext>
            </a:extLst>
          </p:cNvPr>
          <p:cNvPicPr/>
          <p:nvPr/>
        </p:nvPicPr>
        <p:blipFill rotWithShape="1">
          <a:blip r:embed="rId4">
            <a:extLst>
              <a:ext uri="{28A0092B-C50C-407E-A947-70E740481C1C}">
                <a14:useLocalDpi xmlns:a14="http://schemas.microsoft.com/office/drawing/2010/main" val="0"/>
              </a:ext>
            </a:extLst>
          </a:blip>
          <a:srcRect r="63661"/>
          <a:stretch/>
        </p:blipFill>
        <p:spPr bwMode="auto">
          <a:xfrm>
            <a:off x="0" y="0"/>
            <a:ext cx="2619697" cy="1473285"/>
          </a:xfrm>
          <a:prstGeom prst="rect">
            <a:avLst/>
          </a:prstGeom>
          <a:noFill/>
          <a:ln>
            <a:noFill/>
          </a:ln>
          <a:extLst>
            <a:ext uri="{53640926-AAD7-44D8-BBD7-CCE9431645EC}">
              <a14:shadowObscured xmlns:a14="http://schemas.microsoft.com/office/drawing/2010/main"/>
            </a:ext>
          </a:extLst>
        </p:spPr>
      </p:pic>
      <p:sp>
        <p:nvSpPr>
          <p:cNvPr id="2" name="Titel 1">
            <a:extLst>
              <a:ext uri="{FF2B5EF4-FFF2-40B4-BE49-F238E27FC236}">
                <a16:creationId xmlns:a16="http://schemas.microsoft.com/office/drawing/2014/main" id="{2ABDEEEE-2B69-4794-BABF-3025FC1613FC}"/>
              </a:ext>
            </a:extLst>
          </p:cNvPr>
          <p:cNvSpPr>
            <a:spLocks noGrp="1"/>
          </p:cNvSpPr>
          <p:nvPr>
            <p:ph type="ctrTitle"/>
          </p:nvPr>
        </p:nvSpPr>
        <p:spPr/>
        <p:txBody>
          <a:bodyPr/>
          <a:lstStyle/>
          <a:p>
            <a:endParaRPr lang="nl-NL" dirty="0"/>
          </a:p>
        </p:txBody>
      </p:sp>
      <p:sp>
        <p:nvSpPr>
          <p:cNvPr id="3" name="Tijdelijke aanduiding voor dianummer 2">
            <a:extLst>
              <a:ext uri="{FF2B5EF4-FFF2-40B4-BE49-F238E27FC236}">
                <a16:creationId xmlns:a16="http://schemas.microsoft.com/office/drawing/2014/main" id="{3D210852-7D96-40C7-9557-5A6DC0F0B658}"/>
              </a:ext>
            </a:extLst>
          </p:cNvPr>
          <p:cNvSpPr>
            <a:spLocks noGrp="1"/>
          </p:cNvSpPr>
          <p:nvPr>
            <p:ph type="sldNum" sz="quarter" idx="15"/>
          </p:nvPr>
        </p:nvSpPr>
        <p:spPr/>
        <p:txBody>
          <a:bodyPr/>
          <a:lstStyle/>
          <a:p>
            <a:fld id="{A8AA7EC8-FE29-421D-A88B-370786849ECC}" type="slidenum">
              <a:rPr lang="nl-NL" smtClean="0"/>
              <a:pPr/>
              <a:t>3</a:t>
            </a:fld>
            <a:endParaRPr lang="nl-NL"/>
          </a:p>
        </p:txBody>
      </p:sp>
      <p:sp>
        <p:nvSpPr>
          <p:cNvPr id="4" name="Tijdelijke aanduiding voor tekst 3">
            <a:extLst>
              <a:ext uri="{FF2B5EF4-FFF2-40B4-BE49-F238E27FC236}">
                <a16:creationId xmlns:a16="http://schemas.microsoft.com/office/drawing/2014/main" id="{9B5997F4-ED52-4C05-8099-02F31E8B31AD}"/>
              </a:ext>
            </a:extLst>
          </p:cNvPr>
          <p:cNvSpPr>
            <a:spLocks noGrp="1"/>
          </p:cNvSpPr>
          <p:nvPr>
            <p:ph type="body" sz="quarter" idx="19"/>
          </p:nvPr>
        </p:nvSpPr>
        <p:spPr/>
        <p:txBody>
          <a:bodyPr/>
          <a:lstStyle/>
          <a:p>
            <a:endParaRPr lang="nl-NL" dirty="0"/>
          </a:p>
        </p:txBody>
      </p:sp>
      <p:pic>
        <p:nvPicPr>
          <p:cNvPr id="5" name="Afbeelding 4" descr="Afbeeldingsresultaat voor keuzes">
            <a:extLst>
              <a:ext uri="{FF2B5EF4-FFF2-40B4-BE49-F238E27FC236}">
                <a16:creationId xmlns:a16="http://schemas.microsoft.com/office/drawing/2014/main" id="{9E6FBB22-14DF-4ABA-80A5-3454859310A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4153" y="1772239"/>
            <a:ext cx="4534292" cy="31485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Afbeelding 5">
            <a:extLst>
              <a:ext uri="{FF2B5EF4-FFF2-40B4-BE49-F238E27FC236}">
                <a16:creationId xmlns:a16="http://schemas.microsoft.com/office/drawing/2014/main" id="{AAFC66DB-1335-4E4B-8B64-9A2225976CB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390049" y="277848"/>
            <a:ext cx="2222500" cy="430530"/>
          </a:xfrm>
          <a:prstGeom prst="rect">
            <a:avLst/>
          </a:prstGeom>
        </p:spPr>
      </p:pic>
      <p:pic>
        <p:nvPicPr>
          <p:cNvPr id="8" name="Opgenomen geluid">
            <a:hlinkClick r:id="" action="ppaction://media"/>
            <a:extLst>
              <a:ext uri="{FF2B5EF4-FFF2-40B4-BE49-F238E27FC236}">
                <a16:creationId xmlns:a16="http://schemas.microsoft.com/office/drawing/2014/main" id="{6E2F120C-001D-4B0B-B701-1E185FE3DF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8157" y="4234992"/>
            <a:ext cx="487363" cy="487363"/>
          </a:xfrm>
          <a:prstGeom prst="rect">
            <a:avLst/>
          </a:prstGeom>
        </p:spPr>
      </p:pic>
    </p:spTree>
    <p:extLst>
      <p:ext uri="{BB962C8B-B14F-4D97-AF65-F5344CB8AC3E}">
        <p14:creationId xmlns:p14="http://schemas.microsoft.com/office/powerpoint/2010/main" val="226561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4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611560" y="1403595"/>
            <a:ext cx="7980860" cy="632666"/>
          </a:xfrm>
        </p:spPr>
        <p:txBody>
          <a:bodyPr>
            <a:normAutofit/>
          </a:bodyPr>
          <a:lstStyle/>
          <a:p>
            <a:r>
              <a:rPr lang="nl-NL" dirty="0">
                <a:solidFill>
                  <a:srgbClr val="21428D"/>
                </a:solidFill>
              </a:rPr>
              <a:t>5 Mobiliteit en Transport</a:t>
            </a:r>
          </a:p>
        </p:txBody>
      </p:sp>
      <p:pic>
        <p:nvPicPr>
          <p:cNvPr id="8" name="Afbeelding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09592" y="5890416"/>
            <a:ext cx="1430687" cy="967584"/>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9" name="Tijdelijke aanduiding voor tekst 4"/>
          <p:cNvSpPr txBox="1">
            <a:spLocks/>
          </p:cNvSpPr>
          <p:nvPr/>
        </p:nvSpPr>
        <p:spPr>
          <a:xfrm>
            <a:off x="508264" y="2122588"/>
            <a:ext cx="8496622" cy="4516786"/>
          </a:xfrm>
          <a:prstGeom prst="rect">
            <a:avLst/>
          </a:prstGeom>
        </p:spPr>
        <p:txBody>
          <a:bodyPr/>
          <a:lstStyle>
            <a:lvl1pPr marL="342900" indent="-3429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Clr>
                <a:schemeClr val="accent3"/>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Afbeelding 4"/>
          <p:cNvPicPr>
            <a:picLocks noChangeAspect="1"/>
          </p:cNvPicPr>
          <p:nvPr/>
        </p:nvPicPr>
        <p:blipFill rotWithShape="1">
          <a:blip r:embed="rId6"/>
          <a:srcRect l="645" r="6933"/>
          <a:stretch/>
        </p:blipFill>
        <p:spPr>
          <a:xfrm>
            <a:off x="4250563" y="4365637"/>
            <a:ext cx="3275839" cy="1891984"/>
          </a:xfrm>
          <a:prstGeom prst="rect">
            <a:avLst/>
          </a:prstGeom>
        </p:spPr>
      </p:pic>
      <p:pic>
        <p:nvPicPr>
          <p:cNvPr id="10" name="Afbeelding 9"/>
          <p:cNvPicPr>
            <a:picLocks noChangeAspect="1"/>
          </p:cNvPicPr>
          <p:nvPr/>
        </p:nvPicPr>
        <p:blipFill rotWithShape="1">
          <a:blip r:embed="rId7"/>
          <a:srcRect l="-155" t="1540" r="20469" b="1"/>
          <a:stretch/>
        </p:blipFill>
        <p:spPr>
          <a:xfrm>
            <a:off x="251521" y="2045107"/>
            <a:ext cx="3397370" cy="2092700"/>
          </a:xfrm>
          <a:prstGeom prst="rect">
            <a:avLst/>
          </a:prstGeom>
        </p:spPr>
      </p:pic>
      <p:pic>
        <p:nvPicPr>
          <p:cNvPr id="11" name="Afbeelding 10"/>
          <p:cNvPicPr>
            <a:picLocks noChangeAspect="1"/>
          </p:cNvPicPr>
          <p:nvPr/>
        </p:nvPicPr>
        <p:blipFill>
          <a:blip r:embed="rId8"/>
          <a:stretch>
            <a:fillRect/>
          </a:stretch>
        </p:blipFill>
        <p:spPr>
          <a:xfrm>
            <a:off x="276070" y="4361809"/>
            <a:ext cx="3742299" cy="1891984"/>
          </a:xfrm>
          <a:prstGeom prst="rect">
            <a:avLst/>
          </a:prstGeom>
        </p:spPr>
      </p:pic>
      <p:pic>
        <p:nvPicPr>
          <p:cNvPr id="12" name="Afbeelding 11"/>
          <p:cNvPicPr>
            <a:picLocks noChangeAspect="1"/>
          </p:cNvPicPr>
          <p:nvPr/>
        </p:nvPicPr>
        <p:blipFill rotWithShape="1">
          <a:blip r:embed="rId9"/>
          <a:srcRect l="3341" t="6265" r="18698"/>
          <a:stretch/>
        </p:blipFill>
        <p:spPr>
          <a:xfrm>
            <a:off x="5616357" y="2052292"/>
            <a:ext cx="3276364" cy="2101546"/>
          </a:xfrm>
          <a:prstGeom prst="rect">
            <a:avLst/>
          </a:prstGeom>
        </p:spPr>
      </p:pic>
      <p:pic>
        <p:nvPicPr>
          <p:cNvPr id="13" name="Afbeelding 12"/>
          <p:cNvPicPr>
            <a:picLocks noChangeAspect="1"/>
          </p:cNvPicPr>
          <p:nvPr/>
        </p:nvPicPr>
        <p:blipFill rotWithShape="1">
          <a:blip r:embed="rId10" cstate="print">
            <a:extLst>
              <a:ext uri="{28A0092B-C50C-407E-A947-70E740481C1C}">
                <a14:useLocalDpi xmlns:a14="http://schemas.microsoft.com/office/drawing/2010/main" val="0"/>
              </a:ext>
            </a:extLst>
          </a:blip>
          <a:srcRect l="27950" r="39763"/>
          <a:stretch/>
        </p:blipFill>
        <p:spPr>
          <a:xfrm>
            <a:off x="3815916" y="2045107"/>
            <a:ext cx="1628491" cy="2108731"/>
          </a:xfrm>
          <a:prstGeom prst="rect">
            <a:avLst/>
          </a:prstGeom>
        </p:spPr>
      </p:pic>
      <p:sp>
        <p:nvSpPr>
          <p:cNvPr id="14" name="Tekstvak 13"/>
          <p:cNvSpPr txBox="1"/>
          <p:nvPr/>
        </p:nvSpPr>
        <p:spPr>
          <a:xfrm rot="20670210">
            <a:off x="836386" y="3556063"/>
            <a:ext cx="687063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Arial"/>
                <a:ea typeface="+mn-ea"/>
                <a:cs typeface="+mn-cs"/>
              </a:rPr>
              <a:t>Als je houdt van techniek en sleutelen, dan is M&amp;T iets voor jou!</a:t>
            </a:r>
          </a:p>
        </p:txBody>
      </p:sp>
    </p:spTree>
    <p:extLst>
      <p:ext uri="{BB962C8B-B14F-4D97-AF65-F5344CB8AC3E}">
        <p14:creationId xmlns:p14="http://schemas.microsoft.com/office/powerpoint/2010/main" val="14074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9" presetClass="emph" presetSubtype="0" nodeType="withEffect">
                                  <p:stCondLst>
                                    <p:cond delay="0"/>
                                  </p:stCondLst>
                                  <p:childTnLst>
                                    <p:set>
                                      <p:cBhvr rctx="PPT">
                                        <p:cTn id="9" dur="indefinite"/>
                                        <p:tgtEl>
                                          <p:spTgt spid="10"/>
                                        </p:tgtEl>
                                        <p:attrNameLst>
                                          <p:attrName>style.opacity</p:attrName>
                                        </p:attrNameLst>
                                      </p:cBhvr>
                                      <p:to>
                                        <p:strVal val="0.5"/>
                                      </p:to>
                                    </p:set>
                                    <p:animEffect filter="image" prLst="opacity: 0.5">
                                      <p:cBhvr rctx="IE">
                                        <p:cTn id="10" dur="indefinite"/>
                                        <p:tgtEl>
                                          <p:spTgt spid="10"/>
                                        </p:tgtEl>
                                      </p:cBhvr>
                                    </p:animEffect>
                                  </p:childTnLst>
                                </p:cTn>
                              </p:par>
                              <p:par>
                                <p:cTn id="11" presetID="9" presetClass="emph" presetSubtype="0" nodeType="withEffect">
                                  <p:stCondLst>
                                    <p:cond delay="0"/>
                                  </p:stCondLst>
                                  <p:childTnLst>
                                    <p:set>
                                      <p:cBhvr rctx="PPT">
                                        <p:cTn id="12" dur="indefinite"/>
                                        <p:tgtEl>
                                          <p:spTgt spid="11"/>
                                        </p:tgtEl>
                                        <p:attrNameLst>
                                          <p:attrName>style.opacity</p:attrName>
                                        </p:attrNameLst>
                                      </p:cBhvr>
                                      <p:to>
                                        <p:strVal val="0.5"/>
                                      </p:to>
                                    </p:set>
                                    <p:animEffect filter="image" prLst="opacity: 0.5">
                                      <p:cBhvr rctx="IE">
                                        <p:cTn id="13" dur="indefinite"/>
                                        <p:tgtEl>
                                          <p:spTgt spid="11"/>
                                        </p:tgtEl>
                                      </p:cBhvr>
                                    </p:animEffect>
                                  </p:childTnLst>
                                </p:cTn>
                              </p:par>
                              <p:par>
                                <p:cTn id="14" presetID="9" presetClass="emph" presetSubtype="0" nodeType="withEffect">
                                  <p:stCondLst>
                                    <p:cond delay="0"/>
                                  </p:stCondLst>
                                  <p:childTnLst>
                                    <p:set>
                                      <p:cBhvr rctx="PPT">
                                        <p:cTn id="15" dur="indefinite"/>
                                        <p:tgtEl>
                                          <p:spTgt spid="12"/>
                                        </p:tgtEl>
                                        <p:attrNameLst>
                                          <p:attrName>style.opacity</p:attrName>
                                        </p:attrNameLst>
                                      </p:cBhvr>
                                      <p:to>
                                        <p:strVal val="0.5"/>
                                      </p:to>
                                    </p:set>
                                    <p:animEffect filter="image" prLst="opacity: 0.5">
                                      <p:cBhvr rctx="IE">
                                        <p:cTn id="16" dur="indefinite"/>
                                        <p:tgtEl>
                                          <p:spTgt spid="12"/>
                                        </p:tgtEl>
                                      </p:cBhvr>
                                    </p:animEffect>
                                  </p:childTnLst>
                                </p:cTn>
                              </p:par>
                              <p:par>
                                <p:cTn id="17" presetID="9" presetClass="emph" presetSubtype="0" nodeType="withEffect">
                                  <p:stCondLst>
                                    <p:cond delay="0"/>
                                  </p:stCondLst>
                                  <p:childTnLst>
                                    <p:set>
                                      <p:cBhvr rctx="PPT">
                                        <p:cTn id="18" dur="indefinite"/>
                                        <p:tgtEl>
                                          <p:spTgt spid="13"/>
                                        </p:tgtEl>
                                        <p:attrNameLst>
                                          <p:attrName>style.opacity</p:attrName>
                                        </p:attrNameLst>
                                      </p:cBhvr>
                                      <p:to>
                                        <p:strVal val="0.5"/>
                                      </p:to>
                                    </p:set>
                                    <p:animEffect filter="image" prLst="opacity: 0.5">
                                      <p:cBhvr rctx="IE">
                                        <p:cTn id="19" dur="indefinite"/>
                                        <p:tgtEl>
                                          <p:spTgt spid="13"/>
                                        </p:tgtEl>
                                      </p:cBhvr>
                                    </p:animEffec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sp>
        <p:nvSpPr>
          <p:cNvPr id="5" name="Tijdelijke aanduiding voor tekst 4"/>
          <p:cNvSpPr>
            <a:spLocks noGrp="1"/>
          </p:cNvSpPr>
          <p:nvPr>
            <p:ph type="body" sz="quarter" idx="19"/>
          </p:nvPr>
        </p:nvSpPr>
        <p:spPr>
          <a:xfrm>
            <a:off x="611560" y="1661613"/>
            <a:ext cx="8528719" cy="4516786"/>
          </a:xfrm>
        </p:spPr>
        <p:txBody>
          <a:bodyPr/>
          <a:lstStyle/>
          <a:p>
            <a:pPr marL="0" indent="0">
              <a:buNone/>
            </a:pPr>
            <a:r>
              <a:rPr lang="nl-NL" sz="1800" i="1" dirty="0">
                <a:solidFill>
                  <a:srgbClr val="F7941D"/>
                </a:solidFill>
              </a:rPr>
              <a:t>Verplichte vakken</a:t>
            </a:r>
            <a:r>
              <a:rPr lang="nl-NL" sz="1800" dirty="0">
                <a:solidFill>
                  <a:srgbClr val="F7941D"/>
                </a:solidFill>
              </a:rPr>
              <a:t>:</a:t>
            </a:r>
          </a:p>
          <a:p>
            <a:pPr marL="0" indent="0">
              <a:buNone/>
            </a:pPr>
            <a:r>
              <a:rPr lang="nl-NL" sz="1800" dirty="0"/>
              <a:t>Nederlands, Engels, wiskunde, natuurkunde</a:t>
            </a:r>
          </a:p>
          <a:p>
            <a:pPr marL="0" indent="0">
              <a:buNone/>
            </a:pPr>
            <a:endParaRPr lang="nl-NL" sz="800" dirty="0"/>
          </a:p>
          <a:p>
            <a:pPr marL="0" indent="0">
              <a:buNone/>
            </a:pPr>
            <a:r>
              <a:rPr lang="nl-NL" sz="1800" i="1" dirty="0">
                <a:solidFill>
                  <a:srgbClr val="009900"/>
                </a:solidFill>
              </a:rPr>
              <a:t>Wat leer je?</a:t>
            </a:r>
          </a:p>
          <a:p>
            <a:pPr marL="0" indent="0">
              <a:buNone/>
            </a:pPr>
            <a:r>
              <a:rPr lang="nl-NL" sz="1800" dirty="0"/>
              <a:t>Bewerken en verbinden van materialen:</a:t>
            </a:r>
          </a:p>
          <a:p>
            <a:pPr marL="0" indent="0">
              <a:buNone/>
            </a:pPr>
            <a:r>
              <a:rPr lang="nl-NL" sz="1800" dirty="0"/>
              <a:t>	Werken met machines en gereedschappen, plaatmateriaal en buizen 	verbinden en buigen, gas, water en elektra aanleggen, lassen</a:t>
            </a:r>
          </a:p>
          <a:p>
            <a:pPr marL="0" indent="0">
              <a:buNone/>
            </a:pPr>
            <a:r>
              <a:rPr lang="nl-NL" sz="1800" dirty="0"/>
              <a:t>Besturen, automatiseren en ontwerpen:</a:t>
            </a:r>
          </a:p>
          <a:p>
            <a:pPr marL="0" indent="0">
              <a:buNone/>
            </a:pPr>
            <a:r>
              <a:rPr lang="nl-NL" sz="1800" dirty="0"/>
              <a:t>	Besturingsinstallatie en </a:t>
            </a:r>
            <a:r>
              <a:rPr lang="nl-NL" sz="1800" dirty="0" err="1"/>
              <a:t>domotica</a:t>
            </a:r>
            <a:r>
              <a:rPr lang="nl-NL" sz="1800" dirty="0"/>
              <a:t>-installatie opbouwen en uittesten, 	technische tekeningen maken en producten ontwerpen met 3D-printer en 	lasersnijder</a:t>
            </a:r>
          </a:p>
          <a:p>
            <a:pPr marL="0" indent="0">
              <a:buNone/>
            </a:pPr>
            <a:endParaRPr lang="nl-NL" sz="800" dirty="0"/>
          </a:p>
          <a:p>
            <a:pPr marL="0" indent="0">
              <a:buNone/>
            </a:pPr>
            <a:r>
              <a:rPr lang="nl-NL" sz="1800" i="1" dirty="0">
                <a:solidFill>
                  <a:srgbClr val="006EB7"/>
                </a:solidFill>
              </a:rPr>
              <a:t>Belangrijk:</a:t>
            </a:r>
          </a:p>
          <a:p>
            <a:pPr marL="0" indent="0">
              <a:buNone/>
            </a:pPr>
            <a:r>
              <a:rPr lang="nl-NL" sz="1800" i="1" dirty="0"/>
              <a:t>	</a:t>
            </a:r>
            <a:r>
              <a:rPr lang="nl-NL" sz="1800" dirty="0"/>
              <a:t>Met je handen willen werken</a:t>
            </a:r>
          </a:p>
          <a:p>
            <a:pPr marL="0" indent="0">
              <a:buNone/>
            </a:pPr>
            <a:r>
              <a:rPr lang="nl-NL" sz="1800" dirty="0"/>
              <a:t>	Met machines en gereedschappen willen werken</a:t>
            </a:r>
          </a:p>
          <a:p>
            <a:pPr marL="0" indent="0">
              <a:buNone/>
            </a:pPr>
            <a:r>
              <a:rPr lang="nl-NL" sz="1800" dirty="0"/>
              <a:t>	Nauwkeurig willen werken</a:t>
            </a:r>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7101" y="-357868"/>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251520" y="1208066"/>
            <a:ext cx="7980860" cy="632666"/>
          </a:xfrm>
        </p:spPr>
        <p:txBody>
          <a:bodyPr>
            <a:normAutofit/>
          </a:bodyPr>
          <a:lstStyle/>
          <a:p>
            <a:r>
              <a:rPr lang="nl-NL" dirty="0">
                <a:solidFill>
                  <a:srgbClr val="21428D"/>
                </a:solidFill>
              </a:rPr>
              <a:t>6 Produceren, Installeren en Energie</a:t>
            </a:r>
          </a:p>
        </p:txBody>
      </p:sp>
      <p:pic>
        <p:nvPicPr>
          <p:cNvPr id="8" name="Afbeelding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09592" y="5890416"/>
            <a:ext cx="1430687" cy="967584"/>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9" name="Tijdelijke aanduiding voor tekst 4"/>
          <p:cNvSpPr txBox="1">
            <a:spLocks/>
          </p:cNvSpPr>
          <p:nvPr/>
        </p:nvSpPr>
        <p:spPr>
          <a:xfrm>
            <a:off x="508264" y="2122588"/>
            <a:ext cx="8496622" cy="4516786"/>
          </a:xfrm>
          <a:prstGeom prst="rect">
            <a:avLst/>
          </a:prstGeom>
        </p:spPr>
        <p:txBody>
          <a:bodyPr/>
          <a:lstStyle>
            <a:lvl1pPr marL="342900" indent="-3429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Clr>
                <a:schemeClr val="accent3"/>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7853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431152" y="1375675"/>
            <a:ext cx="7980860" cy="632666"/>
          </a:xfrm>
        </p:spPr>
        <p:txBody>
          <a:bodyPr>
            <a:normAutofit/>
          </a:bodyPr>
          <a:lstStyle/>
          <a:p>
            <a:r>
              <a:rPr lang="nl-NL" dirty="0">
                <a:solidFill>
                  <a:srgbClr val="21428D"/>
                </a:solidFill>
              </a:rPr>
              <a:t>6 Produceren, Installeren en Energie</a:t>
            </a:r>
          </a:p>
        </p:txBody>
      </p:sp>
      <p:pic>
        <p:nvPicPr>
          <p:cNvPr id="8" name="Afbeelding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09592" y="5890416"/>
            <a:ext cx="1430687" cy="967584"/>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9" name="Tijdelijke aanduiding voor tekst 4"/>
          <p:cNvSpPr txBox="1">
            <a:spLocks/>
          </p:cNvSpPr>
          <p:nvPr/>
        </p:nvSpPr>
        <p:spPr>
          <a:xfrm>
            <a:off x="508264" y="2122588"/>
            <a:ext cx="8496622" cy="4516786"/>
          </a:xfrm>
          <a:prstGeom prst="rect">
            <a:avLst/>
          </a:prstGeom>
        </p:spPr>
        <p:txBody>
          <a:bodyPr/>
          <a:lstStyle>
            <a:lvl1pPr marL="342900" indent="-3429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Clr>
                <a:schemeClr val="accent3"/>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Afbeelding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19" y="2014981"/>
            <a:ext cx="2825345" cy="2001097"/>
          </a:xfrm>
          <a:prstGeom prst="rect">
            <a:avLst/>
          </a:prstGeom>
        </p:spPr>
      </p:pic>
      <p:pic>
        <p:nvPicPr>
          <p:cNvPr id="5" name="Afbeelding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8646" y="1999499"/>
            <a:ext cx="2519915" cy="2016580"/>
          </a:xfrm>
          <a:prstGeom prst="rect">
            <a:avLst/>
          </a:prstGeom>
        </p:spPr>
      </p:pic>
      <p:pic>
        <p:nvPicPr>
          <p:cNvPr id="10" name="Afbeelding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8582" y="1999499"/>
            <a:ext cx="2844990" cy="2016580"/>
          </a:xfrm>
          <a:prstGeom prst="rect">
            <a:avLst/>
          </a:prstGeom>
        </p:spPr>
      </p:pic>
      <p:pic>
        <p:nvPicPr>
          <p:cNvPr id="12" name="Afbeelding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1519" y="4185639"/>
            <a:ext cx="3188872" cy="2072827"/>
          </a:xfrm>
          <a:prstGeom prst="rect">
            <a:avLst/>
          </a:prstGeom>
        </p:spPr>
      </p:pic>
      <p:pic>
        <p:nvPicPr>
          <p:cNvPr id="13" name="Afbeelding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04057" y="4185639"/>
            <a:ext cx="4345553" cy="2056378"/>
          </a:xfrm>
          <a:prstGeom prst="rect">
            <a:avLst/>
          </a:prstGeom>
        </p:spPr>
      </p:pic>
      <p:sp>
        <p:nvSpPr>
          <p:cNvPr id="11" name="Tekstvak 10"/>
          <p:cNvSpPr txBox="1"/>
          <p:nvPr/>
        </p:nvSpPr>
        <p:spPr>
          <a:xfrm rot="20670210">
            <a:off x="543876" y="3274515"/>
            <a:ext cx="811622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Arial"/>
                <a:ea typeface="+mn-ea"/>
                <a:cs typeface="+mn-cs"/>
              </a:rPr>
              <a:t>Als je wilt weten hoe je moet lassen of thuis de elektra en sanitaire installaties wilt leren aanleggen, dan past PIE helemaal bij jou!</a:t>
            </a:r>
          </a:p>
        </p:txBody>
      </p:sp>
    </p:spTree>
    <p:extLst>
      <p:ext uri="{BB962C8B-B14F-4D97-AF65-F5344CB8AC3E}">
        <p14:creationId xmlns:p14="http://schemas.microsoft.com/office/powerpoint/2010/main" val="334926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par>
                                <p:cTn id="8" presetID="9" presetClass="emph" presetSubtype="0" nodeType="withEffect">
                                  <p:stCondLst>
                                    <p:cond delay="0"/>
                                  </p:stCondLst>
                                  <p:childTnLst>
                                    <p:set>
                                      <p:cBhvr rctx="PPT">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par>
                                <p:cTn id="11" presetID="9" presetClass="emph" presetSubtype="0" nodeType="withEffect">
                                  <p:stCondLst>
                                    <p:cond delay="0"/>
                                  </p:stCondLst>
                                  <p:childTnLst>
                                    <p:set>
                                      <p:cBhvr rctx="PPT">
                                        <p:cTn id="12" dur="indefinite"/>
                                        <p:tgtEl>
                                          <p:spTgt spid="10"/>
                                        </p:tgtEl>
                                        <p:attrNameLst>
                                          <p:attrName>style.opacity</p:attrName>
                                        </p:attrNameLst>
                                      </p:cBhvr>
                                      <p:to>
                                        <p:strVal val="0.5"/>
                                      </p:to>
                                    </p:set>
                                    <p:animEffect filter="image" prLst="opacity: 0.5">
                                      <p:cBhvr rctx="IE">
                                        <p:cTn id="13" dur="indefinite"/>
                                        <p:tgtEl>
                                          <p:spTgt spid="10"/>
                                        </p:tgtEl>
                                      </p:cBhvr>
                                    </p:animEffect>
                                  </p:childTnLst>
                                </p:cTn>
                              </p:par>
                              <p:par>
                                <p:cTn id="14" presetID="9" presetClass="emph" presetSubtype="0" nodeType="withEffect">
                                  <p:stCondLst>
                                    <p:cond delay="0"/>
                                  </p:stCondLst>
                                  <p:childTnLst>
                                    <p:set>
                                      <p:cBhvr rctx="PPT">
                                        <p:cTn id="15" dur="indefinite"/>
                                        <p:tgtEl>
                                          <p:spTgt spid="12"/>
                                        </p:tgtEl>
                                        <p:attrNameLst>
                                          <p:attrName>style.opacity</p:attrName>
                                        </p:attrNameLst>
                                      </p:cBhvr>
                                      <p:to>
                                        <p:strVal val="0.5"/>
                                      </p:to>
                                    </p:set>
                                    <p:animEffect filter="image" prLst="opacity: 0.5">
                                      <p:cBhvr rctx="IE">
                                        <p:cTn id="16" dur="indefinite"/>
                                        <p:tgtEl>
                                          <p:spTgt spid="12"/>
                                        </p:tgtEl>
                                      </p:cBhvr>
                                    </p:animEffect>
                                  </p:childTnLst>
                                </p:cTn>
                              </p:par>
                              <p:par>
                                <p:cTn id="17" presetID="9" presetClass="emph" presetSubtype="0" nodeType="withEffect">
                                  <p:stCondLst>
                                    <p:cond delay="0"/>
                                  </p:stCondLst>
                                  <p:childTnLst>
                                    <p:set>
                                      <p:cBhvr rctx="PPT">
                                        <p:cTn id="18" dur="indefinite"/>
                                        <p:tgtEl>
                                          <p:spTgt spid="13"/>
                                        </p:tgtEl>
                                        <p:attrNameLst>
                                          <p:attrName>style.opacity</p:attrName>
                                        </p:attrNameLst>
                                      </p:cBhvr>
                                      <p:to>
                                        <p:strVal val="0.5"/>
                                      </p:to>
                                    </p:set>
                                    <p:animEffect filter="image" prLst="opacity: 0.5">
                                      <p:cBhvr rctx="IE">
                                        <p:cTn id="19" dur="indefinite"/>
                                        <p:tgtEl>
                                          <p:spTgt spid="13"/>
                                        </p:tgtEl>
                                      </p:cBhvr>
                                    </p:animEffec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sp>
        <p:nvSpPr>
          <p:cNvPr id="5" name="Tijdelijke aanduiding voor tekst 4"/>
          <p:cNvSpPr>
            <a:spLocks noGrp="1"/>
          </p:cNvSpPr>
          <p:nvPr>
            <p:ph type="body" sz="quarter" idx="19"/>
          </p:nvPr>
        </p:nvSpPr>
        <p:spPr>
          <a:xfrm>
            <a:off x="611560" y="1970188"/>
            <a:ext cx="8240926" cy="4516786"/>
          </a:xfrm>
        </p:spPr>
        <p:txBody>
          <a:bodyPr/>
          <a:lstStyle/>
          <a:p>
            <a:pPr marL="0" indent="0">
              <a:buNone/>
            </a:pPr>
            <a:endParaRPr lang="nl-NL" sz="2000" dirty="0"/>
          </a:p>
          <a:p>
            <a:pPr marL="0" indent="0">
              <a:buNone/>
            </a:pPr>
            <a:r>
              <a:rPr lang="nl-NL" sz="2000" dirty="0"/>
              <a:t>Profiel</a:t>
            </a:r>
          </a:p>
          <a:p>
            <a:pPr marL="0" indent="0">
              <a:buNone/>
            </a:pPr>
            <a:r>
              <a:rPr lang="nl-NL" sz="2000" dirty="0"/>
              <a:t>GR = Groen, brede opleiding</a:t>
            </a:r>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611560" y="1403595"/>
            <a:ext cx="7980860" cy="632666"/>
          </a:xfrm>
        </p:spPr>
        <p:txBody>
          <a:bodyPr>
            <a:normAutofit/>
          </a:bodyPr>
          <a:lstStyle/>
          <a:p>
            <a:r>
              <a:rPr lang="nl-NL" dirty="0">
                <a:solidFill>
                  <a:srgbClr val="21428D"/>
                </a:solidFill>
              </a:rPr>
              <a:t>Groen</a:t>
            </a:r>
          </a:p>
        </p:txBody>
      </p:sp>
      <p:pic>
        <p:nvPicPr>
          <p:cNvPr id="8" name="Afbeelding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17472" y="4323066"/>
            <a:ext cx="3826528" cy="252000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362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sp>
        <p:nvSpPr>
          <p:cNvPr id="5" name="Tijdelijke aanduiding voor tekst 4"/>
          <p:cNvSpPr>
            <a:spLocks noGrp="1"/>
          </p:cNvSpPr>
          <p:nvPr>
            <p:ph type="body" sz="quarter" idx="19"/>
          </p:nvPr>
        </p:nvSpPr>
        <p:spPr>
          <a:xfrm>
            <a:off x="611560" y="1914139"/>
            <a:ext cx="8240926" cy="4516786"/>
          </a:xfrm>
        </p:spPr>
        <p:txBody>
          <a:bodyPr/>
          <a:lstStyle/>
          <a:p>
            <a:pPr marL="0" indent="0">
              <a:buNone/>
            </a:pPr>
            <a:r>
              <a:rPr lang="nl-NL" sz="1800" i="1" dirty="0">
                <a:solidFill>
                  <a:srgbClr val="F7941D"/>
                </a:solidFill>
              </a:rPr>
              <a:t>Verplichte vakken</a:t>
            </a:r>
            <a:r>
              <a:rPr lang="nl-NL" sz="1800" dirty="0">
                <a:solidFill>
                  <a:srgbClr val="F7941D"/>
                </a:solidFill>
              </a:rPr>
              <a:t>:</a:t>
            </a:r>
          </a:p>
          <a:p>
            <a:pPr marL="0" indent="0">
              <a:buNone/>
            </a:pPr>
            <a:r>
              <a:rPr lang="nl-NL" sz="1800" dirty="0"/>
              <a:t>Nederlands, Engels, wiskunde, keuze uit biologie of natuurkunde</a:t>
            </a:r>
          </a:p>
          <a:p>
            <a:pPr marL="0" indent="0">
              <a:buNone/>
            </a:pPr>
            <a:endParaRPr lang="nl-NL" sz="1200" dirty="0"/>
          </a:p>
          <a:p>
            <a:pPr marL="0" indent="0">
              <a:buNone/>
            </a:pPr>
            <a:r>
              <a:rPr lang="nl-NL" sz="1800" i="1" dirty="0">
                <a:solidFill>
                  <a:srgbClr val="009900"/>
                </a:solidFill>
              </a:rPr>
              <a:t>Wat leer je?</a:t>
            </a:r>
          </a:p>
          <a:p>
            <a:pPr marL="0" indent="0">
              <a:buNone/>
            </a:pPr>
            <a:r>
              <a:rPr lang="nl-NL" sz="1800" dirty="0"/>
              <a:t>Groene productie:</a:t>
            </a:r>
          </a:p>
          <a:p>
            <a:pPr marL="0" indent="0">
              <a:buNone/>
            </a:pPr>
            <a:r>
              <a:rPr lang="nl-NL" sz="1800" dirty="0"/>
              <a:t>	Gewassen telen en oogsten</a:t>
            </a:r>
          </a:p>
          <a:p>
            <a:pPr marL="0" indent="0">
              <a:buNone/>
            </a:pPr>
            <a:r>
              <a:rPr lang="nl-NL" sz="1800" dirty="0"/>
              <a:t>	Productiedieren houden</a:t>
            </a:r>
          </a:p>
          <a:p>
            <a:pPr marL="0" indent="0">
              <a:buNone/>
            </a:pPr>
            <a:r>
              <a:rPr lang="nl-NL" sz="1800" dirty="0"/>
              <a:t>	Landbouw, tuinbouw en veehouderij</a:t>
            </a:r>
          </a:p>
          <a:p>
            <a:pPr marL="0" indent="0">
              <a:buNone/>
            </a:pPr>
            <a:r>
              <a:rPr lang="nl-NL" sz="1800" dirty="0"/>
              <a:t>Het houden van dieren (leren omgaan met de dieren op school)</a:t>
            </a:r>
          </a:p>
          <a:p>
            <a:pPr marL="0" indent="0">
              <a:buNone/>
            </a:pPr>
            <a:endParaRPr lang="nl-NL" sz="1200" i="1" dirty="0"/>
          </a:p>
          <a:p>
            <a:pPr marL="0" indent="0">
              <a:buNone/>
            </a:pPr>
            <a:r>
              <a:rPr lang="nl-NL" sz="1800" i="1" dirty="0">
                <a:solidFill>
                  <a:srgbClr val="006EB7"/>
                </a:solidFill>
              </a:rPr>
              <a:t>Belangrijk:	</a:t>
            </a:r>
            <a:endParaRPr lang="nl-NL" sz="1800" dirty="0">
              <a:solidFill>
                <a:srgbClr val="006EB7"/>
              </a:solidFill>
            </a:endParaRPr>
          </a:p>
          <a:p>
            <a:pPr marL="0" indent="0">
              <a:buNone/>
            </a:pPr>
            <a:r>
              <a:rPr lang="nl-NL" sz="1800" dirty="0"/>
              <a:t>	Houden van planten en dieren</a:t>
            </a:r>
          </a:p>
          <a:p>
            <a:pPr marL="0" indent="0">
              <a:buNone/>
            </a:pPr>
            <a:r>
              <a:rPr lang="nl-NL" sz="1800" dirty="0"/>
              <a:t>	“Groen moet je doen”: handen uit de mouwen</a:t>
            </a:r>
          </a:p>
          <a:p>
            <a:pPr marL="0" indent="0">
              <a:buNone/>
            </a:pPr>
            <a:r>
              <a:rPr lang="nl-NL" sz="1800" dirty="0"/>
              <a:t>	Buiten willen werken</a:t>
            </a:r>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611560" y="1403595"/>
            <a:ext cx="7980860" cy="632666"/>
          </a:xfrm>
        </p:spPr>
        <p:txBody>
          <a:bodyPr>
            <a:normAutofit/>
          </a:bodyPr>
          <a:lstStyle/>
          <a:p>
            <a:r>
              <a:rPr lang="nl-NL" dirty="0">
                <a:solidFill>
                  <a:srgbClr val="21428D"/>
                </a:solidFill>
              </a:rPr>
              <a:t>7 Groen</a:t>
            </a:r>
          </a:p>
        </p:txBody>
      </p:sp>
      <p:sp>
        <p:nvSpPr>
          <p:cNvPr id="9" name="Tijdelijke aanduiding voor tekst 4"/>
          <p:cNvSpPr txBox="1">
            <a:spLocks/>
          </p:cNvSpPr>
          <p:nvPr/>
        </p:nvSpPr>
        <p:spPr>
          <a:xfrm>
            <a:off x="508264" y="2122588"/>
            <a:ext cx="8496622" cy="4516786"/>
          </a:xfrm>
          <a:prstGeom prst="rect">
            <a:avLst/>
          </a:prstGeom>
        </p:spPr>
        <p:txBody>
          <a:bodyPr/>
          <a:lstStyle>
            <a:lvl1pPr marL="342900" indent="-3429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Clr>
                <a:schemeClr val="accent3"/>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Afbeelding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13572" y="5925438"/>
            <a:ext cx="1422727" cy="934929"/>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770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611560" y="1403595"/>
            <a:ext cx="7980860" cy="632666"/>
          </a:xfrm>
        </p:spPr>
        <p:txBody>
          <a:bodyPr>
            <a:normAutofit/>
          </a:bodyPr>
          <a:lstStyle/>
          <a:p>
            <a:r>
              <a:rPr lang="nl-NL" dirty="0">
                <a:solidFill>
                  <a:srgbClr val="21428D"/>
                </a:solidFill>
              </a:rPr>
              <a:t>7 Groen</a:t>
            </a:r>
          </a:p>
        </p:txBody>
      </p:sp>
      <p:sp>
        <p:nvSpPr>
          <p:cNvPr id="9" name="Tijdelijke aanduiding voor tekst 4"/>
          <p:cNvSpPr txBox="1">
            <a:spLocks/>
          </p:cNvSpPr>
          <p:nvPr/>
        </p:nvSpPr>
        <p:spPr>
          <a:xfrm>
            <a:off x="508264" y="2122588"/>
            <a:ext cx="8496622" cy="4516786"/>
          </a:xfrm>
          <a:prstGeom prst="rect">
            <a:avLst/>
          </a:prstGeom>
        </p:spPr>
        <p:txBody>
          <a:bodyPr/>
          <a:lstStyle>
            <a:lvl1pPr marL="342900" indent="-3429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Clr>
                <a:schemeClr val="accent3"/>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Afbeelding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21273" y="5923071"/>
            <a:ext cx="1422727" cy="934929"/>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rotWithShape="1">
          <a:blip r:embed="rId6" cstate="print">
            <a:extLst>
              <a:ext uri="{28A0092B-C50C-407E-A947-70E740481C1C}">
                <a14:useLocalDpi xmlns:a14="http://schemas.microsoft.com/office/drawing/2010/main" val="0"/>
              </a:ext>
            </a:extLst>
          </a:blip>
          <a:srcRect r="7805" b="8652"/>
          <a:stretch/>
        </p:blipFill>
        <p:spPr>
          <a:xfrm>
            <a:off x="5294479" y="1981568"/>
            <a:ext cx="1582256" cy="2410209"/>
          </a:xfrm>
          <a:prstGeom prst="rect">
            <a:avLst/>
          </a:prstGeom>
        </p:spPr>
      </p:pic>
      <p:pic>
        <p:nvPicPr>
          <p:cNvPr id="5" name="Afbeelding 4"/>
          <p:cNvPicPr>
            <a:picLocks noChangeAspect="1"/>
          </p:cNvPicPr>
          <p:nvPr/>
        </p:nvPicPr>
        <p:blipFill rotWithShape="1">
          <a:blip r:embed="rId7" cstate="print">
            <a:extLst>
              <a:ext uri="{28A0092B-C50C-407E-A947-70E740481C1C}">
                <a14:useLocalDpi xmlns:a14="http://schemas.microsoft.com/office/drawing/2010/main" val="0"/>
              </a:ext>
            </a:extLst>
          </a:blip>
          <a:srcRect l="5064" r="5104"/>
          <a:stretch/>
        </p:blipFill>
        <p:spPr>
          <a:xfrm>
            <a:off x="278630" y="1981568"/>
            <a:ext cx="3168352" cy="2063130"/>
          </a:xfrm>
          <a:prstGeom prst="rect">
            <a:avLst/>
          </a:prstGeom>
        </p:spPr>
      </p:pic>
      <p:pic>
        <p:nvPicPr>
          <p:cNvPr id="11" name="Afbeelding 10"/>
          <p:cNvPicPr>
            <a:picLocks noChangeAspect="1"/>
          </p:cNvPicPr>
          <p:nvPr/>
        </p:nvPicPr>
        <p:blipFill rotWithShape="1">
          <a:blip r:embed="rId8" cstate="print">
            <a:extLst>
              <a:ext uri="{28A0092B-C50C-407E-A947-70E740481C1C}">
                <a14:useLocalDpi xmlns:a14="http://schemas.microsoft.com/office/drawing/2010/main" val="0"/>
              </a:ext>
            </a:extLst>
          </a:blip>
          <a:srcRect l="19606"/>
          <a:stretch/>
        </p:blipFill>
        <p:spPr>
          <a:xfrm>
            <a:off x="3626226" y="1981826"/>
            <a:ext cx="1479516" cy="2409951"/>
          </a:xfrm>
          <a:prstGeom prst="rect">
            <a:avLst/>
          </a:prstGeom>
        </p:spPr>
      </p:pic>
      <p:pic>
        <p:nvPicPr>
          <p:cNvPr id="12" name="Afbeelding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15475" y="4538628"/>
            <a:ext cx="2201798" cy="1709128"/>
          </a:xfrm>
          <a:prstGeom prst="rect">
            <a:avLst/>
          </a:prstGeom>
        </p:spPr>
      </p:pic>
      <p:pic>
        <p:nvPicPr>
          <p:cNvPr id="14" name="Afbeelding 13"/>
          <p:cNvPicPr>
            <a:picLocks noChangeAspect="1"/>
          </p:cNvPicPr>
          <p:nvPr/>
        </p:nvPicPr>
        <p:blipFill rotWithShape="1">
          <a:blip r:embed="rId10" cstate="print">
            <a:extLst>
              <a:ext uri="{28A0092B-C50C-407E-A947-70E740481C1C}">
                <a14:useLocalDpi xmlns:a14="http://schemas.microsoft.com/office/drawing/2010/main" val="0"/>
              </a:ext>
            </a:extLst>
          </a:blip>
          <a:srcRect t="7888" b="5629"/>
          <a:stretch/>
        </p:blipFill>
        <p:spPr>
          <a:xfrm>
            <a:off x="7055978" y="1981568"/>
            <a:ext cx="1762992" cy="2448272"/>
          </a:xfrm>
          <a:prstGeom prst="rect">
            <a:avLst/>
          </a:prstGeom>
        </p:spPr>
      </p:pic>
      <p:pic>
        <p:nvPicPr>
          <p:cNvPr id="18" name="Afbeelding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6348" y="4293096"/>
            <a:ext cx="3061501" cy="1955839"/>
          </a:xfrm>
          <a:prstGeom prst="rect">
            <a:avLst/>
          </a:prstGeom>
        </p:spPr>
      </p:pic>
      <p:pic>
        <p:nvPicPr>
          <p:cNvPr id="21" name="Afbeelding 20"/>
          <p:cNvPicPr>
            <a:picLocks noChangeAspect="1"/>
          </p:cNvPicPr>
          <p:nvPr/>
        </p:nvPicPr>
        <p:blipFill rotWithShape="1">
          <a:blip r:embed="rId12" cstate="print">
            <a:extLst>
              <a:ext uri="{28A0092B-C50C-407E-A947-70E740481C1C}">
                <a14:useLocalDpi xmlns:a14="http://schemas.microsoft.com/office/drawing/2010/main" val="0"/>
              </a:ext>
            </a:extLst>
          </a:blip>
          <a:srcRect r="7992"/>
          <a:stretch/>
        </p:blipFill>
        <p:spPr>
          <a:xfrm>
            <a:off x="3525139" y="4538629"/>
            <a:ext cx="2703045" cy="1710306"/>
          </a:xfrm>
          <a:prstGeom prst="rect">
            <a:avLst/>
          </a:prstGeom>
        </p:spPr>
      </p:pic>
      <p:sp>
        <p:nvSpPr>
          <p:cNvPr id="20" name="Tekstvak 19"/>
          <p:cNvSpPr txBox="1"/>
          <p:nvPr/>
        </p:nvSpPr>
        <p:spPr>
          <a:xfrm rot="20670210">
            <a:off x="1501115" y="3494214"/>
            <a:ext cx="611059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Arial"/>
                <a:ea typeface="+mn-ea"/>
                <a:cs typeface="+mn-cs"/>
              </a:rPr>
              <a:t>Als je houdt van dieren en planten, dan past GROEN bij jou!</a:t>
            </a:r>
          </a:p>
        </p:txBody>
      </p:sp>
    </p:spTree>
    <p:extLst>
      <p:ext uri="{BB962C8B-B14F-4D97-AF65-F5344CB8AC3E}">
        <p14:creationId xmlns:p14="http://schemas.microsoft.com/office/powerpoint/2010/main" val="374096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par>
                                <p:cTn id="8" presetID="9" presetClass="emph" presetSubtype="0" nodeType="withEffect">
                                  <p:stCondLst>
                                    <p:cond delay="0"/>
                                  </p:stCondLst>
                                  <p:childTnLst>
                                    <p:set>
                                      <p:cBhvr rctx="PPT">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par>
                                <p:cTn id="11" presetID="9" presetClass="emph" presetSubtype="0" nodeType="withEffect">
                                  <p:stCondLst>
                                    <p:cond delay="0"/>
                                  </p:stCondLst>
                                  <p:childTnLst>
                                    <p:set>
                                      <p:cBhvr rctx="PPT">
                                        <p:cTn id="12" dur="indefinite"/>
                                        <p:tgtEl>
                                          <p:spTgt spid="11"/>
                                        </p:tgtEl>
                                        <p:attrNameLst>
                                          <p:attrName>style.opacity</p:attrName>
                                        </p:attrNameLst>
                                      </p:cBhvr>
                                      <p:to>
                                        <p:strVal val="0.5"/>
                                      </p:to>
                                    </p:set>
                                    <p:animEffect filter="image" prLst="opacity: 0.5">
                                      <p:cBhvr rctx="IE">
                                        <p:cTn id="13" dur="indefinite"/>
                                        <p:tgtEl>
                                          <p:spTgt spid="11"/>
                                        </p:tgtEl>
                                      </p:cBhvr>
                                    </p:animEffect>
                                  </p:childTnLst>
                                </p:cTn>
                              </p:par>
                              <p:par>
                                <p:cTn id="14" presetID="9" presetClass="emph" presetSubtype="0" nodeType="withEffect">
                                  <p:stCondLst>
                                    <p:cond delay="0"/>
                                  </p:stCondLst>
                                  <p:childTnLst>
                                    <p:set>
                                      <p:cBhvr rctx="PPT">
                                        <p:cTn id="15" dur="indefinite"/>
                                        <p:tgtEl>
                                          <p:spTgt spid="12"/>
                                        </p:tgtEl>
                                        <p:attrNameLst>
                                          <p:attrName>style.opacity</p:attrName>
                                        </p:attrNameLst>
                                      </p:cBhvr>
                                      <p:to>
                                        <p:strVal val="0.5"/>
                                      </p:to>
                                    </p:set>
                                    <p:animEffect filter="image" prLst="opacity: 0.5">
                                      <p:cBhvr rctx="IE">
                                        <p:cTn id="16" dur="indefinite"/>
                                        <p:tgtEl>
                                          <p:spTgt spid="12"/>
                                        </p:tgtEl>
                                      </p:cBhvr>
                                    </p:animEffect>
                                  </p:childTnLst>
                                </p:cTn>
                              </p:par>
                              <p:par>
                                <p:cTn id="17" presetID="9" presetClass="emph" presetSubtype="0" nodeType="withEffect">
                                  <p:stCondLst>
                                    <p:cond delay="0"/>
                                  </p:stCondLst>
                                  <p:childTnLst>
                                    <p:set>
                                      <p:cBhvr rctx="PPT">
                                        <p:cTn id="18" dur="indefinite"/>
                                        <p:tgtEl>
                                          <p:spTgt spid="14"/>
                                        </p:tgtEl>
                                        <p:attrNameLst>
                                          <p:attrName>style.opacity</p:attrName>
                                        </p:attrNameLst>
                                      </p:cBhvr>
                                      <p:to>
                                        <p:strVal val="0.5"/>
                                      </p:to>
                                    </p:set>
                                    <p:animEffect filter="image" prLst="opacity: 0.5">
                                      <p:cBhvr rctx="IE">
                                        <p:cTn id="19" dur="indefinite"/>
                                        <p:tgtEl>
                                          <p:spTgt spid="14"/>
                                        </p:tgtEl>
                                      </p:cBhvr>
                                    </p:animEffect>
                                  </p:childTnLst>
                                </p:cTn>
                              </p:par>
                              <p:par>
                                <p:cTn id="20" presetID="9" presetClass="emph" presetSubtype="0" nodeType="withEffect">
                                  <p:stCondLst>
                                    <p:cond delay="0"/>
                                  </p:stCondLst>
                                  <p:childTnLst>
                                    <p:set>
                                      <p:cBhvr rctx="PPT">
                                        <p:cTn id="21" dur="indefinite"/>
                                        <p:tgtEl>
                                          <p:spTgt spid="18"/>
                                        </p:tgtEl>
                                        <p:attrNameLst>
                                          <p:attrName>style.opacity</p:attrName>
                                        </p:attrNameLst>
                                      </p:cBhvr>
                                      <p:to>
                                        <p:strVal val="0.5"/>
                                      </p:to>
                                    </p:set>
                                    <p:animEffect filter="image" prLst="opacity: 0.5">
                                      <p:cBhvr rctx="IE">
                                        <p:cTn id="22" dur="indefinite"/>
                                        <p:tgtEl>
                                          <p:spTgt spid="18"/>
                                        </p:tgtEl>
                                      </p:cBhvr>
                                    </p:animEffect>
                                  </p:childTnLst>
                                </p:cTn>
                              </p:par>
                              <p:par>
                                <p:cTn id="23" presetID="9" presetClass="emph" presetSubtype="0" nodeType="withEffect">
                                  <p:stCondLst>
                                    <p:cond delay="0"/>
                                  </p:stCondLst>
                                  <p:childTnLst>
                                    <p:set>
                                      <p:cBhvr rctx="PPT">
                                        <p:cTn id="24" dur="indefinite"/>
                                        <p:tgtEl>
                                          <p:spTgt spid="21"/>
                                        </p:tgtEl>
                                        <p:attrNameLst>
                                          <p:attrName>style.opacity</p:attrName>
                                        </p:attrNameLst>
                                      </p:cBhvr>
                                      <p:to>
                                        <p:strVal val="0.5"/>
                                      </p:to>
                                    </p:set>
                                    <p:animEffect filter="image" prLst="opacity: 0.5">
                                      <p:cBhvr rctx="IE">
                                        <p:cTn id="25" dur="indefinite"/>
                                        <p:tgtEl>
                                          <p:spTgt spid="21"/>
                                        </p:tgtEl>
                                      </p:cBhvr>
                                    </p:animEffec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sp>
        <p:nvSpPr>
          <p:cNvPr id="5" name="Tijdelijke aanduiding voor tekst 4"/>
          <p:cNvSpPr>
            <a:spLocks noGrp="1"/>
          </p:cNvSpPr>
          <p:nvPr>
            <p:ph type="body" sz="quarter" idx="19"/>
          </p:nvPr>
        </p:nvSpPr>
        <p:spPr>
          <a:xfrm>
            <a:off x="431481" y="1930161"/>
            <a:ext cx="8609350" cy="4749082"/>
          </a:xfrm>
        </p:spPr>
        <p:txBody>
          <a:bodyPr lIns="91440" tIns="45720" rIns="91440" bIns="45720" anchor="t"/>
          <a:lstStyle/>
          <a:p>
            <a:pPr marL="0" indent="0">
              <a:buNone/>
            </a:pPr>
            <a:r>
              <a:rPr lang="nl-NL" sz="1800" i="1" dirty="0">
                <a:solidFill>
                  <a:srgbClr val="F7941D"/>
                </a:solidFill>
              </a:rPr>
              <a:t>Verplichte vakken</a:t>
            </a:r>
            <a:r>
              <a:rPr lang="nl-NL" sz="1800" dirty="0">
                <a:solidFill>
                  <a:srgbClr val="F7941D"/>
                </a:solidFill>
              </a:rPr>
              <a:t>:</a:t>
            </a:r>
          </a:p>
          <a:p>
            <a:pPr marL="0" indent="0">
              <a:buNone/>
            </a:pPr>
            <a:r>
              <a:rPr lang="nl-NL" sz="1800" dirty="0"/>
              <a:t>Nederlands, Engels, keuze van 2 vakken uit biologie, wiskunde of economie</a:t>
            </a:r>
          </a:p>
          <a:p>
            <a:pPr marL="0" indent="0">
              <a:buNone/>
            </a:pPr>
            <a:endParaRPr lang="nl-NL" sz="1100" dirty="0"/>
          </a:p>
          <a:p>
            <a:pPr marL="0" indent="0">
              <a:buNone/>
            </a:pPr>
            <a:r>
              <a:rPr lang="nl-NL" sz="1800" i="1" dirty="0">
                <a:solidFill>
                  <a:srgbClr val="009900"/>
                </a:solidFill>
              </a:rPr>
              <a:t>Wat leer je?</a:t>
            </a:r>
          </a:p>
          <a:p>
            <a:pPr marL="0" indent="0" defTabSz="731838">
              <a:buNone/>
            </a:pPr>
            <a:r>
              <a:rPr lang="nl-NL" sz="1800" dirty="0"/>
              <a:t>	Een activiteit organiseren		Een product bedenken en verkopen</a:t>
            </a:r>
          </a:p>
          <a:p>
            <a:pPr marL="0" indent="0" defTabSz="731838">
              <a:buNone/>
            </a:pPr>
            <a:r>
              <a:rPr lang="nl-NL" sz="1800" dirty="0"/>
              <a:t>	Gerechten bereiden in de keuken	Producten maken van hout en metaal </a:t>
            </a:r>
          </a:p>
          <a:p>
            <a:pPr marL="0" indent="0" defTabSz="631825">
              <a:buNone/>
            </a:pPr>
            <a:r>
              <a:rPr lang="nl-NL" sz="1800" dirty="0"/>
              <a:t>2 keuzerichtingen: </a:t>
            </a:r>
          </a:p>
          <a:p>
            <a:pPr marL="0" indent="0" defTabSz="722313">
              <a:buNone/>
            </a:pPr>
            <a:r>
              <a:rPr lang="nl-NL" sz="1800" dirty="0"/>
              <a:t>	Sport: Een sportactiviteit organiseren en begeleiden</a:t>
            </a:r>
          </a:p>
          <a:p>
            <a:pPr marL="0" indent="0" defTabSz="722313">
              <a:buNone/>
            </a:pPr>
            <a:r>
              <a:rPr lang="nl-NL" sz="1800" dirty="0"/>
              <a:t>	Theater: Een theatervoorstelling maken en spelen, film maken en monteren</a:t>
            </a:r>
          </a:p>
          <a:p>
            <a:pPr marL="0" indent="0">
              <a:buNone/>
            </a:pPr>
            <a:endParaRPr lang="nl-NL" sz="1100" dirty="0"/>
          </a:p>
          <a:p>
            <a:pPr marL="0" indent="0">
              <a:buNone/>
            </a:pPr>
            <a:r>
              <a:rPr lang="nl-NL" sz="1800" i="1" dirty="0">
                <a:solidFill>
                  <a:srgbClr val="006EB7"/>
                </a:solidFill>
              </a:rPr>
              <a:t>Belangrijk:</a:t>
            </a:r>
          </a:p>
          <a:p>
            <a:pPr marL="0" indent="0">
              <a:buNone/>
            </a:pPr>
            <a:r>
              <a:rPr lang="nl-NL" sz="1800" dirty="0"/>
              <a:t>	Samenwerken</a:t>
            </a:r>
          </a:p>
          <a:p>
            <a:pPr marL="800100" lvl="2" indent="0">
              <a:buClr>
                <a:srgbClr val="F39100"/>
              </a:buClr>
              <a:buNone/>
            </a:pPr>
            <a:r>
              <a:rPr lang="nl-NL" sz="1800" dirty="0"/>
              <a:t>  Leren werken met verschillende computerprogramma’s</a:t>
            </a:r>
            <a:endParaRPr lang="nl-NL" sz="1800" dirty="0">
              <a:cs typeface="Arial"/>
            </a:endParaRPr>
          </a:p>
          <a:p>
            <a:pPr marL="0" indent="0">
              <a:buNone/>
            </a:pPr>
            <a:r>
              <a:rPr lang="nl-NL" sz="1800" dirty="0"/>
              <a:t>	Breed opgeleid in Economie, Zorg &amp; Welzijn en Techniek</a:t>
            </a:r>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9" name="Tijdelijke aanduiding voor tekst 4"/>
          <p:cNvSpPr txBox="1">
            <a:spLocks/>
          </p:cNvSpPr>
          <p:nvPr/>
        </p:nvSpPr>
        <p:spPr>
          <a:xfrm>
            <a:off x="508264" y="2122588"/>
            <a:ext cx="8496622" cy="4516786"/>
          </a:xfrm>
          <a:prstGeom prst="rect">
            <a:avLst/>
          </a:prstGeom>
        </p:spPr>
        <p:txBody>
          <a:bodyPr/>
          <a:lstStyle>
            <a:lvl1pPr marL="342900" indent="-3429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Clr>
                <a:schemeClr val="accent3"/>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Afbeelding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13572" y="5925438"/>
            <a:ext cx="1422727" cy="934929"/>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11" name="Titel 1"/>
          <p:cNvSpPr txBox="1">
            <a:spLocks/>
          </p:cNvSpPr>
          <p:nvPr/>
        </p:nvSpPr>
        <p:spPr>
          <a:xfrm>
            <a:off x="508264" y="1342269"/>
            <a:ext cx="6316707" cy="632666"/>
          </a:xfrm>
          <a:prstGeom prst="rect">
            <a:avLst/>
          </a:prstGeom>
        </p:spPr>
        <p:txBody>
          <a:bodyPr anchor="t">
            <a:normAutofit fontScale="92500"/>
          </a:bodyPr>
          <a:lstStyle>
            <a:lvl1pPr algn="l" defTabSz="914400" rtl="0" eaLnBrk="1" latinLnBrk="0" hangingPunct="1">
              <a:spcBef>
                <a:spcPct val="0"/>
              </a:spcBef>
              <a:buNone/>
              <a:defRPr sz="3400" b="1" kern="1200">
                <a:solidFill>
                  <a:srgbClr val="006EB7"/>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3400" b="1" i="0" u="none" strike="noStrike" kern="1200" cap="none" spc="0" normalizeH="0" baseline="0" noProof="0" dirty="0">
                <a:ln>
                  <a:noFill/>
                </a:ln>
                <a:solidFill>
                  <a:srgbClr val="21428D"/>
                </a:solidFill>
                <a:effectLst/>
                <a:uLnTx/>
                <a:uFillTx/>
                <a:latin typeface="Arial"/>
                <a:ea typeface="+mj-ea"/>
                <a:cs typeface="+mj-cs"/>
              </a:rPr>
              <a:t>8 Dienstverlening &amp; Producten</a:t>
            </a:r>
          </a:p>
        </p:txBody>
      </p:sp>
    </p:spTree>
    <p:extLst>
      <p:ext uri="{BB962C8B-B14F-4D97-AF65-F5344CB8AC3E}">
        <p14:creationId xmlns:p14="http://schemas.microsoft.com/office/powerpoint/2010/main" val="4123475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a:xfrm>
            <a:off x="8424937" y="6502120"/>
            <a:ext cx="467544" cy="25786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323528" y="1469318"/>
            <a:ext cx="7980860" cy="632666"/>
          </a:xfrm>
        </p:spPr>
        <p:txBody>
          <a:bodyPr>
            <a:normAutofit/>
          </a:bodyPr>
          <a:lstStyle/>
          <a:p>
            <a:r>
              <a:rPr lang="nl-NL" dirty="0">
                <a:solidFill>
                  <a:srgbClr val="21428D"/>
                </a:solidFill>
              </a:rPr>
              <a:t>8a Sport-Dienstverlening &amp; Producten</a:t>
            </a:r>
          </a:p>
        </p:txBody>
      </p:sp>
      <p:sp>
        <p:nvSpPr>
          <p:cNvPr id="9" name="Tijdelijke aanduiding voor tekst 4"/>
          <p:cNvSpPr txBox="1">
            <a:spLocks/>
          </p:cNvSpPr>
          <p:nvPr/>
        </p:nvSpPr>
        <p:spPr>
          <a:xfrm>
            <a:off x="508264" y="2122588"/>
            <a:ext cx="8496622" cy="4516786"/>
          </a:xfrm>
          <a:prstGeom prst="rect">
            <a:avLst/>
          </a:prstGeom>
        </p:spPr>
        <p:txBody>
          <a:bodyPr/>
          <a:lstStyle>
            <a:lvl1pPr marL="342900" indent="-3429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Clr>
                <a:schemeClr val="accent3"/>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Afbeelding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9632" y="6393050"/>
            <a:ext cx="707537" cy="464950"/>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4" descr="https://lh3.googleusercontent.com/--v3NS-X5ZoY/T76QRyehqMI/AAAAAAAAABQ/mgvvs9WE0Lw/s640/DSC_0370%2520%2528Large%2529.JPG"/>
          <p:cNvPicPr>
            <a:picLocks noChangeAspect="1" noChangeArrowheads="1"/>
          </p:cNvPicPr>
          <p:nvPr/>
        </p:nvPicPr>
        <p:blipFill rotWithShape="1">
          <a:blip r:embed="rId6" cstate="print"/>
          <a:srcRect l="10061" t="23245" r="7192" b="14156"/>
          <a:stretch/>
        </p:blipFill>
        <p:spPr bwMode="auto">
          <a:xfrm>
            <a:off x="5898072" y="2011940"/>
            <a:ext cx="2289982" cy="1223913"/>
          </a:xfrm>
          <a:prstGeom prst="rect">
            <a:avLst/>
          </a:prstGeom>
          <a:noFill/>
        </p:spPr>
      </p:pic>
      <p:pic>
        <p:nvPicPr>
          <p:cNvPr id="16"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907" b="-1"/>
          <a:stretch/>
        </p:blipFill>
        <p:spPr bwMode="auto">
          <a:xfrm>
            <a:off x="696746" y="2015228"/>
            <a:ext cx="2628845" cy="1740038"/>
          </a:xfrm>
          <a:prstGeom prst="rect">
            <a:avLst/>
          </a:prstGeom>
          <a:noFill/>
        </p:spPr>
      </p:pic>
      <p:pic>
        <p:nvPicPr>
          <p:cNvPr id="8" name="Afbeelding 7"/>
          <p:cNvPicPr>
            <a:picLocks noChangeAspect="1"/>
          </p:cNvPicPr>
          <p:nvPr/>
        </p:nvPicPr>
        <p:blipFill rotWithShape="1">
          <a:blip r:embed="rId8" cstate="print">
            <a:extLst>
              <a:ext uri="{28A0092B-C50C-407E-A947-70E740481C1C}">
                <a14:useLocalDpi xmlns:a14="http://schemas.microsoft.com/office/drawing/2010/main" val="0"/>
              </a:ext>
            </a:extLst>
          </a:blip>
          <a:srcRect l="3800" t="7009" r="3800" b="4851"/>
          <a:stretch/>
        </p:blipFill>
        <p:spPr>
          <a:xfrm>
            <a:off x="696746" y="3841593"/>
            <a:ext cx="2122346" cy="2699376"/>
          </a:xfrm>
          <a:prstGeom prst="rect">
            <a:avLst/>
          </a:prstGeom>
        </p:spPr>
      </p:pic>
      <p:pic>
        <p:nvPicPr>
          <p:cNvPr id="13" name="Afbeelding 12"/>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118000"/>
                    </a14:imgEffect>
                    <a14:imgEffect>
                      <a14:brightnessContrast bright="20000"/>
                    </a14:imgEffect>
                  </a14:imgLayer>
                </a14:imgProps>
              </a:ext>
              <a:ext uri="{28A0092B-C50C-407E-A947-70E740481C1C}">
                <a14:useLocalDpi xmlns:a14="http://schemas.microsoft.com/office/drawing/2010/main" val="0"/>
              </a:ext>
            </a:extLst>
          </a:blip>
          <a:srcRect l="777" t="4926" r="-376" b="6349"/>
          <a:stretch/>
        </p:blipFill>
        <p:spPr>
          <a:xfrm>
            <a:off x="3450421" y="2036261"/>
            <a:ext cx="2308537" cy="2593860"/>
          </a:xfrm>
          <a:prstGeom prst="rect">
            <a:avLst/>
          </a:prstGeom>
        </p:spPr>
      </p:pic>
      <p:pic>
        <p:nvPicPr>
          <p:cNvPr id="17" name="Afbeelding 16"/>
          <p:cNvPicPr>
            <a:picLocks noChangeAspect="1"/>
          </p:cNvPicPr>
          <p:nvPr/>
        </p:nvPicPr>
        <p:blipFill rotWithShape="1">
          <a:blip r:embed="rId11" cstate="print">
            <a:extLst>
              <a:ext uri="{28A0092B-C50C-407E-A947-70E740481C1C}">
                <a14:useLocalDpi xmlns:a14="http://schemas.microsoft.com/office/drawing/2010/main" val="0"/>
              </a:ext>
            </a:extLst>
          </a:blip>
          <a:srcRect l="1701" t="9400" r="4850" b="10800"/>
          <a:stretch/>
        </p:blipFill>
        <p:spPr>
          <a:xfrm rot="5400000">
            <a:off x="4022738" y="5049204"/>
            <a:ext cx="1826855" cy="1170009"/>
          </a:xfrm>
          <a:prstGeom prst="rect">
            <a:avLst/>
          </a:prstGeom>
        </p:spPr>
      </p:pic>
      <p:pic>
        <p:nvPicPr>
          <p:cNvPr id="20" name="Afbeelding 19"/>
          <p:cNvPicPr>
            <a:picLocks noChangeAspect="1"/>
          </p:cNvPicPr>
          <p:nvPr/>
        </p:nvPicPr>
        <p:blipFill rotWithShape="1">
          <a:blip r:embed="rId12"/>
          <a:srcRect r="61294"/>
          <a:stretch/>
        </p:blipFill>
        <p:spPr>
          <a:xfrm>
            <a:off x="2971375" y="4720780"/>
            <a:ext cx="870191" cy="1826851"/>
          </a:xfrm>
          <a:prstGeom prst="rect">
            <a:avLst/>
          </a:prstGeom>
        </p:spPr>
      </p:pic>
      <p:pic>
        <p:nvPicPr>
          <p:cNvPr id="21" name="Afbeelding 20"/>
          <p:cNvPicPr>
            <a:picLocks noChangeAspect="1"/>
          </p:cNvPicPr>
          <p:nvPr/>
        </p:nvPicPr>
        <p:blipFill>
          <a:blip r:embed="rId13"/>
          <a:stretch>
            <a:fillRect/>
          </a:stretch>
        </p:blipFill>
        <p:spPr>
          <a:xfrm>
            <a:off x="3776278" y="4720681"/>
            <a:ext cx="637978" cy="1831120"/>
          </a:xfrm>
          <a:prstGeom prst="rect">
            <a:avLst/>
          </a:prstGeom>
        </p:spPr>
      </p:pic>
      <p:pic>
        <p:nvPicPr>
          <p:cNvPr id="23" name="Afbeelding 22"/>
          <p:cNvPicPr>
            <a:picLocks noChangeAspect="1"/>
          </p:cNvPicPr>
          <p:nvPr/>
        </p:nvPicPr>
        <p:blipFill rotWithShape="1">
          <a:blip r:embed="rId14"/>
          <a:srcRect l="7176" t="12747" b="12939"/>
          <a:stretch/>
        </p:blipFill>
        <p:spPr>
          <a:xfrm>
            <a:off x="5660287" y="5126745"/>
            <a:ext cx="2527768" cy="1428223"/>
          </a:xfrm>
          <a:prstGeom prst="rect">
            <a:avLst/>
          </a:prstGeom>
        </p:spPr>
      </p:pic>
      <p:pic>
        <p:nvPicPr>
          <p:cNvPr id="24" name="Picture 2" descr="E:\foto\kindersportfeestje\IMG_1703.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5334" t="2699" r="4537"/>
          <a:stretch/>
        </p:blipFill>
        <p:spPr bwMode="auto">
          <a:xfrm>
            <a:off x="5908748" y="3322180"/>
            <a:ext cx="2279306" cy="1704270"/>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Tekstvak 18"/>
          <p:cNvSpPr txBox="1"/>
          <p:nvPr/>
        </p:nvSpPr>
        <p:spPr>
          <a:xfrm rot="20670210">
            <a:off x="556571" y="3447557"/>
            <a:ext cx="797624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Arial"/>
                <a:ea typeface="+mn-ea"/>
                <a:cs typeface="+mn-cs"/>
              </a:rPr>
              <a:t>Als je je breed wilt oriënteren, houdt van sporten en je vindt het leuk om activiteiten te organiseren, dan past Sport-D&amp;P bij jou!</a:t>
            </a:r>
          </a:p>
        </p:txBody>
      </p:sp>
      <p:pic>
        <p:nvPicPr>
          <p:cNvPr id="25" name="Afbeelding 11"/>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49632" y="5917994"/>
            <a:ext cx="707369" cy="478399"/>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26" name="Afbeelding 5"/>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52225" y="5410612"/>
            <a:ext cx="704776" cy="476645"/>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09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5"/>
                                        </p:tgtEl>
                                        <p:attrNameLst>
                                          <p:attrName>style.opacity</p:attrName>
                                        </p:attrNameLst>
                                      </p:cBhvr>
                                      <p:to>
                                        <p:strVal val="0.5"/>
                                      </p:to>
                                    </p:set>
                                    <p:animEffect filter="image" prLst="opacity: 0.5">
                                      <p:cBhvr rctx="IE">
                                        <p:cTn id="7" dur="indefinite"/>
                                        <p:tgtEl>
                                          <p:spTgt spid="15"/>
                                        </p:tgtEl>
                                      </p:cBhvr>
                                    </p:animEffect>
                                  </p:childTnLst>
                                </p:cTn>
                              </p:par>
                              <p:par>
                                <p:cTn id="8" presetID="9" presetClass="emph" presetSubtype="0" nodeType="withEffect">
                                  <p:stCondLst>
                                    <p:cond delay="0"/>
                                  </p:stCondLst>
                                  <p:childTnLst>
                                    <p:set>
                                      <p:cBhvr rctx="PPT">
                                        <p:cTn id="9" dur="indefinite"/>
                                        <p:tgtEl>
                                          <p:spTgt spid="16"/>
                                        </p:tgtEl>
                                        <p:attrNameLst>
                                          <p:attrName>style.opacity</p:attrName>
                                        </p:attrNameLst>
                                      </p:cBhvr>
                                      <p:to>
                                        <p:strVal val="0.5"/>
                                      </p:to>
                                    </p:set>
                                    <p:animEffect filter="image" prLst="opacity: 0.5">
                                      <p:cBhvr rctx="IE">
                                        <p:cTn id="10" dur="indefinite"/>
                                        <p:tgtEl>
                                          <p:spTgt spid="16"/>
                                        </p:tgtEl>
                                      </p:cBhvr>
                                    </p:animEffect>
                                  </p:childTnLst>
                                </p:cTn>
                              </p:par>
                              <p:par>
                                <p:cTn id="11" presetID="9" presetClass="emph" presetSubtype="0" nodeType="withEffect">
                                  <p:stCondLst>
                                    <p:cond delay="0"/>
                                  </p:stCondLst>
                                  <p:childTnLst>
                                    <p:set>
                                      <p:cBhvr rctx="PPT">
                                        <p:cTn id="12" dur="indefinite"/>
                                        <p:tgtEl>
                                          <p:spTgt spid="24"/>
                                        </p:tgtEl>
                                        <p:attrNameLst>
                                          <p:attrName>style.opacity</p:attrName>
                                        </p:attrNameLst>
                                      </p:cBhvr>
                                      <p:to>
                                        <p:strVal val="0.5"/>
                                      </p:to>
                                    </p:set>
                                    <p:animEffect filter="image" prLst="opacity: 0.5">
                                      <p:cBhvr rctx="IE">
                                        <p:cTn id="13" dur="indefinite"/>
                                        <p:tgtEl>
                                          <p:spTgt spid="24"/>
                                        </p:tgtEl>
                                      </p:cBhvr>
                                    </p:animEffect>
                                  </p:childTnLst>
                                </p:cTn>
                              </p:par>
                              <p:par>
                                <p:cTn id="14" presetID="9" presetClass="emph" presetSubtype="0" nodeType="withEffect">
                                  <p:stCondLst>
                                    <p:cond delay="0"/>
                                  </p:stCondLst>
                                  <p:childTnLst>
                                    <p:set>
                                      <p:cBhvr rctx="PPT">
                                        <p:cTn id="15" dur="indefinite"/>
                                        <p:tgtEl>
                                          <p:spTgt spid="8"/>
                                        </p:tgtEl>
                                        <p:attrNameLst>
                                          <p:attrName>style.opacity</p:attrName>
                                        </p:attrNameLst>
                                      </p:cBhvr>
                                      <p:to>
                                        <p:strVal val="0.5"/>
                                      </p:to>
                                    </p:set>
                                    <p:animEffect filter="image" prLst="opacity: 0.5">
                                      <p:cBhvr rctx="IE">
                                        <p:cTn id="16" dur="indefinite"/>
                                        <p:tgtEl>
                                          <p:spTgt spid="8"/>
                                        </p:tgtEl>
                                      </p:cBhvr>
                                    </p:animEffect>
                                  </p:childTnLst>
                                </p:cTn>
                              </p:par>
                              <p:par>
                                <p:cTn id="17" presetID="9" presetClass="emph" presetSubtype="0" nodeType="withEffect">
                                  <p:stCondLst>
                                    <p:cond delay="0"/>
                                  </p:stCondLst>
                                  <p:childTnLst>
                                    <p:set>
                                      <p:cBhvr rctx="PPT">
                                        <p:cTn id="18" dur="indefinite"/>
                                        <p:tgtEl>
                                          <p:spTgt spid="13"/>
                                        </p:tgtEl>
                                        <p:attrNameLst>
                                          <p:attrName>style.opacity</p:attrName>
                                        </p:attrNameLst>
                                      </p:cBhvr>
                                      <p:to>
                                        <p:strVal val="0.5"/>
                                      </p:to>
                                    </p:set>
                                    <p:animEffect filter="image" prLst="opacity: 0.5">
                                      <p:cBhvr rctx="IE">
                                        <p:cTn id="19" dur="indefinite"/>
                                        <p:tgtEl>
                                          <p:spTgt spid="13"/>
                                        </p:tgtEl>
                                      </p:cBhvr>
                                    </p:animEffect>
                                  </p:childTnLst>
                                </p:cTn>
                              </p:par>
                              <p:par>
                                <p:cTn id="20" presetID="9" presetClass="emph" presetSubtype="0" nodeType="withEffect">
                                  <p:stCondLst>
                                    <p:cond delay="0"/>
                                  </p:stCondLst>
                                  <p:childTnLst>
                                    <p:set>
                                      <p:cBhvr rctx="PPT">
                                        <p:cTn id="21" dur="indefinite"/>
                                        <p:tgtEl>
                                          <p:spTgt spid="17"/>
                                        </p:tgtEl>
                                        <p:attrNameLst>
                                          <p:attrName>style.opacity</p:attrName>
                                        </p:attrNameLst>
                                      </p:cBhvr>
                                      <p:to>
                                        <p:strVal val="0.5"/>
                                      </p:to>
                                    </p:set>
                                    <p:animEffect filter="image" prLst="opacity: 0.5">
                                      <p:cBhvr rctx="IE">
                                        <p:cTn id="22" dur="indefinite"/>
                                        <p:tgtEl>
                                          <p:spTgt spid="17"/>
                                        </p:tgtEl>
                                      </p:cBhvr>
                                    </p:animEffect>
                                  </p:childTnLst>
                                </p:cTn>
                              </p:par>
                              <p:par>
                                <p:cTn id="23" presetID="9" presetClass="emph" presetSubtype="0" nodeType="withEffect">
                                  <p:stCondLst>
                                    <p:cond delay="0"/>
                                  </p:stCondLst>
                                  <p:childTnLst>
                                    <p:set>
                                      <p:cBhvr rctx="PPT">
                                        <p:cTn id="24" dur="indefinite"/>
                                        <p:tgtEl>
                                          <p:spTgt spid="20"/>
                                        </p:tgtEl>
                                        <p:attrNameLst>
                                          <p:attrName>style.opacity</p:attrName>
                                        </p:attrNameLst>
                                      </p:cBhvr>
                                      <p:to>
                                        <p:strVal val="0.5"/>
                                      </p:to>
                                    </p:set>
                                    <p:animEffect filter="image" prLst="opacity: 0.5">
                                      <p:cBhvr rctx="IE">
                                        <p:cTn id="25" dur="indefinite"/>
                                        <p:tgtEl>
                                          <p:spTgt spid="20"/>
                                        </p:tgtEl>
                                      </p:cBhvr>
                                    </p:animEffect>
                                  </p:childTnLst>
                                </p:cTn>
                              </p:par>
                              <p:par>
                                <p:cTn id="26" presetID="9" presetClass="emph" presetSubtype="0" nodeType="withEffect">
                                  <p:stCondLst>
                                    <p:cond delay="0"/>
                                  </p:stCondLst>
                                  <p:childTnLst>
                                    <p:set>
                                      <p:cBhvr rctx="PPT">
                                        <p:cTn id="27" dur="indefinite"/>
                                        <p:tgtEl>
                                          <p:spTgt spid="21"/>
                                        </p:tgtEl>
                                        <p:attrNameLst>
                                          <p:attrName>style.opacity</p:attrName>
                                        </p:attrNameLst>
                                      </p:cBhvr>
                                      <p:to>
                                        <p:strVal val="0.5"/>
                                      </p:to>
                                    </p:set>
                                    <p:animEffect filter="image" prLst="opacity: 0.5">
                                      <p:cBhvr rctx="IE">
                                        <p:cTn id="28" dur="indefinite"/>
                                        <p:tgtEl>
                                          <p:spTgt spid="21"/>
                                        </p:tgtEl>
                                      </p:cBhvr>
                                    </p:animEffect>
                                  </p:childTnLst>
                                </p:cTn>
                              </p:par>
                              <p:par>
                                <p:cTn id="29" presetID="9" presetClass="emph" presetSubtype="0" nodeType="withEffect">
                                  <p:stCondLst>
                                    <p:cond delay="0"/>
                                  </p:stCondLst>
                                  <p:childTnLst>
                                    <p:set>
                                      <p:cBhvr rctx="PPT">
                                        <p:cTn id="30" dur="indefinite"/>
                                        <p:tgtEl>
                                          <p:spTgt spid="23"/>
                                        </p:tgtEl>
                                        <p:attrNameLst>
                                          <p:attrName>style.opacity</p:attrName>
                                        </p:attrNameLst>
                                      </p:cBhvr>
                                      <p:to>
                                        <p:strVal val="0.5"/>
                                      </p:to>
                                    </p:set>
                                    <p:animEffect filter="image" prLst="opacity: 0.5">
                                      <p:cBhvr rctx="IE">
                                        <p:cTn id="31" dur="indefinite"/>
                                        <p:tgtEl>
                                          <p:spTgt spid="23"/>
                                        </p:tgtEl>
                                      </p:cBhvr>
                                    </p:animEffec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nl-NL" sz="1000" b="1" i="0" u="none" strike="noStrike" kern="1200" cap="none" spc="0" normalizeH="0" baseline="0" noProof="0" dirty="0">
              <a:ln>
                <a:noFill/>
              </a:ln>
              <a:solidFill>
                <a:srgbClr val="FFFFFF"/>
              </a:solidFill>
              <a:effectLst/>
              <a:uLnTx/>
              <a:uFillTx/>
              <a:latin typeface="Arial"/>
              <a:ea typeface="+mn-ea"/>
              <a:cs typeface="+mn-cs"/>
            </a:endParaRPr>
          </a:p>
        </p:txBody>
      </p:sp>
      <p:sp>
        <p:nvSpPr>
          <p:cNvPr id="22" name="Tijdelijke aanduiding voor dianummer 3"/>
          <p:cNvSpPr txBox="1">
            <a:spLocks/>
          </p:cNvSpPr>
          <p:nvPr/>
        </p:nvSpPr>
        <p:spPr>
          <a:xfrm>
            <a:off x="8424937" y="6502120"/>
            <a:ext cx="467544" cy="257866"/>
          </a:xfrm>
          <a:prstGeom prst="rect">
            <a:avLst/>
          </a:prstGeom>
        </p:spPr>
        <p:txBody>
          <a:bodyPr/>
          <a:lstStyle>
            <a:defPPr>
              <a:defRPr lang="nl-NL"/>
            </a:defPPr>
            <a:lvl1pPr marL="0" algn="l"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pic>
        <p:nvPicPr>
          <p:cNvPr id="23" name="Afbeelding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9632" y="6393050"/>
            <a:ext cx="707537" cy="464950"/>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24" name="Afbeelding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9632" y="5917994"/>
            <a:ext cx="707369" cy="478399"/>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25" name="Afbeelding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2225" y="5410612"/>
            <a:ext cx="704776" cy="476645"/>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6" name="Afbeelding 5"/>
          <p:cNvPicPr/>
          <p:nvPr/>
        </p:nvPicPr>
        <p:blipFill rotWithShape="1">
          <a:blip r:embed="rId6">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7"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413244" y="1413182"/>
            <a:ext cx="7980860" cy="632666"/>
          </a:xfrm>
        </p:spPr>
        <p:txBody>
          <a:bodyPr>
            <a:normAutofit fontScale="90000"/>
          </a:bodyPr>
          <a:lstStyle/>
          <a:p>
            <a:r>
              <a:rPr lang="nl-NL" dirty="0">
                <a:solidFill>
                  <a:srgbClr val="21428D"/>
                </a:solidFill>
              </a:rPr>
              <a:t>8b Theater-Dienstverlening &amp; Producten</a:t>
            </a:r>
          </a:p>
        </p:txBody>
      </p:sp>
      <p:pic>
        <p:nvPicPr>
          <p:cNvPr id="11"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435" t="17240" r="6576"/>
          <a:stretch/>
        </p:blipFill>
        <p:spPr bwMode="auto">
          <a:xfrm>
            <a:off x="5853522" y="4149323"/>
            <a:ext cx="2712232" cy="2128726"/>
          </a:xfrm>
          <a:prstGeom prst="rect">
            <a:avLst/>
          </a:prstGeom>
          <a:noFill/>
        </p:spPr>
      </p:pic>
      <p:pic>
        <p:nvPicPr>
          <p:cNvPr id="12" name="Picture 5" descr="_Y0V0519"/>
          <p:cNvPicPr>
            <a:picLocks noChangeAspect="1" noChangeArrowheads="1"/>
          </p:cNvPicPr>
          <p:nvPr/>
        </p:nvPicPr>
        <p:blipFill>
          <a:blip r:embed="rId9" cstate="print"/>
          <a:srcRect/>
          <a:stretch>
            <a:fillRect/>
          </a:stretch>
        </p:blipFill>
        <p:spPr bwMode="auto">
          <a:xfrm>
            <a:off x="5749220" y="2021498"/>
            <a:ext cx="2810689" cy="1973680"/>
          </a:xfrm>
          <a:prstGeom prst="rect">
            <a:avLst/>
          </a:prstGeom>
          <a:noFill/>
          <a:ln w="9525">
            <a:noFill/>
            <a:miter lim="800000"/>
            <a:headEnd/>
            <a:tailEnd/>
          </a:ln>
        </p:spPr>
      </p:pic>
      <p:pic>
        <p:nvPicPr>
          <p:cNvPr id="5" name="Afbeelding 4"/>
          <p:cNvPicPr>
            <a:picLocks noChangeAspect="1"/>
          </p:cNvPicPr>
          <p:nvPr/>
        </p:nvPicPr>
        <p:blipFill rotWithShape="1">
          <a:blip r:embed="rId10" cstate="print">
            <a:extLst>
              <a:ext uri="{28A0092B-C50C-407E-A947-70E740481C1C}">
                <a14:useLocalDpi xmlns:a14="http://schemas.microsoft.com/office/drawing/2010/main" val="0"/>
              </a:ext>
            </a:extLst>
          </a:blip>
          <a:srcRect t="7012" b="6143"/>
          <a:stretch/>
        </p:blipFill>
        <p:spPr>
          <a:xfrm>
            <a:off x="361246" y="2031610"/>
            <a:ext cx="2429883" cy="2174939"/>
          </a:xfrm>
          <a:prstGeom prst="rect">
            <a:avLst/>
          </a:prstGeom>
        </p:spPr>
      </p:pic>
      <p:pic>
        <p:nvPicPr>
          <p:cNvPr id="8" name="Afbeelding 7"/>
          <p:cNvPicPr>
            <a:picLocks noChangeAspect="1"/>
          </p:cNvPicPr>
          <p:nvPr/>
        </p:nvPicPr>
        <p:blipFill rotWithShape="1">
          <a:blip r:embed="rId11" cstate="print">
            <a:extLst>
              <a:ext uri="{28A0092B-C50C-407E-A947-70E740481C1C}">
                <a14:useLocalDpi xmlns:a14="http://schemas.microsoft.com/office/drawing/2010/main" val="0"/>
              </a:ext>
            </a:extLst>
          </a:blip>
          <a:srcRect l="7949" b="21092"/>
          <a:stretch/>
        </p:blipFill>
        <p:spPr>
          <a:xfrm>
            <a:off x="2875553" y="4007825"/>
            <a:ext cx="1490533" cy="2271495"/>
          </a:xfrm>
          <a:prstGeom prst="rect">
            <a:avLst/>
          </a:prstGeom>
        </p:spPr>
      </p:pic>
      <p:pic>
        <p:nvPicPr>
          <p:cNvPr id="13" name="Afbeelding 12"/>
          <p:cNvPicPr>
            <a:picLocks noChangeAspect="1"/>
          </p:cNvPicPr>
          <p:nvPr/>
        </p:nvPicPr>
        <p:blipFill>
          <a:blip r:embed="rId12"/>
          <a:stretch>
            <a:fillRect/>
          </a:stretch>
        </p:blipFill>
        <p:spPr>
          <a:xfrm>
            <a:off x="351117" y="4365104"/>
            <a:ext cx="2361870" cy="1861849"/>
          </a:xfrm>
          <a:prstGeom prst="rect">
            <a:avLst/>
          </a:prstGeom>
        </p:spPr>
      </p:pic>
      <p:pic>
        <p:nvPicPr>
          <p:cNvPr id="20" name="Afbeelding 1"/>
          <p:cNvPicPr>
            <a:picLocks noChangeAspect="1"/>
          </p:cNvPicPr>
          <p:nvPr/>
        </p:nvPicPr>
        <p:blipFill rotWithShape="1">
          <a:blip r:embed="rId13" cstate="print">
            <a:extLst>
              <a:ext uri="{28A0092B-C50C-407E-A947-70E740481C1C}">
                <a14:useLocalDpi xmlns:a14="http://schemas.microsoft.com/office/drawing/2010/main" val="0"/>
              </a:ext>
            </a:extLst>
          </a:blip>
          <a:srcRect l="16160" b="24892"/>
          <a:stretch/>
        </p:blipFill>
        <p:spPr bwMode="auto">
          <a:xfrm>
            <a:off x="2954853" y="2031610"/>
            <a:ext cx="2622561" cy="1761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 descr="https://scontent-a.xx.fbcdn.net/hphotos-ash3/532154_368055729954804_1197440079_n.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3603" r="64673"/>
          <a:stretch/>
        </p:blipFill>
        <p:spPr bwMode="auto">
          <a:xfrm>
            <a:off x="4502005" y="3995178"/>
            <a:ext cx="1215598" cy="2282871"/>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Tekstvak 18"/>
          <p:cNvSpPr txBox="1"/>
          <p:nvPr/>
        </p:nvSpPr>
        <p:spPr>
          <a:xfrm rot="20670210">
            <a:off x="423863" y="3123376"/>
            <a:ext cx="797624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Arial"/>
                <a:ea typeface="+mn-ea"/>
                <a:cs typeface="+mn-cs"/>
              </a:rPr>
              <a:t>Als je je breed wilt oriënteren, je graag op het podium staat of achter de schermen werkt, je vindt het leuk om activiteiten te organiseren en je wilt jouw zelfvertrouwen vergroten, dan past Theater-D&amp;P bij jou!</a:t>
            </a:r>
          </a:p>
        </p:txBody>
      </p:sp>
    </p:spTree>
    <p:extLst>
      <p:ext uri="{BB962C8B-B14F-4D97-AF65-F5344CB8AC3E}">
        <p14:creationId xmlns:p14="http://schemas.microsoft.com/office/powerpoint/2010/main" val="277902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1"/>
                                        </p:tgtEl>
                                        <p:attrNameLst>
                                          <p:attrName>style.opacity</p:attrName>
                                        </p:attrNameLst>
                                      </p:cBhvr>
                                      <p:to>
                                        <p:strVal val="0.5"/>
                                      </p:to>
                                    </p:set>
                                    <p:animEffect filter="image" prLst="opacity: 0.5">
                                      <p:cBhvr rctx="IE">
                                        <p:cTn id="7" dur="indefinite"/>
                                        <p:tgtEl>
                                          <p:spTgt spid="11"/>
                                        </p:tgtEl>
                                      </p:cBhvr>
                                    </p:animEffect>
                                  </p:childTnLst>
                                </p:cTn>
                              </p:par>
                              <p:par>
                                <p:cTn id="8" presetID="9" presetClass="emph" presetSubtype="0" nodeType="withEffect">
                                  <p:stCondLst>
                                    <p:cond delay="0"/>
                                  </p:stCondLst>
                                  <p:childTnLst>
                                    <p:set>
                                      <p:cBhvr rctx="PPT">
                                        <p:cTn id="9" dur="indefinite"/>
                                        <p:tgtEl>
                                          <p:spTgt spid="12"/>
                                        </p:tgtEl>
                                        <p:attrNameLst>
                                          <p:attrName>style.opacity</p:attrName>
                                        </p:attrNameLst>
                                      </p:cBhvr>
                                      <p:to>
                                        <p:strVal val="0.5"/>
                                      </p:to>
                                    </p:set>
                                    <p:animEffect filter="image" prLst="opacity: 0.5">
                                      <p:cBhvr rctx="IE">
                                        <p:cTn id="10" dur="indefinite"/>
                                        <p:tgtEl>
                                          <p:spTgt spid="12"/>
                                        </p:tgtEl>
                                      </p:cBhvr>
                                    </p:animEffect>
                                  </p:childTnLst>
                                </p:cTn>
                              </p:par>
                              <p:par>
                                <p:cTn id="11" presetID="9" presetClass="emph" presetSubtype="0" nodeType="withEffect">
                                  <p:stCondLst>
                                    <p:cond delay="0"/>
                                  </p:stCondLst>
                                  <p:childTnLst>
                                    <p:set>
                                      <p:cBhvr rctx="PPT">
                                        <p:cTn id="12" dur="indefinite"/>
                                        <p:tgtEl>
                                          <p:spTgt spid="20"/>
                                        </p:tgtEl>
                                        <p:attrNameLst>
                                          <p:attrName>style.opacity</p:attrName>
                                        </p:attrNameLst>
                                      </p:cBhvr>
                                      <p:to>
                                        <p:strVal val="0.5"/>
                                      </p:to>
                                    </p:set>
                                    <p:animEffect filter="image" prLst="opacity: 0.5">
                                      <p:cBhvr rctx="IE">
                                        <p:cTn id="13" dur="indefinite"/>
                                        <p:tgtEl>
                                          <p:spTgt spid="20"/>
                                        </p:tgtEl>
                                      </p:cBhvr>
                                    </p:animEffect>
                                  </p:childTnLst>
                                </p:cTn>
                              </p:par>
                              <p:par>
                                <p:cTn id="14" presetID="9" presetClass="emph" presetSubtype="0" nodeType="withEffect">
                                  <p:stCondLst>
                                    <p:cond delay="0"/>
                                  </p:stCondLst>
                                  <p:childTnLst>
                                    <p:set>
                                      <p:cBhvr rctx="PPT">
                                        <p:cTn id="15" dur="indefinite"/>
                                        <p:tgtEl>
                                          <p:spTgt spid="21"/>
                                        </p:tgtEl>
                                        <p:attrNameLst>
                                          <p:attrName>style.opacity</p:attrName>
                                        </p:attrNameLst>
                                      </p:cBhvr>
                                      <p:to>
                                        <p:strVal val="0.5"/>
                                      </p:to>
                                    </p:set>
                                    <p:animEffect filter="image" prLst="opacity: 0.5">
                                      <p:cBhvr rctx="IE">
                                        <p:cTn id="16" dur="indefinite"/>
                                        <p:tgtEl>
                                          <p:spTgt spid="21"/>
                                        </p:tgtEl>
                                      </p:cBhvr>
                                    </p:animEffect>
                                  </p:childTnLst>
                                </p:cTn>
                              </p:par>
                              <p:par>
                                <p:cTn id="17" presetID="9" presetClass="emph" presetSubtype="0" nodeType="withEffect">
                                  <p:stCondLst>
                                    <p:cond delay="0"/>
                                  </p:stCondLst>
                                  <p:childTnLst>
                                    <p:set>
                                      <p:cBhvr rctx="PPT">
                                        <p:cTn id="18" dur="indefinite"/>
                                        <p:tgtEl>
                                          <p:spTgt spid="5"/>
                                        </p:tgtEl>
                                        <p:attrNameLst>
                                          <p:attrName>style.opacity</p:attrName>
                                        </p:attrNameLst>
                                      </p:cBhvr>
                                      <p:to>
                                        <p:strVal val="0.5"/>
                                      </p:to>
                                    </p:set>
                                    <p:animEffect filter="image" prLst="opacity: 0.5">
                                      <p:cBhvr rctx="IE">
                                        <p:cTn id="19" dur="indefinite"/>
                                        <p:tgtEl>
                                          <p:spTgt spid="5"/>
                                        </p:tgtEl>
                                      </p:cBhvr>
                                    </p:animEffect>
                                  </p:childTnLst>
                                </p:cTn>
                              </p:par>
                              <p:par>
                                <p:cTn id="20" presetID="9" presetClass="emph" presetSubtype="0" nodeType="withEffect">
                                  <p:stCondLst>
                                    <p:cond delay="0"/>
                                  </p:stCondLst>
                                  <p:childTnLst>
                                    <p:set>
                                      <p:cBhvr rctx="PPT">
                                        <p:cTn id="21" dur="indefinite"/>
                                        <p:tgtEl>
                                          <p:spTgt spid="8"/>
                                        </p:tgtEl>
                                        <p:attrNameLst>
                                          <p:attrName>style.opacity</p:attrName>
                                        </p:attrNameLst>
                                      </p:cBhvr>
                                      <p:to>
                                        <p:strVal val="0.5"/>
                                      </p:to>
                                    </p:set>
                                    <p:animEffect filter="image" prLst="opacity: 0.5">
                                      <p:cBhvr rctx="IE">
                                        <p:cTn id="22" dur="indefinite"/>
                                        <p:tgtEl>
                                          <p:spTgt spid="8"/>
                                        </p:tgtEl>
                                      </p:cBhvr>
                                    </p:animEffect>
                                  </p:childTnLst>
                                </p:cTn>
                              </p:par>
                              <p:par>
                                <p:cTn id="23" presetID="9" presetClass="emph" presetSubtype="0" nodeType="withEffect">
                                  <p:stCondLst>
                                    <p:cond delay="0"/>
                                  </p:stCondLst>
                                  <p:childTnLst>
                                    <p:set>
                                      <p:cBhvr rctx="PPT">
                                        <p:cTn id="24" dur="indefinite"/>
                                        <p:tgtEl>
                                          <p:spTgt spid="13"/>
                                        </p:tgtEl>
                                        <p:attrNameLst>
                                          <p:attrName>style.opacity</p:attrName>
                                        </p:attrNameLst>
                                      </p:cBhvr>
                                      <p:to>
                                        <p:strVal val="0.5"/>
                                      </p:to>
                                    </p:set>
                                    <p:animEffect filter="image" prLst="opacity: 0.5">
                                      <p:cBhvr rctx="IE">
                                        <p:cTn id="25" dur="indefinite"/>
                                        <p:tgtEl>
                                          <p:spTgt spid="13"/>
                                        </p:tgtEl>
                                      </p:cBhvr>
                                    </p:animEffec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611560" y="1403595"/>
            <a:ext cx="7980860" cy="632666"/>
          </a:xfrm>
        </p:spPr>
        <p:txBody>
          <a:bodyPr>
            <a:normAutofit/>
          </a:bodyPr>
          <a:lstStyle/>
          <a:p>
            <a:r>
              <a:rPr lang="nl-NL" dirty="0">
                <a:solidFill>
                  <a:srgbClr val="21428D"/>
                </a:solidFill>
              </a:rPr>
              <a:t>Tijdpad</a:t>
            </a:r>
          </a:p>
        </p:txBody>
      </p:sp>
      <p:sp>
        <p:nvSpPr>
          <p:cNvPr id="9" name="Tijdelijke aanduiding voor tekst 4"/>
          <p:cNvSpPr txBox="1">
            <a:spLocks/>
          </p:cNvSpPr>
          <p:nvPr/>
        </p:nvSpPr>
        <p:spPr>
          <a:xfrm>
            <a:off x="508264" y="2122588"/>
            <a:ext cx="8496622" cy="4516786"/>
          </a:xfrm>
          <a:prstGeom prst="rect">
            <a:avLst/>
          </a:prstGeom>
        </p:spPr>
        <p:txBody>
          <a:bodyPr/>
          <a:lstStyle>
            <a:lvl1pPr marL="342900" indent="-3429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Clr>
                <a:schemeClr val="accent3"/>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Tijdelijke aanduiding voor tekst 4"/>
          <p:cNvSpPr>
            <a:spLocks noGrp="1"/>
          </p:cNvSpPr>
          <p:nvPr>
            <p:ph type="body" sz="quarter" idx="19"/>
          </p:nvPr>
        </p:nvSpPr>
        <p:spPr>
          <a:xfrm>
            <a:off x="647378" y="1937362"/>
            <a:ext cx="8496622" cy="4464050"/>
          </a:xfrm>
        </p:spPr>
        <p:txBody>
          <a:bodyPr/>
          <a:lstStyle/>
          <a:p>
            <a:pPr marL="0" indent="0">
              <a:buNone/>
            </a:pPr>
            <a:endParaRPr lang="nl-NL" sz="2000" dirty="0"/>
          </a:p>
          <a:p>
            <a:r>
              <a:rPr lang="nl-NL" sz="2000" dirty="0">
                <a:solidFill>
                  <a:srgbClr val="FF0000"/>
                </a:solidFill>
              </a:rPr>
              <a:t>januari </a:t>
            </a:r>
            <a:r>
              <a:rPr lang="nl-NL" sz="2000" dirty="0"/>
              <a:t>	Oriëntatie op 4 profielen voor leerlingen klas 2 </a:t>
            </a:r>
            <a:r>
              <a:rPr lang="nl-NL" sz="2000" dirty="0" err="1"/>
              <a:t>dmv</a:t>
            </a:r>
            <a:r>
              <a:rPr lang="nl-NL" sz="2000" dirty="0"/>
              <a:t> </a:t>
            </a:r>
            <a:br>
              <a:rPr lang="nl-NL" sz="2000" dirty="0"/>
            </a:br>
            <a:r>
              <a:rPr lang="nl-NL" sz="2000" dirty="0"/>
              <a:t>		presentatie verzorgd door decaan (verspreid via mail / 			</a:t>
            </a:r>
            <a:r>
              <a:rPr lang="nl-NL" sz="2000" dirty="0" err="1"/>
              <a:t>UbboNet</a:t>
            </a:r>
            <a:endParaRPr lang="nl-NL" sz="2000" dirty="0"/>
          </a:p>
          <a:p>
            <a:r>
              <a:rPr lang="nl-NL" sz="2000" dirty="0">
                <a:solidFill>
                  <a:srgbClr val="FF0000"/>
                </a:solidFill>
              </a:rPr>
              <a:t>16 maart </a:t>
            </a:r>
            <a:r>
              <a:rPr lang="nl-NL" sz="2000" dirty="0"/>
              <a:t>	Meelopen met 1 of 2 profielen voor leerlingen klas 2</a:t>
            </a:r>
          </a:p>
          <a:p>
            <a:r>
              <a:rPr lang="nl-NL" sz="2000" dirty="0">
                <a:solidFill>
                  <a:srgbClr val="FF0000"/>
                </a:solidFill>
              </a:rPr>
              <a:t>16 maart </a:t>
            </a:r>
            <a:r>
              <a:rPr lang="nl-NL" sz="2000" dirty="0"/>
              <a:t>	Informatieavond over de inhoud van de gekozen profielen 		voor ouders</a:t>
            </a:r>
          </a:p>
          <a:p>
            <a:r>
              <a:rPr lang="nl-NL" sz="2000" dirty="0">
                <a:solidFill>
                  <a:srgbClr val="FF0000"/>
                </a:solidFill>
              </a:rPr>
              <a:t>maart </a:t>
            </a:r>
            <a:r>
              <a:rPr lang="nl-NL" sz="2000" dirty="0"/>
              <a:t> 	Profielkeuzeformulieren ondertekenen op school door 			ouders en leerling</a:t>
            </a:r>
          </a:p>
          <a:p>
            <a:endParaRPr lang="nl-NL" sz="2000" dirty="0"/>
          </a:p>
          <a:p>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p:txBody>
      </p:sp>
    </p:spTree>
    <p:extLst>
      <p:ext uri="{BB962C8B-B14F-4D97-AF65-F5344CB8AC3E}">
        <p14:creationId xmlns:p14="http://schemas.microsoft.com/office/powerpoint/2010/main" val="2597270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B648F60-CCD1-4B8D-90D3-6C0C1FECA6EB}"/>
              </a:ext>
            </a:extLst>
          </p:cNvPr>
          <p:cNvPicPr>
            <a:picLocks noChangeAspect="1"/>
          </p:cNvPicPr>
          <p:nvPr/>
        </p:nvPicPr>
        <p:blipFill>
          <a:blip r:embed="rId4"/>
          <a:stretch>
            <a:fillRect/>
          </a:stretch>
        </p:blipFill>
        <p:spPr>
          <a:xfrm>
            <a:off x="0" y="125434"/>
            <a:ext cx="2391311" cy="1345808"/>
          </a:xfrm>
          <a:prstGeom prst="rect">
            <a:avLst/>
          </a:prstGeom>
        </p:spPr>
      </p:pic>
      <p:sp>
        <p:nvSpPr>
          <p:cNvPr id="2" name="Titel 1"/>
          <p:cNvSpPr>
            <a:spLocks noGrp="1"/>
          </p:cNvSpPr>
          <p:nvPr>
            <p:ph type="ctrTitle"/>
          </p:nvPr>
        </p:nvSpPr>
        <p:spPr/>
        <p:txBody>
          <a:bodyPr>
            <a:normAutofit/>
          </a:bodyPr>
          <a:lstStyle/>
          <a:p>
            <a:pPr algn="ctr">
              <a:defRPr/>
            </a:pPr>
            <a:r>
              <a:rPr lang="nl-NL" sz="3100" dirty="0">
                <a:solidFill>
                  <a:srgbClr val="21428D"/>
                </a:solidFill>
                <a:cs typeface="Calibri" pitchFamily="34" charset="0"/>
              </a:rPr>
              <a:t>	</a:t>
            </a:r>
            <a:r>
              <a:rPr lang="nl-NL" dirty="0">
                <a:solidFill>
                  <a:srgbClr val="21428D"/>
                </a:solidFill>
                <a:cs typeface="Calibri" pitchFamily="34" charset="0"/>
              </a:rPr>
              <a:t>Kiezen in klas 2</a:t>
            </a:r>
          </a:p>
        </p:txBody>
      </p:sp>
      <p:sp>
        <p:nvSpPr>
          <p:cNvPr id="4" name="Tijdelijke aanduiding voor dianummer 3"/>
          <p:cNvSpPr>
            <a:spLocks noGrp="1"/>
          </p:cNvSpPr>
          <p:nvPr>
            <p:ph type="sldNum" sz="quarter" idx="15"/>
          </p:nvPr>
        </p:nvSpPr>
        <p:spPr/>
        <p:txBody>
          <a:bodyPr/>
          <a:lstStyle/>
          <a:p>
            <a:fld id="{A8AA7EC8-FE29-421D-A88B-370786849ECC}" type="slidenum">
              <a:rPr lang="nl-NL" smtClean="0"/>
              <a:pPr/>
              <a:t>4</a:t>
            </a:fld>
            <a:endParaRPr lang="nl-NL" dirty="0"/>
          </a:p>
        </p:txBody>
      </p:sp>
      <p:sp>
        <p:nvSpPr>
          <p:cNvPr id="5" name="Tijdelijke aanduiding voor tekst 4"/>
          <p:cNvSpPr>
            <a:spLocks noGrp="1"/>
          </p:cNvSpPr>
          <p:nvPr>
            <p:ph type="body" sz="quarter" idx="19"/>
          </p:nvPr>
        </p:nvSpPr>
        <p:spPr>
          <a:xfrm>
            <a:off x="612742" y="1590515"/>
            <a:ext cx="7144685" cy="3666691"/>
          </a:xfrm>
        </p:spPr>
        <p:txBody>
          <a:bodyPr/>
          <a:lstStyle/>
          <a:p>
            <a:pPr>
              <a:defRPr/>
            </a:pPr>
            <a:r>
              <a:rPr lang="nl-NL" sz="2000" dirty="0"/>
              <a:t>VMBO  -  leerweg (Basis/Kader/Gemengd/Theoretisch)</a:t>
            </a:r>
          </a:p>
          <a:p>
            <a:pPr>
              <a:defRPr/>
            </a:pPr>
            <a:r>
              <a:rPr lang="nl-NL" sz="2000" dirty="0"/>
              <a:t>Basis/Kader/Gemengd kiezen een profiel:</a:t>
            </a:r>
          </a:p>
          <a:p>
            <a:pPr lvl="1">
              <a:buFont typeface="Wingdings" panose="05000000000000000000" pitchFamily="2" charset="2"/>
              <a:buChar char="v"/>
              <a:defRPr/>
            </a:pPr>
            <a:r>
              <a:rPr lang="nl-NL" sz="1800" dirty="0"/>
              <a:t>Bouwen, wonen &amp; interieur</a:t>
            </a:r>
          </a:p>
          <a:p>
            <a:pPr lvl="1">
              <a:buFont typeface="Wingdings" panose="05000000000000000000" pitchFamily="2" charset="2"/>
              <a:buChar char="v"/>
              <a:defRPr/>
            </a:pPr>
            <a:r>
              <a:rPr lang="nl-NL" sz="1800" dirty="0"/>
              <a:t>Dienstverlening &amp; producten (sport/theater)</a:t>
            </a:r>
          </a:p>
          <a:p>
            <a:pPr lvl="1">
              <a:buFont typeface="Wingdings" panose="05000000000000000000" pitchFamily="2" charset="2"/>
              <a:buChar char="v"/>
              <a:defRPr/>
            </a:pPr>
            <a:r>
              <a:rPr lang="nl-NL" sz="1800" dirty="0"/>
              <a:t>Economie &amp; ondernemen</a:t>
            </a:r>
          </a:p>
          <a:p>
            <a:pPr lvl="1">
              <a:buFont typeface="Wingdings" panose="05000000000000000000" pitchFamily="2" charset="2"/>
              <a:buChar char="v"/>
              <a:defRPr/>
            </a:pPr>
            <a:r>
              <a:rPr lang="nl-NL" sz="1800" dirty="0"/>
              <a:t>Groen</a:t>
            </a:r>
          </a:p>
          <a:p>
            <a:pPr lvl="1">
              <a:buFont typeface="Wingdings" panose="05000000000000000000" pitchFamily="2" charset="2"/>
              <a:buChar char="v"/>
              <a:defRPr/>
            </a:pPr>
            <a:r>
              <a:rPr lang="nl-NL" sz="1800" dirty="0"/>
              <a:t>Horeca, bakkerij &amp; recreatie</a:t>
            </a:r>
          </a:p>
          <a:p>
            <a:pPr lvl="1">
              <a:buFont typeface="Wingdings" panose="05000000000000000000" pitchFamily="2" charset="2"/>
              <a:buChar char="v"/>
              <a:defRPr/>
            </a:pPr>
            <a:r>
              <a:rPr lang="nl-NL" sz="1800" dirty="0">
                <a:solidFill>
                  <a:srgbClr val="00B0F0"/>
                </a:solidFill>
              </a:rPr>
              <a:t>Maritiem &amp; techniek</a:t>
            </a:r>
          </a:p>
          <a:p>
            <a:pPr lvl="1">
              <a:buFont typeface="Wingdings" panose="05000000000000000000" pitchFamily="2" charset="2"/>
              <a:buChar char="v"/>
              <a:defRPr/>
            </a:pPr>
            <a:r>
              <a:rPr lang="nl-NL" sz="1800" dirty="0">
                <a:solidFill>
                  <a:srgbClr val="00B0F0"/>
                </a:solidFill>
              </a:rPr>
              <a:t>Media, vormgeving &amp; ICT</a:t>
            </a:r>
          </a:p>
          <a:p>
            <a:pPr lvl="1">
              <a:buFont typeface="Wingdings" panose="05000000000000000000" pitchFamily="2" charset="2"/>
              <a:buChar char="v"/>
              <a:defRPr/>
            </a:pPr>
            <a:r>
              <a:rPr lang="nl-NL" sz="1800" dirty="0"/>
              <a:t>Mobiliteit &amp; transport</a:t>
            </a:r>
          </a:p>
          <a:p>
            <a:pPr lvl="1">
              <a:buFont typeface="Wingdings" panose="05000000000000000000" pitchFamily="2" charset="2"/>
              <a:buChar char="v"/>
              <a:defRPr/>
            </a:pPr>
            <a:r>
              <a:rPr lang="nl-NL" sz="1800" dirty="0"/>
              <a:t>Produceren, installeren &amp; energie</a:t>
            </a:r>
          </a:p>
          <a:p>
            <a:pPr lvl="1">
              <a:buFont typeface="Wingdings" panose="05000000000000000000" pitchFamily="2" charset="2"/>
              <a:buChar char="v"/>
              <a:defRPr/>
            </a:pPr>
            <a:r>
              <a:rPr lang="nl-NL" sz="1800" dirty="0"/>
              <a:t>Zorg &amp; welzijn</a:t>
            </a:r>
            <a:endParaRPr lang="nl-NL" sz="2000" dirty="0"/>
          </a:p>
          <a:p>
            <a:pPr>
              <a:defRPr/>
            </a:pPr>
            <a:r>
              <a:rPr lang="nl-NL" sz="2000" dirty="0"/>
              <a:t>Theoretische leerweg kiest 1 vak uit 3</a:t>
            </a:r>
            <a:br>
              <a:rPr lang="nl-NL" sz="1800" dirty="0"/>
            </a:br>
            <a:endParaRPr lang="nl-NL" sz="1800" dirty="0"/>
          </a:p>
          <a:p>
            <a:pPr lvl="1">
              <a:buFont typeface="Wingdings" pitchFamily="2" charset="2"/>
              <a:buChar char="Ø"/>
              <a:defRPr/>
            </a:pPr>
            <a:endParaRPr lang="nl-NL" sz="1200" dirty="0">
              <a:latin typeface="Arial" charset="0"/>
            </a:endParaRPr>
          </a:p>
          <a:p>
            <a:pPr>
              <a:defRPr/>
            </a:pPr>
            <a:endParaRPr lang="nl-NL" sz="1500" dirty="0">
              <a:latin typeface="Arial" charset="0"/>
            </a:endParaRPr>
          </a:p>
          <a:p>
            <a:endParaRPr lang="nl-NL" dirty="0"/>
          </a:p>
        </p:txBody>
      </p:sp>
      <p:pic>
        <p:nvPicPr>
          <p:cNvPr id="7" name="Afbeelding 6">
            <a:extLst>
              <a:ext uri="{FF2B5EF4-FFF2-40B4-BE49-F238E27FC236}">
                <a16:creationId xmlns:a16="http://schemas.microsoft.com/office/drawing/2014/main" id="{FEC87A86-389B-4A2A-A965-449F1CE0E947}"/>
              </a:ext>
            </a:extLst>
          </p:cNvPr>
          <p:cNvPicPr>
            <a:picLocks noChangeAspect="1"/>
          </p:cNvPicPr>
          <p:nvPr/>
        </p:nvPicPr>
        <p:blipFill>
          <a:blip r:embed="rId5"/>
          <a:stretch>
            <a:fillRect/>
          </a:stretch>
        </p:blipFill>
        <p:spPr>
          <a:xfrm>
            <a:off x="3458576" y="234080"/>
            <a:ext cx="2225233" cy="426757"/>
          </a:xfrm>
          <a:prstGeom prst="rect">
            <a:avLst/>
          </a:prstGeom>
        </p:spPr>
      </p:pic>
      <p:pic>
        <p:nvPicPr>
          <p:cNvPr id="3" name="Opgenomen geluid">
            <a:hlinkClick r:id="" action="ppaction://media"/>
            <a:extLst>
              <a:ext uri="{FF2B5EF4-FFF2-40B4-BE49-F238E27FC236}">
                <a16:creationId xmlns:a16="http://schemas.microsoft.com/office/drawing/2014/main" id="{89125C25-9094-4FFF-9E74-5BD902657C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84900" y="3727450"/>
            <a:ext cx="487363" cy="487363"/>
          </a:xfrm>
          <a:prstGeom prst="rect">
            <a:avLst/>
          </a:prstGeom>
        </p:spPr>
      </p:pic>
    </p:spTree>
    <p:extLst>
      <p:ext uri="{BB962C8B-B14F-4D97-AF65-F5344CB8AC3E}">
        <p14:creationId xmlns:p14="http://schemas.microsoft.com/office/powerpoint/2010/main" val="153446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sp>
        <p:nvSpPr>
          <p:cNvPr id="5" name="Tijdelijke aanduiding voor tekst 4"/>
          <p:cNvSpPr>
            <a:spLocks noGrp="1"/>
          </p:cNvSpPr>
          <p:nvPr>
            <p:ph type="body" sz="quarter" idx="19"/>
          </p:nvPr>
        </p:nvSpPr>
        <p:spPr>
          <a:xfrm>
            <a:off x="611560" y="1970188"/>
            <a:ext cx="8240926" cy="4516786"/>
          </a:xfrm>
        </p:spPr>
        <p:txBody>
          <a:bodyPr/>
          <a:lstStyle/>
          <a:p>
            <a:pPr marL="0" indent="0">
              <a:buNone/>
            </a:pPr>
            <a:r>
              <a:rPr lang="nl-NL" sz="2000" dirty="0"/>
              <a:t>Tips: </a:t>
            </a:r>
          </a:p>
          <a:p>
            <a:endParaRPr lang="nl-NL" sz="2000" dirty="0"/>
          </a:p>
          <a:p>
            <a:pPr marL="0" indent="0">
              <a:buNone/>
            </a:pPr>
            <a:r>
              <a:rPr lang="nl-NL" sz="2000" dirty="0"/>
              <a:t>1. Ken jezelf: wie ben jij, wat kun jij en wat wil jij?</a:t>
            </a:r>
          </a:p>
          <a:p>
            <a:pPr marL="0" indent="0">
              <a:buNone/>
            </a:pPr>
            <a:r>
              <a:rPr lang="nl-NL" sz="2000" dirty="0"/>
              <a:t>2. Verzamel informatie: bij vrienden, je omgeving, internet</a:t>
            </a:r>
          </a:p>
          <a:p>
            <a:pPr marL="0" indent="0">
              <a:buNone/>
            </a:pPr>
            <a:r>
              <a:rPr lang="nl-NL" sz="2000" dirty="0"/>
              <a:t>3. Schakel hulp in: wie kan mij hierbij helpen?</a:t>
            </a:r>
          </a:p>
          <a:p>
            <a:pPr marL="0" indent="0">
              <a:buNone/>
            </a:pPr>
            <a:r>
              <a:rPr lang="nl-NL" sz="2000" dirty="0"/>
              <a:t>4. Praat erover.</a:t>
            </a:r>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p:txBody>
      </p:sp>
      <p:pic>
        <p:nvPicPr>
          <p:cNvPr id="6" name="Afbeelding 5"/>
          <p:cNvPicPr/>
          <p:nvPr/>
        </p:nvPicPr>
        <p:blipFill rotWithShape="1">
          <a:blip r:embed="rId3">
            <a:extLst>
              <a:ext uri="{28A0092B-C50C-407E-A947-70E740481C1C}">
                <a14:useLocalDpi xmlns:a14="http://schemas.microsoft.com/office/drawing/2010/main" val="0"/>
              </a:ext>
            </a:extLst>
          </a:blip>
          <a:srcRect r="63661"/>
          <a:stretch/>
        </p:blipFill>
        <p:spPr bwMode="auto">
          <a:xfrm>
            <a:off x="-90303" y="-380249"/>
            <a:ext cx="3906219" cy="2015103"/>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4" cstate="print">
            <a:extLst>
              <a:ext uri="{28A0092B-C50C-407E-A947-70E740481C1C}">
                <a14:useLocalDpi xmlns:a14="http://schemas.microsoft.com/office/drawing/2010/main" val="0"/>
              </a:ext>
            </a:extLst>
          </a:blip>
          <a:stretch>
            <a:fillRect/>
          </a:stretch>
        </p:blipFill>
        <p:spPr>
          <a:xfrm>
            <a:off x="4139952" y="382009"/>
            <a:ext cx="2222500" cy="430530"/>
          </a:xfrm>
          <a:prstGeom prst="rect">
            <a:avLst/>
          </a:prstGeom>
        </p:spPr>
      </p:pic>
      <p:sp>
        <p:nvSpPr>
          <p:cNvPr id="2" name="Titel 1"/>
          <p:cNvSpPr>
            <a:spLocks noGrp="1"/>
          </p:cNvSpPr>
          <p:nvPr>
            <p:ph type="ctrTitle"/>
          </p:nvPr>
        </p:nvSpPr>
        <p:spPr>
          <a:xfrm>
            <a:off x="611560" y="1403595"/>
            <a:ext cx="7980860" cy="632666"/>
          </a:xfrm>
        </p:spPr>
        <p:txBody>
          <a:bodyPr>
            <a:normAutofit/>
          </a:bodyPr>
          <a:lstStyle/>
          <a:p>
            <a:r>
              <a:rPr lang="nl-NL" dirty="0">
                <a:solidFill>
                  <a:srgbClr val="21428D"/>
                </a:solidFill>
              </a:rPr>
              <a:t>Wat kun je zelf doen?</a:t>
            </a:r>
          </a:p>
        </p:txBody>
      </p:sp>
      <p:sp>
        <p:nvSpPr>
          <p:cNvPr id="9" name="Tijdelijke aanduiding voor tekst 4"/>
          <p:cNvSpPr txBox="1">
            <a:spLocks/>
          </p:cNvSpPr>
          <p:nvPr/>
        </p:nvSpPr>
        <p:spPr>
          <a:xfrm>
            <a:off x="508264" y="2122588"/>
            <a:ext cx="8496622" cy="4516786"/>
          </a:xfrm>
          <a:prstGeom prst="rect">
            <a:avLst/>
          </a:prstGeom>
        </p:spPr>
        <p:txBody>
          <a:bodyPr/>
          <a:lstStyle>
            <a:lvl1pPr marL="342900" indent="-3429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Clr>
                <a:schemeClr val="accent3"/>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Afbeelding 7"/>
          <p:cNvPicPr>
            <a:picLocks noChangeAspect="1"/>
          </p:cNvPicPr>
          <p:nvPr/>
        </p:nvPicPr>
        <p:blipFill>
          <a:blip r:embed="rId5"/>
          <a:stretch>
            <a:fillRect/>
          </a:stretch>
        </p:blipFill>
        <p:spPr>
          <a:xfrm>
            <a:off x="3516140" y="4149080"/>
            <a:ext cx="2171700" cy="2105025"/>
          </a:xfrm>
          <a:prstGeom prst="rect">
            <a:avLst/>
          </a:prstGeom>
        </p:spPr>
      </p:pic>
    </p:spTree>
    <p:extLst>
      <p:ext uri="{BB962C8B-B14F-4D97-AF65-F5344CB8AC3E}">
        <p14:creationId xmlns:p14="http://schemas.microsoft.com/office/powerpoint/2010/main" val="1579574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sp>
        <p:nvSpPr>
          <p:cNvPr id="5" name="Tijdelijke aanduiding voor tekst 4"/>
          <p:cNvSpPr>
            <a:spLocks noGrp="1"/>
          </p:cNvSpPr>
          <p:nvPr>
            <p:ph type="body" sz="quarter" idx="19"/>
          </p:nvPr>
        </p:nvSpPr>
        <p:spPr>
          <a:xfrm>
            <a:off x="611560" y="2570458"/>
            <a:ext cx="8240926" cy="3916516"/>
          </a:xfrm>
        </p:spPr>
        <p:txBody>
          <a:bodyPr/>
          <a:lstStyle/>
          <a:p>
            <a:pPr marL="0" indent="0">
              <a:buNone/>
            </a:pPr>
            <a:endParaRPr lang="nl-NL" sz="2000" dirty="0"/>
          </a:p>
          <a:p>
            <a:pPr marL="0" indent="0">
              <a:buNone/>
            </a:pPr>
            <a:endParaRPr lang="nl-NL" sz="2000" dirty="0"/>
          </a:p>
          <a:p>
            <a:r>
              <a:rPr lang="nl-NL" dirty="0"/>
              <a:t>Decaan Dollard College</a:t>
            </a:r>
            <a:br>
              <a:rPr lang="nl-NL" dirty="0"/>
            </a:br>
            <a:r>
              <a:rPr lang="nl-NL" dirty="0"/>
              <a:t>Mevrouw M. </a:t>
            </a:r>
            <a:r>
              <a:rPr lang="nl-NL" dirty="0" err="1"/>
              <a:t>Tiggelaar</a:t>
            </a:r>
            <a:r>
              <a:rPr lang="nl-NL" dirty="0"/>
              <a:t>	</a:t>
            </a:r>
            <a:r>
              <a:rPr lang="nl-NL" dirty="0">
                <a:hlinkClick r:id="rId5"/>
              </a:rPr>
              <a:t>tig@dollardcollege.nl</a:t>
            </a:r>
            <a:endParaRPr lang="nl-NL" dirty="0"/>
          </a:p>
          <a:p>
            <a:endParaRPr lang="nl-NL" dirty="0"/>
          </a:p>
          <a:p>
            <a:r>
              <a:rPr lang="nl-NL" dirty="0"/>
              <a:t>Decaan Ubbo Emmius</a:t>
            </a:r>
            <a:br>
              <a:rPr lang="nl-NL" dirty="0"/>
            </a:br>
            <a:r>
              <a:rPr lang="nl-NL" dirty="0"/>
              <a:t>Mevrouw M. Heller		</a:t>
            </a:r>
            <a:r>
              <a:rPr lang="nl-NL" dirty="0">
                <a:hlinkClick r:id="rId6"/>
              </a:rPr>
              <a:t>mheller@ubboemmius.nl</a:t>
            </a:r>
            <a:endParaRPr lang="nl-NL" dirty="0"/>
          </a:p>
          <a:p>
            <a:endParaRPr lang="nl-NL" sz="2000" dirty="0"/>
          </a:p>
          <a:p>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p:txBody>
      </p:sp>
      <p:pic>
        <p:nvPicPr>
          <p:cNvPr id="6" name="Afbeelding 5"/>
          <p:cNvPicPr/>
          <p:nvPr/>
        </p:nvPicPr>
        <p:blipFill rotWithShape="1">
          <a:blip r:embed="rId7">
            <a:extLst>
              <a:ext uri="{28A0092B-C50C-407E-A947-70E740481C1C}">
                <a14:useLocalDpi xmlns:a14="http://schemas.microsoft.com/office/drawing/2010/main" val="0"/>
              </a:ext>
            </a:extLst>
          </a:blip>
          <a:srcRect r="63661"/>
          <a:stretch/>
        </p:blipFill>
        <p:spPr bwMode="auto">
          <a:xfrm>
            <a:off x="0" y="191841"/>
            <a:ext cx="3242821" cy="1574444"/>
          </a:xfrm>
          <a:prstGeom prst="rect">
            <a:avLst/>
          </a:prstGeom>
          <a:noFill/>
          <a:ln>
            <a:noFill/>
          </a:ln>
          <a:extLst>
            <a:ext uri="{53640926-AAD7-44D8-BBD7-CCE9431645EC}">
              <a14:shadowObscured xmlns:a14="http://schemas.microsoft.com/office/drawing/2010/main"/>
            </a:ext>
          </a:extLst>
        </p:spPr>
      </p:pic>
      <p:pic>
        <p:nvPicPr>
          <p:cNvPr id="7" name="Afbeelding 6"/>
          <p:cNvPicPr/>
          <p:nvPr/>
        </p:nvPicPr>
        <p:blipFill>
          <a:blip r:embed="rId8" cstate="print">
            <a:extLst>
              <a:ext uri="{28A0092B-C50C-407E-A947-70E740481C1C}">
                <a14:useLocalDpi xmlns:a14="http://schemas.microsoft.com/office/drawing/2010/main" val="0"/>
              </a:ext>
            </a:extLst>
          </a:blip>
          <a:stretch>
            <a:fillRect/>
          </a:stretch>
        </p:blipFill>
        <p:spPr>
          <a:xfrm>
            <a:off x="3490740" y="371026"/>
            <a:ext cx="2222500" cy="430530"/>
          </a:xfrm>
          <a:prstGeom prst="rect">
            <a:avLst/>
          </a:prstGeom>
        </p:spPr>
      </p:pic>
      <p:sp>
        <p:nvSpPr>
          <p:cNvPr id="2" name="Titel 1"/>
          <p:cNvSpPr>
            <a:spLocks noGrp="1"/>
          </p:cNvSpPr>
          <p:nvPr>
            <p:ph type="ctrTitle"/>
          </p:nvPr>
        </p:nvSpPr>
        <p:spPr>
          <a:xfrm>
            <a:off x="611560" y="1605729"/>
            <a:ext cx="7980860" cy="430531"/>
          </a:xfrm>
        </p:spPr>
        <p:txBody>
          <a:bodyPr>
            <a:normAutofit fontScale="90000"/>
          </a:bodyPr>
          <a:lstStyle/>
          <a:p>
            <a:r>
              <a:rPr lang="nl-NL" dirty="0">
                <a:solidFill>
                  <a:srgbClr val="21428D"/>
                </a:solidFill>
              </a:rPr>
              <a:t>Vragen met betrekking tot profielkeuze &gt; Decanen</a:t>
            </a:r>
            <a:br>
              <a:rPr lang="nl-NL" dirty="0">
                <a:solidFill>
                  <a:srgbClr val="21428D"/>
                </a:solidFill>
              </a:rPr>
            </a:br>
            <a:br>
              <a:rPr lang="nl-NL" dirty="0">
                <a:solidFill>
                  <a:srgbClr val="21428D"/>
                </a:solidFill>
              </a:rPr>
            </a:br>
            <a:endParaRPr lang="nl-NL" dirty="0">
              <a:solidFill>
                <a:srgbClr val="21428D"/>
              </a:solidFill>
            </a:endParaRPr>
          </a:p>
        </p:txBody>
      </p:sp>
      <p:sp>
        <p:nvSpPr>
          <p:cNvPr id="9" name="Tijdelijke aanduiding voor tekst 4"/>
          <p:cNvSpPr txBox="1">
            <a:spLocks/>
          </p:cNvSpPr>
          <p:nvPr/>
        </p:nvSpPr>
        <p:spPr>
          <a:xfrm>
            <a:off x="508264" y="2122588"/>
            <a:ext cx="8496622" cy="4516786"/>
          </a:xfrm>
          <a:prstGeom prst="rect">
            <a:avLst/>
          </a:prstGeom>
        </p:spPr>
        <p:txBody>
          <a:bodyPr/>
          <a:lstStyle>
            <a:lvl1pPr marL="342900" indent="-3429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Clr>
                <a:schemeClr val="accent3"/>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spcBef>
                <a:spcPct val="20000"/>
              </a:spcBef>
              <a:buClr>
                <a:srgbClr val="21428D"/>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Opgenomen geluid">
            <a:hlinkClick r:id="" action="ppaction://media"/>
            <a:extLst>
              <a:ext uri="{FF2B5EF4-FFF2-40B4-BE49-F238E27FC236}">
                <a16:creationId xmlns:a16="http://schemas.microsoft.com/office/drawing/2014/main" id="{68C95CA0-E266-4044-87D5-043E3A82332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9212" y="2570458"/>
            <a:ext cx="487363" cy="487363"/>
          </a:xfrm>
          <a:prstGeom prst="rect">
            <a:avLst/>
          </a:prstGeom>
        </p:spPr>
      </p:pic>
    </p:spTree>
    <p:extLst>
      <p:ext uri="{BB962C8B-B14F-4D97-AF65-F5344CB8AC3E}">
        <p14:creationId xmlns:p14="http://schemas.microsoft.com/office/powerpoint/2010/main" val="298494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912DBF1-C3F1-4677-9386-C246713AFD89}"/>
              </a:ext>
            </a:extLst>
          </p:cNvPr>
          <p:cNvPicPr>
            <a:picLocks noChangeAspect="1"/>
          </p:cNvPicPr>
          <p:nvPr/>
        </p:nvPicPr>
        <p:blipFill>
          <a:blip r:embed="rId4"/>
          <a:stretch>
            <a:fillRect/>
          </a:stretch>
        </p:blipFill>
        <p:spPr>
          <a:xfrm>
            <a:off x="0" y="-38891"/>
            <a:ext cx="2621507" cy="1475360"/>
          </a:xfrm>
          <a:prstGeom prst="rect">
            <a:avLst/>
          </a:prstGeom>
        </p:spPr>
      </p:pic>
      <p:sp>
        <p:nvSpPr>
          <p:cNvPr id="2" name="Titel 1">
            <a:extLst>
              <a:ext uri="{FF2B5EF4-FFF2-40B4-BE49-F238E27FC236}">
                <a16:creationId xmlns:a16="http://schemas.microsoft.com/office/drawing/2014/main" id="{A59AE034-7C14-4A3A-83D5-81F72A52AEFA}"/>
              </a:ext>
            </a:extLst>
          </p:cNvPr>
          <p:cNvSpPr>
            <a:spLocks noGrp="1"/>
          </p:cNvSpPr>
          <p:nvPr>
            <p:ph type="ctrTitle"/>
          </p:nvPr>
        </p:nvSpPr>
        <p:spPr>
          <a:xfrm rot="10800000" flipV="1">
            <a:off x="253337" y="1197285"/>
            <a:ext cx="8405371" cy="239183"/>
          </a:xfrm>
        </p:spPr>
        <p:txBody>
          <a:bodyPr>
            <a:normAutofit fontScale="90000"/>
          </a:bodyPr>
          <a:lstStyle/>
          <a:p>
            <a:r>
              <a:rPr lang="nl-NL" dirty="0">
                <a:solidFill>
                  <a:srgbClr val="21428D"/>
                </a:solidFill>
              </a:rPr>
              <a:t>Vragen met betrekking tot de </a:t>
            </a:r>
            <a:br>
              <a:rPr lang="nl-NL" dirty="0">
                <a:solidFill>
                  <a:srgbClr val="21428D"/>
                </a:solidFill>
              </a:rPr>
            </a:br>
            <a:r>
              <a:rPr lang="nl-NL" dirty="0">
                <a:solidFill>
                  <a:srgbClr val="21428D"/>
                </a:solidFill>
              </a:rPr>
              <a:t>voortgang &gt; mentor</a:t>
            </a:r>
          </a:p>
        </p:txBody>
      </p:sp>
      <p:sp>
        <p:nvSpPr>
          <p:cNvPr id="3" name="Tijdelijke aanduiding voor dianummer 2">
            <a:extLst>
              <a:ext uri="{FF2B5EF4-FFF2-40B4-BE49-F238E27FC236}">
                <a16:creationId xmlns:a16="http://schemas.microsoft.com/office/drawing/2014/main" id="{330B4169-95FB-4224-9380-F77859937437}"/>
              </a:ext>
            </a:extLst>
          </p:cNvPr>
          <p:cNvSpPr>
            <a:spLocks noGrp="1"/>
          </p:cNvSpPr>
          <p:nvPr>
            <p:ph type="sldNum" sz="quarter" idx="15"/>
          </p:nvPr>
        </p:nvSpPr>
        <p:spPr/>
        <p:txBody>
          <a:bodyPr/>
          <a:lstStyle/>
          <a:p>
            <a:fld id="{A8AA7EC8-FE29-421D-A88B-370786849ECC}" type="slidenum">
              <a:rPr lang="nl-NL" smtClean="0"/>
              <a:pPr/>
              <a:t>42</a:t>
            </a:fld>
            <a:endParaRPr lang="nl-NL"/>
          </a:p>
        </p:txBody>
      </p:sp>
      <p:sp>
        <p:nvSpPr>
          <p:cNvPr id="4" name="Tijdelijke aanduiding voor tekst 3">
            <a:extLst>
              <a:ext uri="{FF2B5EF4-FFF2-40B4-BE49-F238E27FC236}">
                <a16:creationId xmlns:a16="http://schemas.microsoft.com/office/drawing/2014/main" id="{84C7DFC1-1E2D-4DA1-A0EF-3DD9963B0991}"/>
              </a:ext>
            </a:extLst>
          </p:cNvPr>
          <p:cNvSpPr>
            <a:spLocks noGrp="1"/>
          </p:cNvSpPr>
          <p:nvPr>
            <p:ph type="body" sz="quarter" idx="19"/>
          </p:nvPr>
        </p:nvSpPr>
        <p:spPr>
          <a:xfrm>
            <a:off x="288594" y="2253006"/>
            <a:ext cx="8566812" cy="3849246"/>
          </a:xfrm>
        </p:spPr>
        <p:txBody>
          <a:bodyPr/>
          <a:lstStyle/>
          <a:p>
            <a:pPr marL="0" indent="0">
              <a:buNone/>
            </a:pPr>
            <a:endParaRPr lang="nl-NL" dirty="0"/>
          </a:p>
          <a:p>
            <a:r>
              <a:rPr lang="nl-NL" dirty="0"/>
              <a:t>Klas 2A	Meneer B. Wijchers</a:t>
            </a:r>
          </a:p>
          <a:p>
            <a:pPr marL="1371600" lvl="3" indent="0">
              <a:buNone/>
            </a:pPr>
            <a:r>
              <a:rPr lang="nl-NL" dirty="0"/>
              <a:t>	</a:t>
            </a:r>
            <a:r>
              <a:rPr lang="nl-NL" dirty="0">
                <a:hlinkClick r:id="rId5"/>
              </a:rPr>
              <a:t>bwijchers@ubboemmius.nl</a:t>
            </a:r>
            <a:endParaRPr lang="nl-NL" dirty="0"/>
          </a:p>
          <a:p>
            <a:endParaRPr lang="nl-NL" dirty="0"/>
          </a:p>
          <a:p>
            <a:r>
              <a:rPr lang="nl-NL" dirty="0"/>
              <a:t>Klas 2B	Meneer G. Jongkind</a:t>
            </a:r>
            <a:br>
              <a:rPr lang="nl-NL" dirty="0"/>
            </a:br>
            <a:r>
              <a:rPr lang="nl-NL" dirty="0"/>
              <a:t>		</a:t>
            </a:r>
            <a:r>
              <a:rPr lang="nl-NL" dirty="0">
                <a:hlinkClick r:id="rId6"/>
              </a:rPr>
              <a:t>gjongkind@ubboemmius.nl</a:t>
            </a:r>
            <a:endParaRPr lang="nl-NL" dirty="0"/>
          </a:p>
          <a:p>
            <a:pPr marL="2743200" lvl="6" indent="0">
              <a:buNone/>
            </a:pPr>
            <a:endParaRPr lang="nl-NL" dirty="0"/>
          </a:p>
          <a:p>
            <a:r>
              <a:rPr lang="nl-NL" dirty="0"/>
              <a:t>Klas 2C	Mevrouw S. Ebbers</a:t>
            </a:r>
          </a:p>
          <a:p>
            <a:pPr marL="0" indent="0">
              <a:buNone/>
            </a:pPr>
            <a:r>
              <a:rPr lang="nl-NL" dirty="0"/>
              <a:t>		</a:t>
            </a:r>
            <a:r>
              <a:rPr lang="nl-NL" dirty="0">
                <a:hlinkClick r:id="rId7"/>
              </a:rPr>
              <a:t>sebbers@ubboemmius.nl</a:t>
            </a:r>
            <a:endParaRPr lang="nl-NL" dirty="0"/>
          </a:p>
        </p:txBody>
      </p:sp>
      <p:pic>
        <p:nvPicPr>
          <p:cNvPr id="7" name="Afbeelding 6">
            <a:extLst>
              <a:ext uri="{FF2B5EF4-FFF2-40B4-BE49-F238E27FC236}">
                <a16:creationId xmlns:a16="http://schemas.microsoft.com/office/drawing/2014/main" id="{6FB33C6E-E9F8-456A-B568-55603B55367D}"/>
              </a:ext>
            </a:extLst>
          </p:cNvPr>
          <p:cNvPicPr>
            <a:picLocks noChangeAspect="1"/>
          </p:cNvPicPr>
          <p:nvPr/>
        </p:nvPicPr>
        <p:blipFill>
          <a:blip r:embed="rId8"/>
          <a:stretch>
            <a:fillRect/>
          </a:stretch>
        </p:blipFill>
        <p:spPr>
          <a:xfrm>
            <a:off x="3462271" y="193174"/>
            <a:ext cx="2219136" cy="426757"/>
          </a:xfrm>
          <a:prstGeom prst="rect">
            <a:avLst/>
          </a:prstGeom>
        </p:spPr>
      </p:pic>
      <p:pic>
        <p:nvPicPr>
          <p:cNvPr id="8" name="Afbeelding 7">
            <a:extLst>
              <a:ext uri="{FF2B5EF4-FFF2-40B4-BE49-F238E27FC236}">
                <a16:creationId xmlns:a16="http://schemas.microsoft.com/office/drawing/2014/main" id="{02995A2D-A768-45A9-8ADF-5B7381E5BD83}"/>
              </a:ext>
            </a:extLst>
          </p:cNvPr>
          <p:cNvPicPr>
            <a:picLocks noChangeAspect="1"/>
          </p:cNvPicPr>
          <p:nvPr/>
        </p:nvPicPr>
        <p:blipFill>
          <a:blip r:embed="rId9"/>
          <a:stretch>
            <a:fillRect/>
          </a:stretch>
        </p:blipFill>
        <p:spPr>
          <a:xfrm>
            <a:off x="6795750" y="2253006"/>
            <a:ext cx="1245313" cy="1245313"/>
          </a:xfrm>
          <a:prstGeom prst="rect">
            <a:avLst/>
          </a:prstGeom>
        </p:spPr>
      </p:pic>
      <p:pic>
        <p:nvPicPr>
          <p:cNvPr id="9" name="Afbeelding 8">
            <a:extLst>
              <a:ext uri="{FF2B5EF4-FFF2-40B4-BE49-F238E27FC236}">
                <a16:creationId xmlns:a16="http://schemas.microsoft.com/office/drawing/2014/main" id="{5BE4663B-0233-4691-8344-285D289294F1}"/>
              </a:ext>
            </a:extLst>
          </p:cNvPr>
          <p:cNvPicPr>
            <a:picLocks noChangeAspect="1"/>
          </p:cNvPicPr>
          <p:nvPr/>
        </p:nvPicPr>
        <p:blipFill>
          <a:blip r:embed="rId10"/>
          <a:stretch>
            <a:fillRect/>
          </a:stretch>
        </p:blipFill>
        <p:spPr>
          <a:xfrm>
            <a:off x="6758529" y="3517752"/>
            <a:ext cx="1319753" cy="1319753"/>
          </a:xfrm>
          <a:prstGeom prst="rect">
            <a:avLst/>
          </a:prstGeom>
        </p:spPr>
      </p:pic>
      <p:pic>
        <p:nvPicPr>
          <p:cNvPr id="10" name="Afbeelding 9">
            <a:extLst>
              <a:ext uri="{FF2B5EF4-FFF2-40B4-BE49-F238E27FC236}">
                <a16:creationId xmlns:a16="http://schemas.microsoft.com/office/drawing/2014/main" id="{44D3C24F-A714-4B41-BD52-E41BA5069871}"/>
              </a:ext>
            </a:extLst>
          </p:cNvPr>
          <p:cNvPicPr>
            <a:picLocks noChangeAspect="1"/>
          </p:cNvPicPr>
          <p:nvPr/>
        </p:nvPicPr>
        <p:blipFill>
          <a:blip r:embed="rId11"/>
          <a:stretch>
            <a:fillRect/>
          </a:stretch>
        </p:blipFill>
        <p:spPr>
          <a:xfrm>
            <a:off x="6795750" y="5000839"/>
            <a:ext cx="1319753" cy="1319753"/>
          </a:xfrm>
          <a:prstGeom prst="rect">
            <a:avLst/>
          </a:prstGeom>
        </p:spPr>
      </p:pic>
      <p:pic>
        <p:nvPicPr>
          <p:cNvPr id="6" name="Opgenomen geluid">
            <a:hlinkClick r:id="" action="ppaction://media"/>
            <a:extLst>
              <a:ext uri="{FF2B5EF4-FFF2-40B4-BE49-F238E27FC236}">
                <a16:creationId xmlns:a16="http://schemas.microsoft.com/office/drawing/2014/main" id="{6425A320-0EB3-4FE3-815E-E0DA4CF592C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494044" y="1856106"/>
            <a:ext cx="487363" cy="487363"/>
          </a:xfrm>
          <a:prstGeom prst="rect">
            <a:avLst/>
          </a:prstGeom>
        </p:spPr>
      </p:pic>
    </p:spTree>
    <p:extLst>
      <p:ext uri="{BB962C8B-B14F-4D97-AF65-F5344CB8AC3E}">
        <p14:creationId xmlns:p14="http://schemas.microsoft.com/office/powerpoint/2010/main" val="247325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CC5E79-E044-4DDE-8219-768A52EE00AF}"/>
              </a:ext>
            </a:extLst>
          </p:cNvPr>
          <p:cNvSpPr>
            <a:spLocks noGrp="1"/>
          </p:cNvSpPr>
          <p:nvPr>
            <p:ph type="ctrTitle"/>
          </p:nvPr>
        </p:nvSpPr>
        <p:spPr>
          <a:xfrm>
            <a:off x="323528" y="969266"/>
            <a:ext cx="8236010" cy="45719"/>
          </a:xfrm>
        </p:spPr>
        <p:txBody>
          <a:bodyPr>
            <a:normAutofit fontScale="90000"/>
          </a:bodyPr>
          <a:lstStyle/>
          <a:p>
            <a:br>
              <a:rPr lang="nl-NL" dirty="0">
                <a:solidFill>
                  <a:srgbClr val="21428D"/>
                </a:solidFill>
              </a:rPr>
            </a:br>
            <a:r>
              <a:rPr lang="nl-NL" dirty="0">
                <a:solidFill>
                  <a:srgbClr val="21428D"/>
                </a:solidFill>
              </a:rPr>
              <a:t>Vragen met betrekking tot de </a:t>
            </a:r>
            <a:br>
              <a:rPr lang="nl-NL" dirty="0">
                <a:solidFill>
                  <a:srgbClr val="21428D"/>
                </a:solidFill>
              </a:rPr>
            </a:br>
            <a:r>
              <a:rPr lang="nl-NL" dirty="0">
                <a:solidFill>
                  <a:srgbClr val="21428D"/>
                </a:solidFill>
              </a:rPr>
              <a:t>voortgang &gt; mentor</a:t>
            </a:r>
            <a:endParaRPr lang="nl-NL" dirty="0"/>
          </a:p>
        </p:txBody>
      </p:sp>
      <p:sp>
        <p:nvSpPr>
          <p:cNvPr id="3" name="Tijdelijke aanduiding voor dianummer 2">
            <a:extLst>
              <a:ext uri="{FF2B5EF4-FFF2-40B4-BE49-F238E27FC236}">
                <a16:creationId xmlns:a16="http://schemas.microsoft.com/office/drawing/2014/main" id="{F1BE49C6-CE94-41BC-81B7-B24205B8F6D4}"/>
              </a:ext>
            </a:extLst>
          </p:cNvPr>
          <p:cNvSpPr>
            <a:spLocks noGrp="1"/>
          </p:cNvSpPr>
          <p:nvPr>
            <p:ph type="sldNum" sz="quarter" idx="15"/>
          </p:nvPr>
        </p:nvSpPr>
        <p:spPr/>
        <p:txBody>
          <a:bodyPr/>
          <a:lstStyle/>
          <a:p>
            <a:fld id="{A8AA7EC8-FE29-421D-A88B-370786849ECC}" type="slidenum">
              <a:rPr lang="nl-NL" smtClean="0"/>
              <a:pPr/>
              <a:t>43</a:t>
            </a:fld>
            <a:endParaRPr lang="nl-NL"/>
          </a:p>
        </p:txBody>
      </p:sp>
      <p:sp>
        <p:nvSpPr>
          <p:cNvPr id="4" name="Tijdelijke aanduiding voor tekst 3">
            <a:extLst>
              <a:ext uri="{FF2B5EF4-FFF2-40B4-BE49-F238E27FC236}">
                <a16:creationId xmlns:a16="http://schemas.microsoft.com/office/drawing/2014/main" id="{CE16517C-77B1-4D48-BA74-4825955E34FB}"/>
              </a:ext>
            </a:extLst>
          </p:cNvPr>
          <p:cNvSpPr>
            <a:spLocks noGrp="1"/>
          </p:cNvSpPr>
          <p:nvPr>
            <p:ph type="body" sz="quarter" idx="19"/>
          </p:nvPr>
        </p:nvSpPr>
        <p:spPr>
          <a:xfrm>
            <a:off x="323528" y="2469823"/>
            <a:ext cx="8496622" cy="3623002"/>
          </a:xfrm>
        </p:spPr>
        <p:txBody>
          <a:bodyPr/>
          <a:lstStyle/>
          <a:p>
            <a:pPr marL="342900" marR="0" lvl="0" indent="-34290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Char char="•"/>
              <a:tabLst/>
              <a:defRPr/>
            </a:pPr>
            <a:endParaRPr kumimoji="0" lang="nl-NL" sz="22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a:ea typeface="+mn-ea"/>
                <a:cs typeface="+mn-cs"/>
              </a:rPr>
              <a:t>Klas 2D	Meneer M. Hoogeveen</a:t>
            </a: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r>
              <a:rPr kumimoji="0" lang="nl-NL" sz="2200" b="0" i="0" u="none" strike="noStrike" kern="1200" cap="none" spc="0" normalizeH="0" baseline="0" noProof="0" dirty="0">
                <a:ln>
                  <a:noFill/>
                </a:ln>
                <a:solidFill>
                  <a:prstClr val="black"/>
                </a:solidFill>
                <a:effectLst/>
                <a:uLnTx/>
                <a:uFillTx/>
                <a:latin typeface="Arial"/>
                <a:ea typeface="+mn-ea"/>
                <a:cs typeface="+mn-cs"/>
              </a:rPr>
              <a:t>		</a:t>
            </a:r>
            <a:r>
              <a:rPr kumimoji="0" lang="nl-NL" sz="2200" b="0" i="0" u="none" strike="noStrike" kern="1200" cap="none" spc="0" normalizeH="0" baseline="0" noProof="0" dirty="0">
                <a:ln>
                  <a:noFill/>
                </a:ln>
                <a:solidFill>
                  <a:prstClr val="black"/>
                </a:solidFill>
                <a:effectLst/>
                <a:uLnTx/>
                <a:uFillTx/>
                <a:latin typeface="Arial"/>
                <a:ea typeface="+mn-ea"/>
                <a:cs typeface="+mn-cs"/>
                <a:hlinkClick r:id="rId2"/>
              </a:rPr>
              <a:t>mhoogeveen@ubboemmius.nl</a:t>
            </a:r>
            <a:endParaRPr kumimoji="0" lang="nl-NL" sz="2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None/>
              <a:tabLst/>
              <a:defRPr/>
            </a:pPr>
            <a:endParaRPr kumimoji="0" lang="nl-NL" sz="22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Char char="•"/>
              <a:tabLst/>
              <a:defRPr/>
            </a:pPr>
            <a:endParaRPr kumimoji="0" lang="nl-NL" sz="22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21428D"/>
              </a:buClr>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a:ea typeface="+mn-ea"/>
                <a:cs typeface="+mn-cs"/>
              </a:rPr>
              <a:t>Klas 2E	Mevrouw M. Romkes</a:t>
            </a:r>
          </a:p>
          <a:p>
            <a:pPr marL="0" marR="0" lvl="0" indent="0" algn="l" defTabSz="914400" rtl="0" eaLnBrk="1" fontAlgn="auto" latinLnBrk="0" hangingPunct="1">
              <a:lnSpc>
                <a:spcPct val="100000"/>
              </a:lnSpc>
              <a:spcBef>
                <a:spcPct val="20000"/>
              </a:spcBef>
              <a:spcAft>
                <a:spcPts val="0"/>
              </a:spcAft>
              <a:buClr>
                <a:srgbClr val="21428D"/>
              </a:buClr>
              <a:buSzTx/>
              <a:buNone/>
              <a:tabLst/>
              <a:defRPr/>
            </a:pPr>
            <a:r>
              <a:rPr lang="nl-NL" dirty="0">
                <a:solidFill>
                  <a:prstClr val="black"/>
                </a:solidFill>
                <a:latin typeface="Arial"/>
              </a:rPr>
              <a:t>		</a:t>
            </a:r>
            <a:r>
              <a:rPr lang="nl-NL" dirty="0">
                <a:solidFill>
                  <a:prstClr val="black"/>
                </a:solidFill>
                <a:latin typeface="Arial"/>
                <a:hlinkClick r:id="rId3"/>
              </a:rPr>
              <a:t>mromkes@ubboemmius.nl</a:t>
            </a:r>
            <a:r>
              <a:rPr lang="nl-NL" dirty="0">
                <a:solidFill>
                  <a:prstClr val="black"/>
                </a:solidFill>
                <a:latin typeface="Arial"/>
              </a:rPr>
              <a:t> </a:t>
            </a:r>
            <a:endParaRPr kumimoji="0" lang="nl-NL" sz="2200" b="0" i="0" u="none" strike="noStrike" kern="1200" cap="none" spc="0" normalizeH="0" baseline="0" noProof="0" dirty="0">
              <a:ln>
                <a:noFill/>
              </a:ln>
              <a:solidFill>
                <a:prstClr val="black"/>
              </a:solidFill>
              <a:effectLst/>
              <a:uLnTx/>
              <a:uFillTx/>
              <a:latin typeface="Arial"/>
              <a:ea typeface="+mn-ea"/>
              <a:cs typeface="+mn-cs"/>
            </a:endParaRPr>
          </a:p>
          <a:p>
            <a:endParaRPr lang="nl-NL" dirty="0"/>
          </a:p>
        </p:txBody>
      </p:sp>
      <p:pic>
        <p:nvPicPr>
          <p:cNvPr id="5" name="Afbeelding 4">
            <a:extLst>
              <a:ext uri="{FF2B5EF4-FFF2-40B4-BE49-F238E27FC236}">
                <a16:creationId xmlns:a16="http://schemas.microsoft.com/office/drawing/2014/main" id="{DB7DD64C-70D3-451B-AD2D-FE487C0137EA}"/>
              </a:ext>
            </a:extLst>
          </p:cNvPr>
          <p:cNvPicPr>
            <a:picLocks noChangeAspect="1"/>
          </p:cNvPicPr>
          <p:nvPr/>
        </p:nvPicPr>
        <p:blipFill>
          <a:blip r:embed="rId4"/>
          <a:stretch>
            <a:fillRect/>
          </a:stretch>
        </p:blipFill>
        <p:spPr>
          <a:xfrm>
            <a:off x="0" y="0"/>
            <a:ext cx="3243353" cy="1579001"/>
          </a:xfrm>
          <a:prstGeom prst="rect">
            <a:avLst/>
          </a:prstGeom>
        </p:spPr>
      </p:pic>
      <p:pic>
        <p:nvPicPr>
          <p:cNvPr id="6" name="Afbeelding 5">
            <a:extLst>
              <a:ext uri="{FF2B5EF4-FFF2-40B4-BE49-F238E27FC236}">
                <a16:creationId xmlns:a16="http://schemas.microsoft.com/office/drawing/2014/main" id="{78EFD095-0FCD-43C2-97DB-E47092DBF173}"/>
              </a:ext>
            </a:extLst>
          </p:cNvPr>
          <p:cNvPicPr>
            <a:picLocks noChangeAspect="1"/>
          </p:cNvPicPr>
          <p:nvPr/>
        </p:nvPicPr>
        <p:blipFill>
          <a:blip r:embed="rId5"/>
          <a:stretch>
            <a:fillRect/>
          </a:stretch>
        </p:blipFill>
        <p:spPr>
          <a:xfrm>
            <a:off x="3462271" y="168952"/>
            <a:ext cx="2219136" cy="426757"/>
          </a:xfrm>
          <a:prstGeom prst="rect">
            <a:avLst/>
          </a:prstGeom>
        </p:spPr>
      </p:pic>
      <p:pic>
        <p:nvPicPr>
          <p:cNvPr id="7" name="Afbeelding 6">
            <a:extLst>
              <a:ext uri="{FF2B5EF4-FFF2-40B4-BE49-F238E27FC236}">
                <a16:creationId xmlns:a16="http://schemas.microsoft.com/office/drawing/2014/main" id="{6E11F527-1BE2-44E0-BB17-C04BC77C3102}"/>
              </a:ext>
            </a:extLst>
          </p:cNvPr>
          <p:cNvPicPr>
            <a:picLocks noChangeAspect="1"/>
          </p:cNvPicPr>
          <p:nvPr/>
        </p:nvPicPr>
        <p:blipFill>
          <a:blip r:embed="rId6"/>
          <a:stretch>
            <a:fillRect/>
          </a:stretch>
        </p:blipFill>
        <p:spPr>
          <a:xfrm>
            <a:off x="6690674" y="2212942"/>
            <a:ext cx="1444658" cy="1444658"/>
          </a:xfrm>
          <a:prstGeom prst="rect">
            <a:avLst/>
          </a:prstGeom>
        </p:spPr>
      </p:pic>
      <p:pic>
        <p:nvPicPr>
          <p:cNvPr id="8" name="Afbeelding 7">
            <a:extLst>
              <a:ext uri="{FF2B5EF4-FFF2-40B4-BE49-F238E27FC236}">
                <a16:creationId xmlns:a16="http://schemas.microsoft.com/office/drawing/2014/main" id="{09B035ED-106A-4CC5-B80B-19E350055C41}"/>
              </a:ext>
            </a:extLst>
          </p:cNvPr>
          <p:cNvPicPr>
            <a:picLocks noChangeAspect="1"/>
          </p:cNvPicPr>
          <p:nvPr/>
        </p:nvPicPr>
        <p:blipFill>
          <a:blip r:embed="rId7"/>
          <a:stretch>
            <a:fillRect/>
          </a:stretch>
        </p:blipFill>
        <p:spPr>
          <a:xfrm>
            <a:off x="6690674" y="4133228"/>
            <a:ext cx="1444658" cy="1444658"/>
          </a:xfrm>
          <a:prstGeom prst="rect">
            <a:avLst/>
          </a:prstGeom>
        </p:spPr>
      </p:pic>
    </p:spTree>
    <p:extLst>
      <p:ext uri="{BB962C8B-B14F-4D97-AF65-F5344CB8AC3E}">
        <p14:creationId xmlns:p14="http://schemas.microsoft.com/office/powerpoint/2010/main" val="3830911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78A2B9B3-8563-42DE-BB5B-A98DC167DD2B}"/>
              </a:ext>
            </a:extLst>
          </p:cNvPr>
          <p:cNvPicPr>
            <a:picLocks noChangeAspect="1"/>
          </p:cNvPicPr>
          <p:nvPr/>
        </p:nvPicPr>
        <p:blipFill>
          <a:blip r:embed="rId4"/>
          <a:stretch>
            <a:fillRect/>
          </a:stretch>
        </p:blipFill>
        <p:spPr>
          <a:xfrm>
            <a:off x="0" y="-20159"/>
            <a:ext cx="2646919" cy="1288632"/>
          </a:xfrm>
          <a:prstGeom prst="rect">
            <a:avLst/>
          </a:prstGeom>
        </p:spPr>
      </p:pic>
      <p:sp>
        <p:nvSpPr>
          <p:cNvPr id="2" name="Titel 1">
            <a:extLst>
              <a:ext uri="{FF2B5EF4-FFF2-40B4-BE49-F238E27FC236}">
                <a16:creationId xmlns:a16="http://schemas.microsoft.com/office/drawing/2014/main" id="{CAFD1ECB-2734-4CE5-829E-A948E654609E}"/>
              </a:ext>
            </a:extLst>
          </p:cNvPr>
          <p:cNvSpPr>
            <a:spLocks noGrp="1"/>
          </p:cNvSpPr>
          <p:nvPr>
            <p:ph type="ctrTitle"/>
          </p:nvPr>
        </p:nvSpPr>
        <p:spPr>
          <a:xfrm>
            <a:off x="323850" y="969101"/>
            <a:ext cx="6984776" cy="632666"/>
          </a:xfrm>
        </p:spPr>
        <p:txBody>
          <a:bodyPr anchor="t">
            <a:normAutofit/>
          </a:bodyPr>
          <a:lstStyle/>
          <a:p>
            <a:pPr algn="ctr"/>
            <a:r>
              <a:rPr lang="nl-NL" dirty="0"/>
              <a:t>	Bedankt voor uw aandacht!</a:t>
            </a:r>
          </a:p>
        </p:txBody>
      </p:sp>
      <p:sp>
        <p:nvSpPr>
          <p:cNvPr id="13" name="Date Placeholder 2">
            <a:extLst>
              <a:ext uri="{FF2B5EF4-FFF2-40B4-BE49-F238E27FC236}">
                <a16:creationId xmlns:a16="http://schemas.microsoft.com/office/drawing/2014/main" id="{7798C3BD-ACED-4E9A-8F50-5942AAEDE72B}"/>
              </a:ext>
            </a:extLst>
          </p:cNvPr>
          <p:cNvSpPr>
            <a:spLocks noGrp="1"/>
          </p:cNvSpPr>
          <p:nvPr>
            <p:ph type="dt" sz="half" idx="13"/>
          </p:nvPr>
        </p:nvSpPr>
        <p:spPr>
          <a:xfrm>
            <a:off x="6876256" y="6400174"/>
            <a:ext cx="1656184" cy="365125"/>
          </a:xfrm>
        </p:spPr>
        <p:txBody>
          <a:bodyPr/>
          <a:lstStyle/>
          <a:p>
            <a:pPr>
              <a:spcAft>
                <a:spcPts val="600"/>
              </a:spcAft>
            </a:pPr>
            <a:fld id="{604B69AF-4614-4B74-9C40-FA6CC982B9D1}" type="datetime1">
              <a:rPr lang="nl-NL" smtClean="0"/>
              <a:pPr>
                <a:spcAft>
                  <a:spcPts val="600"/>
                </a:spcAft>
              </a:pPr>
              <a:t>21-1-2021</a:t>
            </a:fld>
            <a:endParaRPr lang="nl-NL" dirty="0"/>
          </a:p>
        </p:txBody>
      </p:sp>
      <p:sp>
        <p:nvSpPr>
          <p:cNvPr id="3" name="Tijdelijke aanduiding voor dianummer 2">
            <a:extLst>
              <a:ext uri="{FF2B5EF4-FFF2-40B4-BE49-F238E27FC236}">
                <a16:creationId xmlns:a16="http://schemas.microsoft.com/office/drawing/2014/main" id="{2B9B855D-8FDD-499E-B820-C1F115330F19}"/>
              </a:ext>
            </a:extLst>
          </p:cNvPr>
          <p:cNvSpPr>
            <a:spLocks noGrp="1"/>
          </p:cNvSpPr>
          <p:nvPr>
            <p:ph type="sldNum" sz="quarter" idx="15"/>
          </p:nvPr>
        </p:nvSpPr>
        <p:spPr>
          <a:xfrm>
            <a:off x="8676456" y="6400174"/>
            <a:ext cx="467544" cy="361353"/>
          </a:xfrm>
        </p:spPr>
        <p:txBody>
          <a:bodyPr>
            <a:normAutofit/>
          </a:bodyPr>
          <a:lstStyle/>
          <a:p>
            <a:pPr>
              <a:spcAft>
                <a:spcPts val="600"/>
              </a:spcAft>
            </a:pPr>
            <a:fld id="{A8AA7EC8-FE29-421D-A88B-370786849ECC}" type="slidenum">
              <a:rPr lang="nl-NL" smtClean="0"/>
              <a:pPr>
                <a:spcAft>
                  <a:spcPts val="600"/>
                </a:spcAft>
              </a:pPr>
              <a:t>44</a:t>
            </a:fld>
            <a:endParaRPr lang="nl-NL"/>
          </a:p>
        </p:txBody>
      </p:sp>
      <p:pic>
        <p:nvPicPr>
          <p:cNvPr id="8" name="Afbeelding 7">
            <a:extLst>
              <a:ext uri="{FF2B5EF4-FFF2-40B4-BE49-F238E27FC236}">
                <a16:creationId xmlns:a16="http://schemas.microsoft.com/office/drawing/2014/main" id="{A221912F-902C-4CC9-83D1-C9A3D5019BFA}"/>
              </a:ext>
            </a:extLst>
          </p:cNvPr>
          <p:cNvPicPr>
            <a:picLocks noChangeAspect="1"/>
          </p:cNvPicPr>
          <p:nvPr/>
        </p:nvPicPr>
        <p:blipFill>
          <a:blip r:embed="rId5"/>
          <a:stretch>
            <a:fillRect/>
          </a:stretch>
        </p:blipFill>
        <p:spPr>
          <a:xfrm>
            <a:off x="819150" y="1956852"/>
            <a:ext cx="6254365" cy="3564988"/>
          </a:xfrm>
          <a:prstGeom prst="rect">
            <a:avLst/>
          </a:prstGeom>
          <a:noFill/>
        </p:spPr>
      </p:pic>
      <p:sp>
        <p:nvSpPr>
          <p:cNvPr id="15" name="Text Placeholder 5">
            <a:extLst>
              <a:ext uri="{FF2B5EF4-FFF2-40B4-BE49-F238E27FC236}">
                <a16:creationId xmlns:a16="http://schemas.microsoft.com/office/drawing/2014/main" id="{E3B1AA8E-1D66-4A1A-A6BD-1D7C224A1BF7}"/>
              </a:ext>
            </a:extLst>
          </p:cNvPr>
          <p:cNvSpPr>
            <a:spLocks noGrp="1"/>
          </p:cNvSpPr>
          <p:nvPr>
            <p:ph type="body" sz="quarter" idx="19"/>
          </p:nvPr>
        </p:nvSpPr>
        <p:spPr>
          <a:xfrm>
            <a:off x="323850" y="5876925"/>
            <a:ext cx="8496622" cy="288925"/>
          </a:xfrm>
        </p:spPr>
        <p:txBody>
          <a:bodyPr/>
          <a:lstStyle/>
          <a:p>
            <a:endParaRPr lang="en-US"/>
          </a:p>
        </p:txBody>
      </p:sp>
      <p:pic>
        <p:nvPicPr>
          <p:cNvPr id="9" name="Afbeelding 8">
            <a:extLst>
              <a:ext uri="{FF2B5EF4-FFF2-40B4-BE49-F238E27FC236}">
                <a16:creationId xmlns:a16="http://schemas.microsoft.com/office/drawing/2014/main" id="{AFA7EDBE-1EB8-4236-88F7-499BC0332242}"/>
              </a:ext>
            </a:extLst>
          </p:cNvPr>
          <p:cNvPicPr>
            <a:picLocks noChangeAspect="1"/>
          </p:cNvPicPr>
          <p:nvPr/>
        </p:nvPicPr>
        <p:blipFill>
          <a:blip r:embed="rId6"/>
          <a:stretch>
            <a:fillRect/>
          </a:stretch>
        </p:blipFill>
        <p:spPr>
          <a:xfrm>
            <a:off x="3462431" y="94999"/>
            <a:ext cx="2219136" cy="432854"/>
          </a:xfrm>
          <a:prstGeom prst="rect">
            <a:avLst/>
          </a:prstGeom>
        </p:spPr>
      </p:pic>
      <p:pic>
        <p:nvPicPr>
          <p:cNvPr id="4" name="Opgenomen geluid">
            <a:hlinkClick r:id="" action="ppaction://media"/>
            <a:extLst>
              <a:ext uri="{FF2B5EF4-FFF2-40B4-BE49-F238E27FC236}">
                <a16:creationId xmlns:a16="http://schemas.microsoft.com/office/drawing/2014/main" id="{971643FD-3457-47E8-8B73-90233F4FBA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32700" y="3495664"/>
            <a:ext cx="487363" cy="487363"/>
          </a:xfrm>
          <a:prstGeom prst="rect">
            <a:avLst/>
          </a:prstGeom>
        </p:spPr>
      </p:pic>
    </p:spTree>
    <p:extLst>
      <p:ext uri="{BB962C8B-B14F-4D97-AF65-F5344CB8AC3E}">
        <p14:creationId xmlns:p14="http://schemas.microsoft.com/office/powerpoint/2010/main" val="203748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EDE917E-AE17-4224-8971-DB33147E3C89}"/>
              </a:ext>
            </a:extLst>
          </p:cNvPr>
          <p:cNvPicPr>
            <a:picLocks noChangeAspect="1"/>
          </p:cNvPicPr>
          <p:nvPr/>
        </p:nvPicPr>
        <p:blipFill>
          <a:blip r:embed="rId4"/>
          <a:stretch>
            <a:fillRect/>
          </a:stretch>
        </p:blipFill>
        <p:spPr>
          <a:xfrm>
            <a:off x="69005" y="109705"/>
            <a:ext cx="2329354" cy="1310939"/>
          </a:xfrm>
          <a:prstGeom prst="rect">
            <a:avLst/>
          </a:prstGeom>
        </p:spPr>
      </p:pic>
      <p:sp>
        <p:nvSpPr>
          <p:cNvPr id="2" name="Titel 1"/>
          <p:cNvSpPr>
            <a:spLocks noGrp="1"/>
          </p:cNvSpPr>
          <p:nvPr>
            <p:ph type="ctrTitle"/>
          </p:nvPr>
        </p:nvSpPr>
        <p:spPr>
          <a:xfrm>
            <a:off x="323528" y="1279730"/>
            <a:ext cx="6984776" cy="632666"/>
          </a:xfrm>
        </p:spPr>
        <p:txBody>
          <a:bodyPr>
            <a:normAutofit/>
          </a:bodyPr>
          <a:lstStyle/>
          <a:p>
            <a:r>
              <a:rPr lang="nl-NL" dirty="0">
                <a:solidFill>
                  <a:srgbClr val="21428D"/>
                </a:solidFill>
                <a:cs typeface="Arial"/>
              </a:rPr>
              <a:t>Welke profielen in Winschoten?</a:t>
            </a:r>
            <a:endParaRPr lang="nl-NL" dirty="0">
              <a:solidFill>
                <a:srgbClr val="21428D"/>
              </a:solidFill>
            </a:endParaRPr>
          </a:p>
        </p:txBody>
      </p:sp>
      <p:sp>
        <p:nvSpPr>
          <p:cNvPr id="3" name="Tijdelijke aanduiding voor dianummer 2"/>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AA7EC8-FE29-421D-A88B-370786849ECC}" type="slidenum">
              <a:rPr kumimoji="0" lang="nl-NL" sz="10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nl-NL" sz="1000" b="1" i="0" u="none" strike="noStrike" kern="1200" cap="none" spc="0" normalizeH="0" baseline="0" noProof="0">
              <a:ln>
                <a:noFill/>
              </a:ln>
              <a:solidFill>
                <a:srgbClr val="FFFFFF"/>
              </a:solidFill>
              <a:effectLst/>
              <a:uLnTx/>
              <a:uFillTx/>
              <a:latin typeface="Arial"/>
              <a:ea typeface="+mn-ea"/>
              <a:cs typeface="+mn-cs"/>
            </a:endParaRPr>
          </a:p>
        </p:txBody>
      </p:sp>
      <p:sp>
        <p:nvSpPr>
          <p:cNvPr id="4" name="Tijdelijke aanduiding voor tekst 3"/>
          <p:cNvSpPr>
            <a:spLocks noGrp="1"/>
          </p:cNvSpPr>
          <p:nvPr>
            <p:ph type="body" sz="quarter" idx="19"/>
          </p:nvPr>
        </p:nvSpPr>
        <p:spPr>
          <a:xfrm>
            <a:off x="323528" y="2375555"/>
            <a:ext cx="8496622" cy="3717270"/>
          </a:xfrm>
        </p:spPr>
        <p:txBody>
          <a:bodyPr/>
          <a:lstStyle/>
          <a:p>
            <a:r>
              <a:rPr lang="nl-NL" sz="2000" dirty="0"/>
              <a:t>Zorg &amp; Welzijn</a:t>
            </a:r>
          </a:p>
          <a:p>
            <a:r>
              <a:rPr lang="nl-NL" sz="2000" dirty="0"/>
              <a:t>Dienstverlening &amp; Producten</a:t>
            </a:r>
          </a:p>
          <a:p>
            <a:r>
              <a:rPr lang="nl-NL" sz="2000" dirty="0"/>
              <a:t>Bouwen, Wonen en Interieur</a:t>
            </a:r>
          </a:p>
          <a:p>
            <a:r>
              <a:rPr lang="nl-NL" sz="2000" dirty="0"/>
              <a:t>Produceren, Installeren en Energie</a:t>
            </a:r>
          </a:p>
          <a:p>
            <a:r>
              <a:rPr lang="nl-NL" sz="2000" dirty="0"/>
              <a:t>Mobiliteit en Transport</a:t>
            </a:r>
          </a:p>
          <a:p>
            <a:r>
              <a:rPr lang="nl-NL" sz="2000" dirty="0"/>
              <a:t>Horeca, Bakkerij en Recreatie</a:t>
            </a:r>
          </a:p>
          <a:p>
            <a:r>
              <a:rPr lang="nl-NL" sz="2000" dirty="0"/>
              <a:t>Economie en Ondernemen</a:t>
            </a:r>
          </a:p>
          <a:p>
            <a:r>
              <a:rPr lang="nl-NL" sz="2000" dirty="0"/>
              <a:t>Groen</a:t>
            </a:r>
          </a:p>
          <a:p>
            <a:endParaRPr lang="nl-NL" dirty="0"/>
          </a:p>
        </p:txBody>
      </p:sp>
      <p:pic>
        <p:nvPicPr>
          <p:cNvPr id="6" name="Afbeelding 5">
            <a:extLst>
              <a:ext uri="{FF2B5EF4-FFF2-40B4-BE49-F238E27FC236}">
                <a16:creationId xmlns:a16="http://schemas.microsoft.com/office/drawing/2014/main" id="{ACA484F9-077F-4361-B029-D9712C867144}"/>
              </a:ext>
            </a:extLst>
          </p:cNvPr>
          <p:cNvPicPr>
            <a:picLocks noChangeAspect="1"/>
          </p:cNvPicPr>
          <p:nvPr/>
        </p:nvPicPr>
        <p:blipFill>
          <a:blip r:embed="rId5"/>
          <a:stretch>
            <a:fillRect/>
          </a:stretch>
        </p:blipFill>
        <p:spPr>
          <a:xfrm>
            <a:off x="3462271" y="261864"/>
            <a:ext cx="2219136" cy="432854"/>
          </a:xfrm>
          <a:prstGeom prst="rect">
            <a:avLst/>
          </a:prstGeom>
        </p:spPr>
      </p:pic>
      <p:pic>
        <p:nvPicPr>
          <p:cNvPr id="8" name="Opgenomen geluid">
            <a:hlinkClick r:id="" action="ppaction://media"/>
            <a:extLst>
              <a:ext uri="{FF2B5EF4-FFF2-40B4-BE49-F238E27FC236}">
                <a16:creationId xmlns:a16="http://schemas.microsoft.com/office/drawing/2014/main" id="{FD88168B-FBDB-4AD2-9F01-42B1A1D597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3000" y="3082421"/>
            <a:ext cx="487363" cy="487363"/>
          </a:xfrm>
          <a:prstGeom prst="rect">
            <a:avLst/>
          </a:prstGeom>
        </p:spPr>
      </p:pic>
    </p:spTree>
    <p:extLst>
      <p:ext uri="{BB962C8B-B14F-4D97-AF65-F5344CB8AC3E}">
        <p14:creationId xmlns:p14="http://schemas.microsoft.com/office/powerpoint/2010/main" val="420594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Grp="1" noChangeArrowheads="1"/>
          </p:cNvSpPr>
          <p:nvPr>
            <p:ph type="ctrTitle"/>
          </p:nvPr>
        </p:nvSpPr>
        <p:spPr>
          <a:xfrm>
            <a:off x="342578" y="1399235"/>
            <a:ext cx="7776864" cy="632666"/>
          </a:xfrm>
          <a:prstGeom prst="rect">
            <a:avLst/>
          </a:prstGeom>
        </p:spPr>
        <p:txBody>
          <a:bodyPr>
            <a:normAutofit fontScale="90000"/>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buFont typeface="Wingdings" pitchFamily="2" charset="2"/>
              <a:buNone/>
              <a:defRPr/>
            </a:pPr>
            <a:r>
              <a:rPr lang="nl-NL" sz="3800" b="1" dirty="0">
                <a:solidFill>
                  <a:srgbClr val="21428D"/>
                </a:solidFill>
                <a:latin typeface="Arial"/>
                <a:cs typeface="Arial"/>
              </a:rPr>
              <a:t>Naar klas 3 basis/kader</a:t>
            </a:r>
          </a:p>
          <a:p>
            <a:pPr marL="0" indent="0">
              <a:buFont typeface="Wingdings" pitchFamily="2" charset="2"/>
              <a:buNone/>
              <a:defRPr/>
            </a:pPr>
            <a:endParaRPr lang="nl-NL" sz="2400" dirty="0">
              <a:latin typeface="Arial" charset="0"/>
            </a:endParaRPr>
          </a:p>
          <a:p>
            <a:r>
              <a:rPr lang="nl-NL" sz="2200" b="0" dirty="0">
                <a:latin typeface="Arial" panose="020B0604020202020204" pitchFamily="34" charset="0"/>
                <a:cs typeface="Arial" panose="020B0604020202020204" pitchFamily="34" charset="0"/>
              </a:rPr>
              <a:t>Er is sprake van maximaal drie tekortpunten op het eindrapport van klas 2. </a:t>
            </a:r>
            <a:br>
              <a:rPr lang="nl-NL" sz="2200" b="0" dirty="0">
                <a:latin typeface="Arial" panose="020B0604020202020204" pitchFamily="34" charset="0"/>
                <a:cs typeface="Arial" panose="020B0604020202020204" pitchFamily="34" charset="0"/>
              </a:rPr>
            </a:br>
            <a:endParaRPr lang="nl-NL" sz="2200" dirty="0">
              <a:latin typeface="Arial" panose="020B0604020202020204" pitchFamily="34" charset="0"/>
              <a:cs typeface="Arial" panose="020B0604020202020204" pitchFamily="34" charset="0"/>
            </a:endParaRPr>
          </a:p>
          <a:p>
            <a:pPr>
              <a:lnSpc>
                <a:spcPct val="80000"/>
              </a:lnSpc>
              <a:defRPr/>
            </a:pPr>
            <a:r>
              <a:rPr lang="nl-NL" sz="2200" b="0" dirty="0">
                <a:latin typeface="Arial" panose="020B0604020202020204" pitchFamily="34" charset="0"/>
                <a:cs typeface="Arial" panose="020B0604020202020204" pitchFamily="34" charset="0"/>
              </a:rPr>
              <a:t>Voor de te volgen examenvakken in klas 3 geldt dat:</a:t>
            </a:r>
            <a:br>
              <a:rPr lang="nl-NL" sz="2200" b="0" dirty="0">
                <a:latin typeface="Arial" panose="020B0604020202020204" pitchFamily="34" charset="0"/>
                <a:cs typeface="Arial" panose="020B0604020202020204" pitchFamily="34" charset="0"/>
              </a:rPr>
            </a:br>
            <a:br>
              <a:rPr lang="nl-NL" sz="2200" b="0" dirty="0">
                <a:latin typeface="Arial" panose="020B0604020202020204" pitchFamily="34" charset="0"/>
                <a:cs typeface="Arial" panose="020B0604020202020204" pitchFamily="34" charset="0"/>
              </a:rPr>
            </a:br>
            <a:r>
              <a:rPr lang="nl-NL" sz="2200" b="0" dirty="0">
                <a:latin typeface="Arial" panose="020B0604020202020204" pitchFamily="34" charset="0"/>
                <a:cs typeface="Arial" panose="020B0604020202020204" pitchFamily="34" charset="0"/>
              </a:rPr>
              <a:t>- alle cijfers een 6 zijn of hoger </a:t>
            </a:r>
            <a:r>
              <a:rPr lang="nl-NL" sz="2200" i="1" dirty="0">
                <a:latin typeface="Arial" panose="020B0604020202020204" pitchFamily="34" charset="0"/>
                <a:cs typeface="Arial" panose="020B0604020202020204" pitchFamily="34" charset="0"/>
              </a:rPr>
              <a:t>of </a:t>
            </a:r>
            <a:br>
              <a:rPr lang="nl-NL" sz="2200" i="1" dirty="0">
                <a:latin typeface="Arial" panose="020B0604020202020204" pitchFamily="34" charset="0"/>
                <a:cs typeface="Arial" panose="020B0604020202020204" pitchFamily="34" charset="0"/>
              </a:rPr>
            </a:br>
            <a:br>
              <a:rPr lang="nl-NL" sz="2200" i="1" dirty="0">
                <a:latin typeface="Arial" panose="020B0604020202020204" pitchFamily="34" charset="0"/>
                <a:cs typeface="Arial" panose="020B0604020202020204" pitchFamily="34" charset="0"/>
              </a:rPr>
            </a:br>
            <a:r>
              <a:rPr lang="nl-NL" sz="2200" b="0" dirty="0">
                <a:latin typeface="Arial" panose="020B0604020202020204" pitchFamily="34" charset="0"/>
                <a:cs typeface="Arial" panose="020B0604020202020204" pitchFamily="34" charset="0"/>
              </a:rPr>
              <a:t>- er is één keer een 5 behaald en alle overige cijfers   </a:t>
            </a:r>
            <a:br>
              <a:rPr lang="nl-NL" sz="2200" b="0" dirty="0">
                <a:latin typeface="Arial" panose="020B0604020202020204" pitchFamily="34" charset="0"/>
                <a:cs typeface="Arial" panose="020B0604020202020204" pitchFamily="34" charset="0"/>
              </a:rPr>
            </a:br>
            <a:r>
              <a:rPr lang="nl-NL" sz="2200" b="0" dirty="0">
                <a:latin typeface="Arial" panose="020B0604020202020204" pitchFamily="34" charset="0"/>
                <a:cs typeface="Arial" panose="020B0604020202020204" pitchFamily="34" charset="0"/>
              </a:rPr>
              <a:t>  zijn een 6 of hoger </a:t>
            </a:r>
            <a:r>
              <a:rPr lang="nl-NL" sz="2200" i="1" dirty="0">
                <a:latin typeface="Arial" panose="020B0604020202020204" pitchFamily="34" charset="0"/>
                <a:cs typeface="Arial" panose="020B0604020202020204" pitchFamily="34" charset="0"/>
              </a:rPr>
              <a:t>of </a:t>
            </a:r>
            <a:br>
              <a:rPr lang="nl-NL" sz="2200" i="1" dirty="0">
                <a:latin typeface="Arial" panose="020B0604020202020204" pitchFamily="34" charset="0"/>
                <a:cs typeface="Arial" panose="020B0604020202020204" pitchFamily="34" charset="0"/>
              </a:rPr>
            </a:br>
            <a:br>
              <a:rPr lang="nl-NL" sz="2200" i="1" dirty="0">
                <a:latin typeface="Arial" panose="020B0604020202020204" pitchFamily="34" charset="0"/>
                <a:cs typeface="Arial" panose="020B0604020202020204" pitchFamily="34" charset="0"/>
              </a:rPr>
            </a:br>
            <a:r>
              <a:rPr lang="nl-NL" sz="2200" b="0" dirty="0">
                <a:latin typeface="Arial" panose="020B0604020202020204" pitchFamily="34" charset="0"/>
                <a:cs typeface="Arial" panose="020B0604020202020204" pitchFamily="34" charset="0"/>
              </a:rPr>
              <a:t>- er is twee keer een 5 behaald en tenminste één </a:t>
            </a:r>
            <a:br>
              <a:rPr lang="nl-NL" sz="2200" b="0" dirty="0">
                <a:latin typeface="Arial" panose="020B0604020202020204" pitchFamily="34" charset="0"/>
                <a:cs typeface="Arial" panose="020B0604020202020204" pitchFamily="34" charset="0"/>
              </a:rPr>
            </a:br>
            <a:r>
              <a:rPr lang="nl-NL" sz="2200" b="0" dirty="0">
                <a:latin typeface="Arial" panose="020B0604020202020204" pitchFamily="34" charset="0"/>
                <a:cs typeface="Arial" panose="020B0604020202020204" pitchFamily="34" charset="0"/>
              </a:rPr>
              <a:t>  keer een 7 behaald. </a:t>
            </a:r>
            <a:endParaRPr lang="nl-NL" sz="2200" b="1" dirty="0">
              <a:latin typeface="Arial" panose="020B0604020202020204" pitchFamily="34" charset="0"/>
              <a:cs typeface="Arial" panose="020B0604020202020204" pitchFamily="34" charset="0"/>
            </a:endParaRPr>
          </a:p>
          <a:p>
            <a:pPr marL="914400" lvl="2" indent="0">
              <a:lnSpc>
                <a:spcPct val="80000"/>
              </a:lnSpc>
              <a:buNone/>
              <a:defRPr/>
            </a:pPr>
            <a:br>
              <a:rPr lang="nl-NL" sz="2700" dirty="0">
                <a:latin typeface="Arial"/>
                <a:cs typeface="Arial"/>
              </a:rPr>
            </a:br>
            <a:endParaRPr lang="nl-NL" sz="2700" dirty="0">
              <a:latin typeface="Arial" panose="020B0604020202020204" pitchFamily="34" charset="0"/>
              <a:cs typeface="Arial" panose="020B0604020202020204" pitchFamily="34" charset="0"/>
            </a:endParaRPr>
          </a:p>
          <a:p>
            <a:pPr marL="914400" lvl="2" indent="0">
              <a:lnSpc>
                <a:spcPct val="80000"/>
              </a:lnSpc>
              <a:buNone/>
              <a:defRPr/>
            </a:pPr>
            <a:endParaRPr lang="nl-NL" sz="2700" dirty="0">
              <a:latin typeface="Arial" panose="020B0604020202020204" pitchFamily="34" charset="0"/>
              <a:cs typeface="Arial" panose="020B0604020202020204" pitchFamily="34" charset="0"/>
            </a:endParaRPr>
          </a:p>
          <a:p>
            <a:pPr marL="0" indent="0">
              <a:buFont typeface="Wingdings" pitchFamily="2" charset="2"/>
              <a:buNone/>
              <a:defRPr/>
            </a:pPr>
            <a:endParaRPr lang="nl-NL" sz="2400" dirty="0">
              <a:latin typeface="Calibri" panose="020F0502020204030204" pitchFamily="34" charset="0"/>
              <a:cs typeface="Calibri" panose="020F0502020204030204" pitchFamily="34" charset="0"/>
            </a:endParaRPr>
          </a:p>
        </p:txBody>
      </p:sp>
      <p:sp>
        <p:nvSpPr>
          <p:cNvPr id="4" name="Tijdelijke aanduiding voor dianummer 3"/>
          <p:cNvSpPr>
            <a:spLocks noGrp="1"/>
          </p:cNvSpPr>
          <p:nvPr>
            <p:ph type="sldNum" sz="quarter" idx="15"/>
          </p:nvPr>
        </p:nvSpPr>
        <p:spPr/>
        <p:txBody>
          <a:bodyPr/>
          <a:lstStyle/>
          <a:p>
            <a:fld id="{A8AA7EC8-FE29-421D-A88B-370786849ECC}" type="slidenum">
              <a:rPr lang="nl-NL" smtClean="0"/>
              <a:pPr/>
              <a:t>6</a:t>
            </a:fld>
            <a:endParaRPr lang="nl-NL"/>
          </a:p>
        </p:txBody>
      </p:sp>
      <p:sp>
        <p:nvSpPr>
          <p:cNvPr id="3" name="Tijdelijke aanduiding voor datum 2"/>
          <p:cNvSpPr>
            <a:spLocks noGrp="1"/>
          </p:cNvSpPr>
          <p:nvPr>
            <p:ph type="dt" sz="half" idx="4294967295"/>
          </p:nvPr>
        </p:nvSpPr>
        <p:spPr>
          <a:xfrm>
            <a:off x="7486650" y="6450013"/>
            <a:ext cx="1657350" cy="260350"/>
          </a:xfrm>
          <a:prstGeom prst="rect">
            <a:avLst/>
          </a:prstGeom>
        </p:spPr>
        <p:txBody>
          <a:bodyPr/>
          <a:lstStyle/>
          <a:p>
            <a:fld id="{59333CDD-B9D4-46CC-8789-4C037750219C}" type="datetime1">
              <a:rPr lang="nl-NL" smtClean="0"/>
              <a:t>21-1-2021</a:t>
            </a:fld>
            <a:endParaRPr lang="nl-NL"/>
          </a:p>
        </p:txBody>
      </p:sp>
      <p:pic>
        <p:nvPicPr>
          <p:cNvPr id="5" name="Afbeelding 4">
            <a:extLst>
              <a:ext uri="{FF2B5EF4-FFF2-40B4-BE49-F238E27FC236}">
                <a16:creationId xmlns:a16="http://schemas.microsoft.com/office/drawing/2014/main" id="{6976EDD8-1497-4288-A0BB-C8B1078A955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460750" y="225587"/>
            <a:ext cx="2222500" cy="430530"/>
          </a:xfrm>
          <a:prstGeom prst="rect">
            <a:avLst/>
          </a:prstGeom>
        </p:spPr>
      </p:pic>
      <p:pic>
        <p:nvPicPr>
          <p:cNvPr id="7" name="Afbeelding 6">
            <a:extLst>
              <a:ext uri="{FF2B5EF4-FFF2-40B4-BE49-F238E27FC236}">
                <a16:creationId xmlns:a16="http://schemas.microsoft.com/office/drawing/2014/main" id="{6A050B7A-9B3A-4123-A627-71856C06AFB7}"/>
              </a:ext>
            </a:extLst>
          </p:cNvPr>
          <p:cNvPicPr/>
          <p:nvPr/>
        </p:nvPicPr>
        <p:blipFill rotWithShape="1">
          <a:blip r:embed="rId6">
            <a:extLst>
              <a:ext uri="{28A0092B-C50C-407E-A947-70E740481C1C}">
                <a14:useLocalDpi xmlns:a14="http://schemas.microsoft.com/office/drawing/2010/main" val="0"/>
              </a:ext>
            </a:extLst>
          </a:blip>
          <a:srcRect r="63661"/>
          <a:stretch/>
        </p:blipFill>
        <p:spPr bwMode="auto">
          <a:xfrm>
            <a:off x="0" y="0"/>
            <a:ext cx="2619697" cy="1473285"/>
          </a:xfrm>
          <a:prstGeom prst="rect">
            <a:avLst/>
          </a:prstGeom>
          <a:noFill/>
          <a:ln>
            <a:noFill/>
          </a:ln>
          <a:extLst>
            <a:ext uri="{53640926-AAD7-44D8-BBD7-CCE9431645EC}">
              <a14:shadowObscured xmlns:a14="http://schemas.microsoft.com/office/drawing/2010/main"/>
            </a:ext>
          </a:extLst>
        </p:spPr>
      </p:pic>
      <p:pic>
        <p:nvPicPr>
          <p:cNvPr id="2" name="Opgenomen geluid">
            <a:hlinkClick r:id="" action="ppaction://media"/>
            <a:extLst>
              <a:ext uri="{FF2B5EF4-FFF2-40B4-BE49-F238E27FC236}">
                <a16:creationId xmlns:a16="http://schemas.microsoft.com/office/drawing/2014/main" id="{BDFE2EAB-85CA-4F75-8EB2-18844B84CC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72326" y="3959175"/>
            <a:ext cx="433388" cy="487363"/>
          </a:xfrm>
          <a:prstGeom prst="rect">
            <a:avLst/>
          </a:prstGeom>
        </p:spPr>
      </p:pic>
    </p:spTree>
    <p:extLst>
      <p:ext uri="{BB962C8B-B14F-4D97-AF65-F5344CB8AC3E}">
        <p14:creationId xmlns:p14="http://schemas.microsoft.com/office/powerpoint/2010/main" val="205194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7DBC38B-59F9-49C6-903D-5D5A22A6AAD0}"/>
              </a:ext>
            </a:extLst>
          </p:cNvPr>
          <p:cNvPicPr/>
          <p:nvPr/>
        </p:nvPicPr>
        <p:blipFill rotWithShape="1">
          <a:blip r:embed="rId5">
            <a:extLst>
              <a:ext uri="{28A0092B-C50C-407E-A947-70E740481C1C}">
                <a14:useLocalDpi xmlns:a14="http://schemas.microsoft.com/office/drawing/2010/main" val="0"/>
              </a:ext>
            </a:extLst>
          </a:blip>
          <a:srcRect r="63661"/>
          <a:stretch/>
        </p:blipFill>
        <p:spPr bwMode="auto">
          <a:xfrm>
            <a:off x="0" y="0"/>
            <a:ext cx="2619697" cy="1473285"/>
          </a:xfrm>
          <a:prstGeom prst="rect">
            <a:avLst/>
          </a:prstGeom>
          <a:noFill/>
          <a:ln>
            <a:noFill/>
          </a:ln>
          <a:extLst>
            <a:ext uri="{53640926-AAD7-44D8-BBD7-CCE9431645EC}">
              <a14:shadowObscured xmlns:a14="http://schemas.microsoft.com/office/drawing/2010/main"/>
            </a:ext>
          </a:extLst>
        </p:spPr>
      </p:pic>
      <p:sp>
        <p:nvSpPr>
          <p:cNvPr id="6" name="Rectangle 3"/>
          <p:cNvSpPr txBox="1">
            <a:spLocks noGrp="1" noChangeArrowheads="1"/>
          </p:cNvSpPr>
          <p:nvPr>
            <p:ph type="ctrTitle"/>
          </p:nvPr>
        </p:nvSpPr>
        <p:spPr>
          <a:xfrm>
            <a:off x="333053" y="989660"/>
            <a:ext cx="7848872" cy="632666"/>
          </a:xfrm>
          <a:prstGeom prst="rect">
            <a:avLst/>
          </a:prstGeom>
        </p:spPr>
        <p:txBody>
          <a:bodyPr>
            <a:normAutofit fontScale="90000"/>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buFont typeface="Wingdings" pitchFamily="2" charset="2"/>
              <a:buNone/>
              <a:defRPr/>
            </a:pPr>
            <a:r>
              <a:rPr lang="nl-NL" sz="3800" b="1" dirty="0">
                <a:solidFill>
                  <a:srgbClr val="21428D"/>
                </a:solidFill>
                <a:latin typeface="Arial" panose="020B0604020202020204" pitchFamily="34" charset="0"/>
                <a:cs typeface="Arial" panose="020B0604020202020204" pitchFamily="34" charset="0"/>
              </a:rPr>
              <a:t>Naar klas 3 </a:t>
            </a:r>
            <a:r>
              <a:rPr lang="nl-NL" sz="3800" dirty="0">
                <a:solidFill>
                  <a:srgbClr val="21428D"/>
                </a:solidFill>
                <a:latin typeface="Arial" panose="020B0604020202020204" pitchFamily="34" charset="0"/>
                <a:cs typeface="Arial" panose="020B0604020202020204" pitchFamily="34" charset="0"/>
              </a:rPr>
              <a:t>GL/TL</a:t>
            </a:r>
            <a:endParaRPr lang="nl-NL" sz="3800" b="1" dirty="0">
              <a:solidFill>
                <a:srgbClr val="21428D"/>
              </a:solidFill>
              <a:latin typeface="Arial" panose="020B0604020202020204" pitchFamily="34" charset="0"/>
              <a:cs typeface="Arial" panose="020B0604020202020204" pitchFamily="34" charset="0"/>
            </a:endParaRPr>
          </a:p>
          <a:p>
            <a:pPr marL="0" indent="0">
              <a:buFont typeface="Wingdings" pitchFamily="2" charset="2"/>
              <a:buNone/>
              <a:defRPr/>
            </a:pPr>
            <a:endParaRPr lang="nl-NL" sz="2400" dirty="0">
              <a:latin typeface="Arial" charset="0"/>
            </a:endParaRPr>
          </a:p>
          <a:p>
            <a:pPr>
              <a:lnSpc>
                <a:spcPct val="80000"/>
              </a:lnSpc>
              <a:defRPr/>
            </a:pPr>
            <a:r>
              <a:rPr lang="nl-NL" sz="2200" dirty="0">
                <a:cs typeface="Arial"/>
              </a:rPr>
              <a:t>Theoretische leerweg</a:t>
            </a:r>
            <a:br>
              <a:rPr lang="nl-NL" sz="2200" dirty="0">
                <a:latin typeface="Arial" panose="020B0604020202020204" pitchFamily="34" charset="0"/>
                <a:cs typeface="Arial" panose="020B0604020202020204" pitchFamily="34" charset="0"/>
              </a:rPr>
            </a:br>
            <a:r>
              <a:rPr lang="nl-NL" sz="2200" dirty="0">
                <a:cs typeface="Arial"/>
              </a:rPr>
              <a:t>* </a:t>
            </a:r>
            <a:r>
              <a:rPr lang="nl-NL" sz="2200" b="0" dirty="0">
                <a:cs typeface="Arial"/>
              </a:rPr>
              <a:t>Alleen theorievakken</a:t>
            </a:r>
            <a:br>
              <a:rPr lang="nl-NL" sz="2200" b="1" dirty="0">
                <a:latin typeface="Arial"/>
                <a:cs typeface="Arial"/>
              </a:rPr>
            </a:br>
            <a:br>
              <a:rPr lang="nl-NL" sz="2200" b="1" dirty="0">
                <a:latin typeface="Arial"/>
                <a:cs typeface="Arial"/>
              </a:rPr>
            </a:br>
            <a:endParaRPr lang="nl-NL" sz="2200" dirty="0">
              <a:latin typeface="Arial" panose="020B0604020202020204" pitchFamily="34" charset="0"/>
              <a:cs typeface="Arial" panose="020B0604020202020204" pitchFamily="34" charset="0"/>
            </a:endParaRPr>
          </a:p>
          <a:p>
            <a:pPr>
              <a:lnSpc>
                <a:spcPct val="80000"/>
              </a:lnSpc>
              <a:defRPr/>
            </a:pPr>
            <a:r>
              <a:rPr lang="nl-NL" sz="2200" dirty="0">
                <a:cs typeface="Arial"/>
              </a:rPr>
              <a:t>Gemengde leerweg (TL-niveau)</a:t>
            </a:r>
            <a:br>
              <a:rPr lang="nl-NL" sz="2200" dirty="0">
                <a:cs typeface="Arial"/>
              </a:rPr>
            </a:br>
            <a:r>
              <a:rPr lang="nl-NL" sz="2200" dirty="0">
                <a:latin typeface="Arial" panose="020B0604020202020204" pitchFamily="34" charset="0"/>
                <a:cs typeface="Arial" panose="020B0604020202020204" pitchFamily="34" charset="0"/>
              </a:rPr>
              <a:t>* </a:t>
            </a:r>
            <a:r>
              <a:rPr lang="nl-NL" sz="2200" b="0" dirty="0">
                <a:latin typeface="Arial" panose="020B0604020202020204" pitchFamily="34" charset="0"/>
                <a:cs typeface="Arial" panose="020B0604020202020204" pitchFamily="34" charset="0"/>
              </a:rPr>
              <a:t>Naast de theorievakken een beroepsgericht vak</a:t>
            </a:r>
            <a:br>
              <a:rPr lang="nl-NL" sz="2200" dirty="0">
                <a:latin typeface="Arial" panose="020B0604020202020204" pitchFamily="34" charset="0"/>
                <a:cs typeface="Arial" panose="020B0604020202020204" pitchFamily="34" charset="0"/>
              </a:rPr>
            </a:br>
            <a:br>
              <a:rPr lang="nl-NL" sz="2200" dirty="0">
                <a:latin typeface="Arial"/>
                <a:cs typeface="Arial"/>
              </a:rPr>
            </a:br>
            <a:endParaRPr lang="nl-NL" sz="2200" dirty="0">
              <a:latin typeface="Arial" panose="020B0604020202020204" pitchFamily="34" charset="0"/>
              <a:cs typeface="Arial" panose="020B0604020202020204" pitchFamily="34" charset="0"/>
            </a:endParaRPr>
          </a:p>
          <a:p>
            <a:r>
              <a:rPr lang="nl-NL" sz="2200" dirty="0">
                <a:latin typeface="Arial"/>
                <a:cs typeface="Arial"/>
              </a:rPr>
              <a:t>Bevordering</a:t>
            </a:r>
            <a:br>
              <a:rPr lang="nl-NL" sz="2200" dirty="0">
                <a:latin typeface="Arial"/>
                <a:cs typeface="Arial"/>
              </a:rPr>
            </a:br>
            <a:r>
              <a:rPr lang="nl-NL" sz="2200" b="0" dirty="0">
                <a:solidFill>
                  <a:srgbClr val="000000"/>
                </a:solidFill>
                <a:latin typeface="Arial" panose="020B0604020202020204" pitchFamily="34" charset="0"/>
                <a:cs typeface="Arial"/>
              </a:rPr>
              <a:t>-</a:t>
            </a:r>
            <a:r>
              <a:rPr lang="nl-NL" sz="2200" b="0" dirty="0">
                <a:solidFill>
                  <a:srgbClr val="000000"/>
                </a:solidFill>
                <a:latin typeface="Arial" panose="020B0604020202020204" pitchFamily="34" charset="0"/>
              </a:rPr>
              <a:t> Kernvakkenregel: er is sprake van maximaal één </a:t>
            </a:r>
            <a:br>
              <a:rPr lang="nl-NL" sz="2200" b="0" dirty="0">
                <a:solidFill>
                  <a:srgbClr val="000000"/>
                </a:solidFill>
                <a:latin typeface="Arial" panose="020B0604020202020204" pitchFamily="34" charset="0"/>
              </a:rPr>
            </a:br>
            <a:r>
              <a:rPr lang="nl-NL" sz="2200" b="0" dirty="0">
                <a:solidFill>
                  <a:srgbClr val="000000"/>
                </a:solidFill>
                <a:latin typeface="Arial" panose="020B0604020202020204" pitchFamily="34" charset="0"/>
              </a:rPr>
              <a:t>  tekortpunt op de vakken Nederlands, Engels en  </a:t>
            </a:r>
            <a:br>
              <a:rPr lang="nl-NL" sz="2200" b="0" dirty="0">
                <a:solidFill>
                  <a:srgbClr val="000000"/>
                </a:solidFill>
                <a:latin typeface="Arial" panose="020B0604020202020204" pitchFamily="34" charset="0"/>
              </a:rPr>
            </a:br>
            <a:r>
              <a:rPr lang="nl-NL" sz="2200" b="0" dirty="0">
                <a:solidFill>
                  <a:srgbClr val="000000"/>
                </a:solidFill>
                <a:latin typeface="Arial" panose="020B0604020202020204" pitchFamily="34" charset="0"/>
              </a:rPr>
              <a:t>  wiskunde. </a:t>
            </a:r>
            <a:br>
              <a:rPr lang="nl-NL" sz="2200" b="0" dirty="0">
                <a:solidFill>
                  <a:srgbClr val="000000"/>
                </a:solidFill>
                <a:latin typeface="Arial" panose="020B0604020202020204" pitchFamily="34" charset="0"/>
              </a:rPr>
            </a:br>
            <a:r>
              <a:rPr lang="nl-NL" sz="2200" b="0" dirty="0">
                <a:solidFill>
                  <a:srgbClr val="000000"/>
                </a:solidFill>
                <a:latin typeface="Arial" panose="020B0604020202020204" pitchFamily="34" charset="0"/>
              </a:rPr>
              <a:t>- Er is sprake van maximaal drie tekortpunten. Het </a:t>
            </a:r>
            <a:br>
              <a:rPr lang="nl-NL" sz="2200" b="0" dirty="0">
                <a:solidFill>
                  <a:srgbClr val="000000"/>
                </a:solidFill>
                <a:latin typeface="Arial" panose="020B0604020202020204" pitchFamily="34" charset="0"/>
              </a:rPr>
            </a:br>
            <a:r>
              <a:rPr lang="nl-NL" sz="2200" b="0" dirty="0">
                <a:solidFill>
                  <a:srgbClr val="000000"/>
                </a:solidFill>
                <a:latin typeface="Arial" panose="020B0604020202020204" pitchFamily="34" charset="0"/>
              </a:rPr>
              <a:t>  gemiddelde van alle cijfers is minimaal een 6.0. </a:t>
            </a:r>
            <a:br>
              <a:rPr lang="nl-NL" sz="2800" b="0" dirty="0">
                <a:solidFill>
                  <a:srgbClr val="000000"/>
                </a:solidFill>
                <a:latin typeface="Arial" panose="020B0604020202020204" pitchFamily="34" charset="0"/>
              </a:rPr>
            </a:br>
            <a:br>
              <a:rPr lang="nl-NL" sz="2700" b="0" dirty="0">
                <a:latin typeface="Arial"/>
                <a:cs typeface="Arial"/>
              </a:rPr>
            </a:br>
            <a:br>
              <a:rPr lang="nl-NL" sz="2700" b="0" dirty="0">
                <a:latin typeface="Arial"/>
                <a:cs typeface="Arial"/>
              </a:rPr>
            </a:br>
            <a:br>
              <a:rPr lang="nl-NL" sz="2700" b="0" dirty="0">
                <a:latin typeface="Arial"/>
                <a:cs typeface="Arial"/>
              </a:rPr>
            </a:br>
            <a:r>
              <a:rPr lang="nl-NL" sz="2700" dirty="0">
                <a:latin typeface="Calibri"/>
                <a:cs typeface="Calibri"/>
              </a:rPr>
              <a:t>	</a:t>
            </a:r>
          </a:p>
        </p:txBody>
      </p:sp>
      <p:sp>
        <p:nvSpPr>
          <p:cNvPr id="4" name="Tijdelijke aanduiding voor dianummer 3"/>
          <p:cNvSpPr>
            <a:spLocks noGrp="1"/>
          </p:cNvSpPr>
          <p:nvPr>
            <p:ph type="sldNum" sz="quarter" idx="15"/>
          </p:nvPr>
        </p:nvSpPr>
        <p:spPr/>
        <p:txBody>
          <a:bodyPr/>
          <a:lstStyle/>
          <a:p>
            <a:fld id="{A8AA7EC8-FE29-421D-A88B-370786849ECC}" type="slidenum">
              <a:rPr lang="nl-NL" smtClean="0"/>
              <a:pPr/>
              <a:t>7</a:t>
            </a:fld>
            <a:endParaRPr lang="nl-NL"/>
          </a:p>
        </p:txBody>
      </p:sp>
      <p:sp>
        <p:nvSpPr>
          <p:cNvPr id="3" name="Tijdelijke aanduiding voor datum 2"/>
          <p:cNvSpPr>
            <a:spLocks noGrp="1"/>
          </p:cNvSpPr>
          <p:nvPr>
            <p:ph type="dt" sz="half" idx="4294967295"/>
          </p:nvPr>
        </p:nvSpPr>
        <p:spPr>
          <a:xfrm>
            <a:off x="7486650" y="6450013"/>
            <a:ext cx="1657350" cy="260350"/>
          </a:xfrm>
          <a:prstGeom prst="rect">
            <a:avLst/>
          </a:prstGeom>
        </p:spPr>
        <p:txBody>
          <a:bodyPr/>
          <a:lstStyle/>
          <a:p>
            <a:fld id="{59333CDD-B9D4-46CC-8789-4C037750219C}" type="datetime1">
              <a:rPr lang="nl-NL" smtClean="0"/>
              <a:t>21-1-2021</a:t>
            </a:fld>
            <a:endParaRPr lang="nl-NL"/>
          </a:p>
        </p:txBody>
      </p:sp>
      <p:pic>
        <p:nvPicPr>
          <p:cNvPr id="5" name="Afbeelding 4">
            <a:extLst>
              <a:ext uri="{FF2B5EF4-FFF2-40B4-BE49-F238E27FC236}">
                <a16:creationId xmlns:a16="http://schemas.microsoft.com/office/drawing/2014/main" id="{06B3A95F-2824-4BF6-ABE4-8346F6C85D85}"/>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460750" y="254162"/>
            <a:ext cx="2222500" cy="430530"/>
          </a:xfrm>
          <a:prstGeom prst="rect">
            <a:avLst/>
          </a:prstGeom>
        </p:spPr>
      </p:pic>
      <p:pic>
        <p:nvPicPr>
          <p:cNvPr id="2" name="Opgenomen geluid">
            <a:hlinkClick r:id="" action="ppaction://media"/>
            <a:extLst>
              <a:ext uri="{FF2B5EF4-FFF2-40B4-BE49-F238E27FC236}">
                <a16:creationId xmlns:a16="http://schemas.microsoft.com/office/drawing/2014/main" id="{54A92943-86E5-4075-8429-956E4F95E3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99287" y="3267025"/>
            <a:ext cx="487363" cy="487363"/>
          </a:xfrm>
          <a:prstGeom prst="rect">
            <a:avLst/>
          </a:prstGeom>
        </p:spPr>
      </p:pic>
    </p:spTree>
    <p:extLst>
      <p:ext uri="{BB962C8B-B14F-4D97-AF65-F5344CB8AC3E}">
        <p14:creationId xmlns:p14="http://schemas.microsoft.com/office/powerpoint/2010/main" val="171745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A26D0DD-E605-4E26-819D-6BF76A255AD7}"/>
              </a:ext>
            </a:extLst>
          </p:cNvPr>
          <p:cNvPicPr>
            <a:picLocks noChangeAspect="1"/>
          </p:cNvPicPr>
          <p:nvPr/>
        </p:nvPicPr>
        <p:blipFill>
          <a:blip r:embed="rId5"/>
          <a:stretch>
            <a:fillRect/>
          </a:stretch>
        </p:blipFill>
        <p:spPr>
          <a:xfrm>
            <a:off x="0" y="71945"/>
            <a:ext cx="2621507" cy="1475360"/>
          </a:xfrm>
          <a:prstGeom prst="rect">
            <a:avLst/>
          </a:prstGeom>
        </p:spPr>
      </p:pic>
      <p:sp>
        <p:nvSpPr>
          <p:cNvPr id="6" name="Rectangle 3"/>
          <p:cNvSpPr txBox="1">
            <a:spLocks noGrp="1" noChangeArrowheads="1"/>
          </p:cNvSpPr>
          <p:nvPr>
            <p:ph type="ctrTitle"/>
          </p:nvPr>
        </p:nvSpPr>
        <p:spPr>
          <a:xfrm>
            <a:off x="501874" y="1510907"/>
            <a:ext cx="6984776" cy="632666"/>
          </a:xfrm>
          <a:prstGeom prst="rect">
            <a:avLst/>
          </a:prstGeom>
        </p:spPr>
        <p:txBody>
          <a:bodyPr>
            <a:normAutofit fontScale="90000"/>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buFont typeface="Wingdings" pitchFamily="2" charset="2"/>
              <a:buNone/>
              <a:defRPr/>
            </a:pPr>
            <a:r>
              <a:rPr lang="nl-NL" sz="3800" b="1" dirty="0">
                <a:solidFill>
                  <a:srgbClr val="21428D"/>
                </a:solidFill>
                <a:latin typeface="Arial" panose="020B0604020202020204" pitchFamily="34" charset="0"/>
                <a:cs typeface="Arial" panose="020B0604020202020204" pitchFamily="34" charset="0"/>
              </a:rPr>
              <a:t>Voorlopige determinatie</a:t>
            </a:r>
          </a:p>
          <a:p>
            <a:pPr>
              <a:lnSpc>
                <a:spcPct val="150000"/>
              </a:lnSpc>
              <a:defRPr/>
            </a:pPr>
            <a:r>
              <a:rPr lang="nl-NL" sz="2200" dirty="0">
                <a:latin typeface="Arial"/>
                <a:cs typeface="Arial"/>
              </a:rPr>
              <a:t>9 april: Cijferdeadline periode 3 &gt; 3</a:t>
            </a:r>
            <a:r>
              <a:rPr lang="nl-NL" sz="2200" baseline="30000" dirty="0">
                <a:latin typeface="Arial"/>
                <a:cs typeface="Arial"/>
              </a:rPr>
              <a:t>e</a:t>
            </a:r>
            <a:r>
              <a:rPr lang="nl-NL" sz="2200" dirty="0">
                <a:latin typeface="Arial"/>
                <a:cs typeface="Arial"/>
              </a:rPr>
              <a:t> rapport </a:t>
            </a:r>
            <a:br>
              <a:rPr lang="nl-NL" sz="2200" dirty="0">
                <a:latin typeface="Arial"/>
                <a:cs typeface="Arial"/>
              </a:rPr>
            </a:br>
            <a:r>
              <a:rPr lang="nl-NL" sz="2200" dirty="0">
                <a:latin typeface="Arial" panose="020B0604020202020204" pitchFamily="34" charset="0"/>
                <a:cs typeface="Arial" panose="020B0604020202020204" pitchFamily="34" charset="0"/>
              </a:rPr>
              <a:t>* </a:t>
            </a:r>
            <a:r>
              <a:rPr lang="nl-NL" sz="2200" b="0" dirty="0">
                <a:latin typeface="Arial" panose="020B0604020202020204" pitchFamily="34" charset="0"/>
                <a:cs typeface="Arial" panose="020B0604020202020204" pitchFamily="34" charset="0"/>
              </a:rPr>
              <a:t>Tijdens mentorlessen: Gesprekken over  </a:t>
            </a:r>
            <a:br>
              <a:rPr lang="nl-NL" sz="2200" b="0" dirty="0">
                <a:latin typeface="Arial" panose="020B0604020202020204" pitchFamily="34" charset="0"/>
                <a:cs typeface="Arial" panose="020B0604020202020204" pitchFamily="34" charset="0"/>
              </a:rPr>
            </a:br>
            <a:r>
              <a:rPr lang="nl-NL" sz="2200" b="0" dirty="0">
                <a:latin typeface="Arial" panose="020B0604020202020204" pitchFamily="34" charset="0"/>
                <a:cs typeface="Arial" panose="020B0604020202020204" pitchFamily="34" charset="0"/>
              </a:rPr>
              <a:t>   vervolgopleidingen &amp; informatie van de decaan</a:t>
            </a:r>
            <a:br>
              <a:rPr lang="nl-NL" sz="2200" b="0" dirty="0">
                <a:latin typeface="Arial" panose="020B0604020202020204" pitchFamily="34" charset="0"/>
                <a:cs typeface="Arial" panose="020B0604020202020204" pitchFamily="34" charset="0"/>
              </a:rPr>
            </a:br>
            <a:br>
              <a:rPr lang="nl-NL" sz="2200" b="0" dirty="0">
                <a:latin typeface="Arial" panose="020B0604020202020204" pitchFamily="34" charset="0"/>
                <a:cs typeface="Arial" panose="020B0604020202020204" pitchFamily="34" charset="0"/>
              </a:rPr>
            </a:br>
            <a:r>
              <a:rPr lang="nl-NL" sz="2200" dirty="0">
                <a:latin typeface="Arial"/>
                <a:cs typeface="Arial"/>
              </a:rPr>
              <a:t>* </a:t>
            </a:r>
            <a:r>
              <a:rPr lang="nl-NL" sz="2200" b="0" dirty="0">
                <a:latin typeface="Arial"/>
                <a:cs typeface="Arial"/>
              </a:rPr>
              <a:t>29 maart &amp; 1 april determinatiegesprekken  </a:t>
            </a:r>
            <a:br>
              <a:rPr lang="nl-NL" sz="2200" b="0" dirty="0">
                <a:latin typeface="Arial"/>
                <a:cs typeface="Arial"/>
              </a:rPr>
            </a:br>
            <a:r>
              <a:rPr lang="nl-NL" sz="2200" b="0" dirty="0">
                <a:latin typeface="Arial"/>
                <a:cs typeface="Arial"/>
              </a:rPr>
              <a:t>  (mentor – leerling – ouders)</a:t>
            </a:r>
            <a:br>
              <a:rPr lang="nl-NL" sz="2200" b="0" dirty="0">
                <a:latin typeface="Arial"/>
                <a:cs typeface="Arial"/>
              </a:rPr>
            </a:br>
            <a:r>
              <a:rPr lang="nl-NL" sz="2200" b="0" dirty="0">
                <a:latin typeface="Arial"/>
                <a:cs typeface="Arial"/>
              </a:rPr>
              <a:t>	Keuze vastleggen w.b.t. leerweg, profiel, 	avo-vakken, keuzevak</a:t>
            </a:r>
            <a:br>
              <a:rPr lang="nl-NL" sz="2700" b="0" dirty="0">
                <a:latin typeface="Arial" panose="020B0604020202020204" pitchFamily="34" charset="0"/>
                <a:cs typeface="Arial" panose="020B0604020202020204" pitchFamily="34" charset="0"/>
              </a:rPr>
            </a:br>
            <a:br>
              <a:rPr lang="nl-NL" sz="2700" b="0" dirty="0">
                <a:latin typeface="Arial" panose="020B0604020202020204" pitchFamily="34" charset="0"/>
                <a:cs typeface="Arial" panose="020B0604020202020204" pitchFamily="34" charset="0"/>
              </a:rPr>
            </a:br>
            <a:br>
              <a:rPr lang="nl-NL" sz="2700" b="0" dirty="0">
                <a:latin typeface="Arial" panose="020B0604020202020204" pitchFamily="34" charset="0"/>
                <a:cs typeface="Arial" panose="020B0604020202020204" pitchFamily="34" charset="0"/>
              </a:rPr>
            </a:br>
            <a:br>
              <a:rPr lang="nl-NL" sz="2700" b="0" dirty="0">
                <a:latin typeface="Arial"/>
                <a:cs typeface="Arial"/>
              </a:rPr>
            </a:br>
            <a:br>
              <a:rPr lang="nl-NL" sz="2700" b="0" dirty="0">
                <a:latin typeface="Arial"/>
                <a:cs typeface="Arial"/>
              </a:rPr>
            </a:br>
            <a:br>
              <a:rPr lang="nl-NL" sz="2700" b="0" dirty="0">
                <a:latin typeface="Arial"/>
                <a:cs typeface="Arial"/>
              </a:rPr>
            </a:br>
            <a:br>
              <a:rPr lang="nl-NL" sz="2700" b="0" dirty="0">
                <a:latin typeface="Arial"/>
                <a:cs typeface="Arial"/>
              </a:rPr>
            </a:br>
            <a:r>
              <a:rPr lang="nl-NL" sz="2700" dirty="0">
                <a:latin typeface="Calibri"/>
                <a:cs typeface="Calibri"/>
              </a:rPr>
              <a:t>	</a:t>
            </a:r>
          </a:p>
        </p:txBody>
      </p:sp>
      <p:sp>
        <p:nvSpPr>
          <p:cNvPr id="4" name="Tijdelijke aanduiding voor dianummer 3"/>
          <p:cNvSpPr>
            <a:spLocks noGrp="1"/>
          </p:cNvSpPr>
          <p:nvPr>
            <p:ph type="sldNum" sz="quarter" idx="15"/>
          </p:nvPr>
        </p:nvSpPr>
        <p:spPr/>
        <p:txBody>
          <a:bodyPr/>
          <a:lstStyle/>
          <a:p>
            <a:fld id="{A8AA7EC8-FE29-421D-A88B-370786849ECC}" type="slidenum">
              <a:rPr lang="nl-NL" smtClean="0"/>
              <a:pPr/>
              <a:t>8</a:t>
            </a:fld>
            <a:endParaRPr lang="nl-NL"/>
          </a:p>
        </p:txBody>
      </p:sp>
      <p:sp>
        <p:nvSpPr>
          <p:cNvPr id="3" name="Tijdelijke aanduiding voor datum 2"/>
          <p:cNvSpPr>
            <a:spLocks noGrp="1"/>
          </p:cNvSpPr>
          <p:nvPr>
            <p:ph type="dt" sz="half" idx="4294967295"/>
          </p:nvPr>
        </p:nvSpPr>
        <p:spPr>
          <a:xfrm>
            <a:off x="7486650" y="6450013"/>
            <a:ext cx="1657350" cy="260350"/>
          </a:xfrm>
          <a:prstGeom prst="rect">
            <a:avLst/>
          </a:prstGeom>
        </p:spPr>
        <p:txBody>
          <a:bodyPr/>
          <a:lstStyle/>
          <a:p>
            <a:fld id="{59333CDD-B9D4-46CC-8789-4C037750219C}" type="datetime1">
              <a:rPr lang="nl-NL" smtClean="0"/>
              <a:t>21-1-2021</a:t>
            </a:fld>
            <a:endParaRPr lang="nl-NL"/>
          </a:p>
        </p:txBody>
      </p:sp>
      <p:pic>
        <p:nvPicPr>
          <p:cNvPr id="5" name="Afbeelding 4">
            <a:extLst>
              <a:ext uri="{FF2B5EF4-FFF2-40B4-BE49-F238E27FC236}">
                <a16:creationId xmlns:a16="http://schemas.microsoft.com/office/drawing/2014/main" id="{CFFFE97C-D0AE-499E-9EB0-06ED488FC060}"/>
              </a:ext>
            </a:extLst>
          </p:cNvPr>
          <p:cNvPicPr>
            <a:picLocks noChangeAspect="1"/>
          </p:cNvPicPr>
          <p:nvPr/>
        </p:nvPicPr>
        <p:blipFill>
          <a:blip r:embed="rId6"/>
          <a:stretch>
            <a:fillRect/>
          </a:stretch>
        </p:blipFill>
        <p:spPr>
          <a:xfrm>
            <a:off x="3462432" y="142145"/>
            <a:ext cx="2219136" cy="432854"/>
          </a:xfrm>
          <a:prstGeom prst="rect">
            <a:avLst/>
          </a:prstGeom>
        </p:spPr>
      </p:pic>
      <p:pic>
        <p:nvPicPr>
          <p:cNvPr id="10" name="Opgenomen geluid">
            <a:hlinkClick r:id="" action="ppaction://media"/>
            <a:extLst>
              <a:ext uri="{FF2B5EF4-FFF2-40B4-BE49-F238E27FC236}">
                <a16:creationId xmlns:a16="http://schemas.microsoft.com/office/drawing/2014/main" id="{D23227E7-29BE-43AA-95FB-7464BE2062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18300" y="4053111"/>
            <a:ext cx="487363" cy="487363"/>
          </a:xfrm>
          <a:prstGeom prst="rect">
            <a:avLst/>
          </a:prstGeom>
        </p:spPr>
      </p:pic>
    </p:spTree>
    <p:extLst>
      <p:ext uri="{BB962C8B-B14F-4D97-AF65-F5344CB8AC3E}">
        <p14:creationId xmlns:p14="http://schemas.microsoft.com/office/powerpoint/2010/main" val="238905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5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Grp="1" noChangeArrowheads="1"/>
          </p:cNvSpPr>
          <p:nvPr>
            <p:ph type="ctrTitle"/>
          </p:nvPr>
        </p:nvSpPr>
        <p:spPr>
          <a:xfrm>
            <a:off x="314003" y="1627835"/>
            <a:ext cx="6984776" cy="632666"/>
          </a:xfrm>
          <a:prstGeom prst="rect">
            <a:avLst/>
          </a:prstGeom>
        </p:spPr>
        <p:txBody>
          <a:bodyPr>
            <a:normAutofit fontScale="90000"/>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buFont typeface="Wingdings" pitchFamily="2" charset="2"/>
              <a:buNone/>
              <a:defRPr/>
            </a:pPr>
            <a:r>
              <a:rPr lang="nl-NL" sz="3800" b="1" dirty="0">
                <a:solidFill>
                  <a:srgbClr val="21428D"/>
                </a:solidFill>
                <a:latin typeface="Arial" panose="020B0604020202020204" pitchFamily="34" charset="0"/>
                <a:cs typeface="Arial" panose="020B0604020202020204" pitchFamily="34" charset="0"/>
              </a:rPr>
              <a:t>Definitieve determinatie</a:t>
            </a:r>
          </a:p>
          <a:p>
            <a:pPr>
              <a:lnSpc>
                <a:spcPct val="150000"/>
              </a:lnSpc>
              <a:defRPr/>
            </a:pPr>
            <a:r>
              <a:rPr lang="nl-NL" sz="2200" dirty="0">
                <a:latin typeface="Arial"/>
                <a:cs typeface="Arial"/>
              </a:rPr>
              <a:t>Na de bevorderingsvergadering</a:t>
            </a:r>
            <a:br>
              <a:rPr lang="nl-NL" sz="2200" dirty="0">
                <a:latin typeface="Arial" panose="020B0604020202020204" pitchFamily="34" charset="0"/>
                <a:cs typeface="Arial" panose="020B0604020202020204" pitchFamily="34" charset="0"/>
              </a:rPr>
            </a:br>
            <a:r>
              <a:rPr lang="nl-NL" sz="2200" dirty="0">
                <a:latin typeface="Arial"/>
                <a:cs typeface="Arial"/>
              </a:rPr>
              <a:t>* </a:t>
            </a:r>
            <a:r>
              <a:rPr lang="nl-NL" sz="2200" b="0" dirty="0">
                <a:latin typeface="Arial"/>
                <a:cs typeface="Arial"/>
              </a:rPr>
              <a:t>Mentor neemt contact op met de ouders als de </a:t>
            </a:r>
            <a:br>
              <a:rPr lang="nl-NL" sz="2200" b="0" dirty="0">
                <a:latin typeface="Arial"/>
                <a:cs typeface="Arial"/>
              </a:rPr>
            </a:br>
            <a:r>
              <a:rPr lang="nl-NL" sz="2200" b="0" dirty="0">
                <a:latin typeface="Arial"/>
                <a:cs typeface="Arial"/>
              </a:rPr>
              <a:t>  keuze afwijkt van het determinatieformulier.  </a:t>
            </a:r>
            <a:br>
              <a:rPr lang="nl-NL" sz="2200" b="0" dirty="0">
                <a:latin typeface="Arial"/>
                <a:cs typeface="Arial"/>
              </a:rPr>
            </a:br>
            <a:br>
              <a:rPr lang="nl-NL" sz="2200" b="0" dirty="0">
                <a:latin typeface="Arial"/>
                <a:cs typeface="Arial"/>
              </a:rPr>
            </a:br>
            <a:r>
              <a:rPr lang="nl-NL" sz="2200" b="0" dirty="0">
                <a:latin typeface="Arial"/>
                <a:cs typeface="Arial"/>
              </a:rPr>
              <a:t>* Wijzigingen worden vastgelegd op een nieuw   </a:t>
            </a:r>
            <a:br>
              <a:rPr lang="nl-NL" sz="2200" b="0" dirty="0">
                <a:latin typeface="Arial"/>
                <a:cs typeface="Arial"/>
              </a:rPr>
            </a:br>
            <a:r>
              <a:rPr lang="nl-NL" sz="2200" b="0" dirty="0">
                <a:latin typeface="Arial"/>
                <a:cs typeface="Arial"/>
              </a:rPr>
              <a:t>  determinatieformulier.</a:t>
            </a:r>
            <a:br>
              <a:rPr lang="nl-NL" sz="2400" b="0" dirty="0">
                <a:latin typeface="Arial"/>
                <a:cs typeface="Arial"/>
              </a:rPr>
            </a:br>
            <a:br>
              <a:rPr lang="nl-NL" sz="2400" b="0" dirty="0">
                <a:latin typeface="Arial"/>
                <a:cs typeface="Arial"/>
              </a:rPr>
            </a:br>
            <a:br>
              <a:rPr lang="nl-NL" sz="2400" b="0" dirty="0">
                <a:latin typeface="Arial"/>
                <a:cs typeface="Arial"/>
              </a:rPr>
            </a:br>
            <a:br>
              <a:rPr lang="nl-NL" sz="2400" b="0" dirty="0">
                <a:latin typeface="Arial"/>
                <a:cs typeface="Arial"/>
              </a:rPr>
            </a:br>
            <a:r>
              <a:rPr lang="nl-NL" sz="2700" dirty="0">
                <a:latin typeface="Calibri"/>
                <a:cs typeface="Calibri"/>
              </a:rPr>
              <a:t>	</a:t>
            </a:r>
          </a:p>
        </p:txBody>
      </p:sp>
      <p:sp>
        <p:nvSpPr>
          <p:cNvPr id="4" name="Tijdelijke aanduiding voor dianummer 3"/>
          <p:cNvSpPr>
            <a:spLocks noGrp="1"/>
          </p:cNvSpPr>
          <p:nvPr>
            <p:ph type="sldNum" sz="quarter" idx="15"/>
          </p:nvPr>
        </p:nvSpPr>
        <p:spPr/>
        <p:txBody>
          <a:bodyPr/>
          <a:lstStyle/>
          <a:p>
            <a:fld id="{A8AA7EC8-FE29-421D-A88B-370786849ECC}" type="slidenum">
              <a:rPr lang="nl-NL" smtClean="0"/>
              <a:pPr/>
              <a:t>9</a:t>
            </a:fld>
            <a:endParaRPr lang="nl-NL"/>
          </a:p>
        </p:txBody>
      </p:sp>
      <p:sp>
        <p:nvSpPr>
          <p:cNvPr id="3" name="Tijdelijke aanduiding voor datum 2"/>
          <p:cNvSpPr>
            <a:spLocks noGrp="1"/>
          </p:cNvSpPr>
          <p:nvPr>
            <p:ph type="dt" sz="half" idx="4294967295"/>
          </p:nvPr>
        </p:nvSpPr>
        <p:spPr>
          <a:xfrm>
            <a:off x="7486650" y="6450013"/>
            <a:ext cx="1657350" cy="260350"/>
          </a:xfrm>
          <a:prstGeom prst="rect">
            <a:avLst/>
          </a:prstGeom>
        </p:spPr>
        <p:txBody>
          <a:bodyPr/>
          <a:lstStyle/>
          <a:p>
            <a:fld id="{59333CDD-B9D4-46CC-8789-4C037750219C}" type="datetime1">
              <a:rPr lang="nl-NL" smtClean="0"/>
              <a:t>21-1-2021</a:t>
            </a:fld>
            <a:endParaRPr lang="nl-NL"/>
          </a:p>
        </p:txBody>
      </p:sp>
      <p:pic>
        <p:nvPicPr>
          <p:cNvPr id="5" name="Afbeelding 4">
            <a:extLst>
              <a:ext uri="{FF2B5EF4-FFF2-40B4-BE49-F238E27FC236}">
                <a16:creationId xmlns:a16="http://schemas.microsoft.com/office/drawing/2014/main" id="{98FA8813-5873-43D6-8795-A589314F3A0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460750" y="282737"/>
            <a:ext cx="2222500" cy="430530"/>
          </a:xfrm>
          <a:prstGeom prst="rect">
            <a:avLst/>
          </a:prstGeom>
        </p:spPr>
      </p:pic>
      <p:pic>
        <p:nvPicPr>
          <p:cNvPr id="2" name="Afbeelding 1">
            <a:extLst>
              <a:ext uri="{FF2B5EF4-FFF2-40B4-BE49-F238E27FC236}">
                <a16:creationId xmlns:a16="http://schemas.microsoft.com/office/drawing/2014/main" id="{408138A5-EFF5-4607-AA7E-BF31AD0461FD}"/>
              </a:ext>
            </a:extLst>
          </p:cNvPr>
          <p:cNvPicPr>
            <a:picLocks noChangeAspect="1"/>
          </p:cNvPicPr>
          <p:nvPr/>
        </p:nvPicPr>
        <p:blipFill>
          <a:blip r:embed="rId6"/>
          <a:stretch>
            <a:fillRect/>
          </a:stretch>
        </p:blipFill>
        <p:spPr>
          <a:xfrm>
            <a:off x="0" y="219306"/>
            <a:ext cx="2621507" cy="1475360"/>
          </a:xfrm>
          <a:prstGeom prst="rect">
            <a:avLst/>
          </a:prstGeom>
        </p:spPr>
      </p:pic>
      <p:pic>
        <p:nvPicPr>
          <p:cNvPr id="8" name="Opgenomen geluid">
            <a:hlinkClick r:id="" action="ppaction://media"/>
            <a:extLst>
              <a:ext uri="{FF2B5EF4-FFF2-40B4-BE49-F238E27FC236}">
                <a16:creationId xmlns:a16="http://schemas.microsoft.com/office/drawing/2014/main" id="{64B4B67F-05B8-4EB2-ABE0-EC085C856A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99287" y="3425348"/>
            <a:ext cx="487363" cy="487363"/>
          </a:xfrm>
          <a:prstGeom prst="rect">
            <a:avLst/>
          </a:prstGeom>
        </p:spPr>
      </p:pic>
    </p:spTree>
    <p:extLst>
      <p:ext uri="{BB962C8B-B14F-4D97-AF65-F5344CB8AC3E}">
        <p14:creationId xmlns:p14="http://schemas.microsoft.com/office/powerpoint/2010/main" val="54556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20140930_ubbo_multimedia_powerpoint">
  <a:themeElements>
    <a:clrScheme name="Ubbo Emmius">
      <a:dk1>
        <a:sysClr val="windowText" lastClr="000000"/>
      </a:dk1>
      <a:lt1>
        <a:srgbClr val="FFFFFF"/>
      </a:lt1>
      <a:dk2>
        <a:srgbClr val="213582"/>
      </a:dk2>
      <a:lt2>
        <a:srgbClr val="FFFFFF"/>
      </a:lt2>
      <a:accent1>
        <a:srgbClr val="000000"/>
      </a:accent1>
      <a:accent2>
        <a:srgbClr val="F39100"/>
      </a:accent2>
      <a:accent3>
        <a:srgbClr val="009236"/>
      </a:accent3>
      <a:accent4>
        <a:srgbClr val="FFE500"/>
      </a:accent4>
      <a:accent5>
        <a:srgbClr val="E50040"/>
      </a:accent5>
      <a:accent6>
        <a:srgbClr val="B94794"/>
      </a:accent6>
      <a:hlink>
        <a:srgbClr val="F39100"/>
      </a:hlink>
      <a:folHlink>
        <a:srgbClr val="FFBF61"/>
      </a:folHlink>
    </a:clrScheme>
    <a:fontScheme name="Ubbo Emmius">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20140930_ubbo_multimedia_powerpoint">
  <a:themeElements>
    <a:clrScheme name="Ubbo Emmius">
      <a:dk1>
        <a:sysClr val="windowText" lastClr="000000"/>
      </a:dk1>
      <a:lt1>
        <a:srgbClr val="FFFFFF"/>
      </a:lt1>
      <a:dk2>
        <a:srgbClr val="213582"/>
      </a:dk2>
      <a:lt2>
        <a:srgbClr val="FFFFFF"/>
      </a:lt2>
      <a:accent1>
        <a:srgbClr val="000000"/>
      </a:accent1>
      <a:accent2>
        <a:srgbClr val="F39100"/>
      </a:accent2>
      <a:accent3>
        <a:srgbClr val="009236"/>
      </a:accent3>
      <a:accent4>
        <a:srgbClr val="FFE500"/>
      </a:accent4>
      <a:accent5>
        <a:srgbClr val="E50040"/>
      </a:accent5>
      <a:accent6>
        <a:srgbClr val="B94794"/>
      </a:accent6>
      <a:hlink>
        <a:srgbClr val="F39100"/>
      </a:hlink>
      <a:folHlink>
        <a:srgbClr val="FFBF61"/>
      </a:folHlink>
    </a:clrScheme>
    <a:fontScheme name="Ubbo Emmius">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C7DBD7B31D3648A0979EC7803BC2D3" ma:contentTypeVersion="11" ma:contentTypeDescription="Een nieuw document maken." ma:contentTypeScope="" ma:versionID="fdd1fa8a0e457802a69ee59e013469e0">
  <xsd:schema xmlns:xsd="http://www.w3.org/2001/XMLSchema" xmlns:xs="http://www.w3.org/2001/XMLSchema" xmlns:p="http://schemas.microsoft.com/office/2006/metadata/properties" xmlns:ns3="5e6e8fe2-8173-4734-9ef8-023bfc5f12f7" xmlns:ns4="f22689a4-9327-4559-b444-f3e26fa3657d" targetNamespace="http://schemas.microsoft.com/office/2006/metadata/properties" ma:root="true" ma:fieldsID="4f749b5f56e3883755e62f196c778be9" ns3:_="" ns4:_="">
    <xsd:import namespace="5e6e8fe2-8173-4734-9ef8-023bfc5f12f7"/>
    <xsd:import namespace="f22689a4-9327-4559-b444-f3e26fa3657d"/>
    <xsd:element name="properties">
      <xsd:complexType>
        <xsd:sequence>
          <xsd:element name="documentManagement">
            <xsd:complexType>
              <xsd:all>
                <xsd:element ref="ns3:SharedWithUsers" minOccurs="0"/>
                <xsd:element ref="ns3:SharedWithDetails"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3:SharingHintHash"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6e8fe2-8173-4734-9ef8-023bfc5f12f7"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SharingHintHash" ma:index="16" nillable="true" ma:displayName="Hint-hash dele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2689a4-9327-4559-b444-f3e26fa3657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C22926-D9B4-4B47-ADB3-64B89F3ECCCA}">
  <ds:schemaRefs>
    <ds:schemaRef ds:uri="http://schemas.microsoft.com/sharepoint/v3/contenttype/forms"/>
  </ds:schemaRefs>
</ds:datastoreItem>
</file>

<file path=customXml/itemProps2.xml><?xml version="1.0" encoding="utf-8"?>
<ds:datastoreItem xmlns:ds="http://schemas.openxmlformats.org/officeDocument/2006/customXml" ds:itemID="{7EDF1C9D-501E-4CF6-8E20-CE4494A3A7C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ADB9547-7192-409C-80C7-0E6FE2667A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6e8fe2-8173-4734-9ef8-023bfc5f12f7"/>
    <ds:schemaRef ds:uri="f22689a4-9327-4559-b444-f3e26fa365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172</TotalTime>
  <Words>2396</Words>
  <Application>Microsoft Office PowerPoint</Application>
  <PresentationFormat>Diavoorstelling (4:3)</PresentationFormat>
  <Paragraphs>458</Paragraphs>
  <Slides>44</Slides>
  <Notes>33</Notes>
  <HiddenSlides>0</HiddenSlides>
  <MMClips>13</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44</vt:i4>
      </vt:variant>
    </vt:vector>
  </HeadingPairs>
  <TitlesOfParts>
    <vt:vector size="49" baseType="lpstr">
      <vt:lpstr>Arial</vt:lpstr>
      <vt:lpstr>Calibri</vt:lpstr>
      <vt:lpstr>Wingdings</vt:lpstr>
      <vt:lpstr>20140930_ubbo_multimedia_powerpoint</vt:lpstr>
      <vt:lpstr>1_20140930_ubbo_multimedia_powerpoint</vt:lpstr>
      <vt:lpstr>Presentatie leerjaar 2</vt:lpstr>
      <vt:lpstr>  Programma</vt:lpstr>
      <vt:lpstr>PowerPoint-presentatie</vt:lpstr>
      <vt:lpstr> Kiezen in klas 2</vt:lpstr>
      <vt:lpstr>Welke profielen in Winschoten?</vt:lpstr>
      <vt:lpstr>Naar klas 3 basis/kader  Er is sprake van maximaal drie tekortpunten op het eindrapport van klas 2.   Voor de te volgen examenvakken in klas 3 geldt dat:  - alle cijfers een 6 zijn of hoger of   - er is één keer een 5 behaald en alle overige cijfers      zijn een 6 of hoger of   - er is twee keer een 5 behaald en tenminste één    keer een 7 behaald.     </vt:lpstr>
      <vt:lpstr>Naar klas 3 GL/TL  Theoretische leerweg * Alleen theorievakken   Gemengde leerweg (TL-niveau) * Naast de theorievakken een beroepsgericht vak   Bevordering - Kernvakkenregel: er is sprake van maximaal één    tekortpunt op de vakken Nederlands, Engels en     wiskunde.  - Er is sprake van maximaal drie tekortpunten. Het    gemiddelde van alle cijfers is minimaal een 6.0.      </vt:lpstr>
      <vt:lpstr>Voorlopige determinatie 9 april: Cijferdeadline periode 3 &gt; 3e rapport  * Tijdens mentorlessen: Gesprekken over      vervolgopleidingen &amp; informatie van de decaan  * 29 maart &amp; 1 april determinatiegesprekken     (mentor – leerling – ouders)  Keuze vastleggen w.b.t. leerweg, profiel,  avo-vakken, keuzevak        </vt:lpstr>
      <vt:lpstr>Definitieve determinatie Na de bevorderingsvergadering * Mentor neemt contact op met de ouders als de    keuze afwijkt van het determinatieformulier.    * Wijzigingen worden vastgelegd op een nieuw      determinatieformulier.     </vt:lpstr>
      <vt:lpstr>Belangrijke data op een rij**</vt:lpstr>
      <vt:lpstr>PowerPoint-presentatie</vt:lpstr>
      <vt:lpstr>Kiezen in klas 2  Kiezen voor profielen</vt:lpstr>
      <vt:lpstr>Welkom en voorstellen  </vt:lpstr>
      <vt:lpstr>Programma</vt:lpstr>
      <vt:lpstr>Keuze maken: waar sta jij?</vt:lpstr>
      <vt:lpstr>Leerwegen</vt:lpstr>
      <vt:lpstr>Beroepenwereld in 4 sectoren</vt:lpstr>
      <vt:lpstr>Economie</vt:lpstr>
      <vt:lpstr>1 Economie en Ondernemen</vt:lpstr>
      <vt:lpstr>1 Economie en Ondernemen</vt:lpstr>
      <vt:lpstr>2 Horeca, Bakkerij en Recreatie</vt:lpstr>
      <vt:lpstr>2 Horeca, Bakkerij en Recreatie</vt:lpstr>
      <vt:lpstr>Zorg en Welzijn</vt:lpstr>
      <vt:lpstr>3 Zorg en Welzijn</vt:lpstr>
      <vt:lpstr>3 Zorg en Welzijn</vt:lpstr>
      <vt:lpstr>Techniek</vt:lpstr>
      <vt:lpstr>4 Bouwen, Wonen en Interieur</vt:lpstr>
      <vt:lpstr>4 Bouwen, Wonen en Interieur</vt:lpstr>
      <vt:lpstr>5 Mobiliteit en Transport</vt:lpstr>
      <vt:lpstr>5 Mobiliteit en Transport</vt:lpstr>
      <vt:lpstr>6 Produceren, Installeren en Energie</vt:lpstr>
      <vt:lpstr>6 Produceren, Installeren en Energie</vt:lpstr>
      <vt:lpstr>Groen</vt:lpstr>
      <vt:lpstr>7 Groen</vt:lpstr>
      <vt:lpstr>7 Groen</vt:lpstr>
      <vt:lpstr>PowerPoint-presentatie</vt:lpstr>
      <vt:lpstr>8a Sport-Dienstverlening &amp; Producten</vt:lpstr>
      <vt:lpstr>8b Theater-Dienstverlening &amp; Producten</vt:lpstr>
      <vt:lpstr>Tijdpad</vt:lpstr>
      <vt:lpstr>Wat kun je zelf doen?</vt:lpstr>
      <vt:lpstr>Vragen met betrekking tot profielkeuze &gt; Decanen  </vt:lpstr>
      <vt:lpstr>Vragen met betrekking tot de  voortgang &gt; mentor</vt:lpstr>
      <vt:lpstr> Vragen met betrekking tot de  voortgang &gt; mentor</vt:lpstr>
      <vt:lpstr> Bedankt voor uw aandacht!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leerjaar 2</dc:title>
  <dc:creator>Martine Potze</dc:creator>
  <cp:lastModifiedBy>Rianne van der Aa</cp:lastModifiedBy>
  <cp:revision>2</cp:revision>
  <dcterms:created xsi:type="dcterms:W3CDTF">2021-01-13T14:43:29Z</dcterms:created>
  <dcterms:modified xsi:type="dcterms:W3CDTF">2021-01-21T15:12:01Z</dcterms:modified>
</cp:coreProperties>
</file>