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4"/>
  </p:sldMasterIdLst>
  <p:notesMasterIdLst>
    <p:notesMasterId r:id="rId31"/>
  </p:notesMasterIdLst>
  <p:handoutMasterIdLst>
    <p:handoutMasterId r:id="rId32"/>
  </p:handoutMasterIdLst>
  <p:sldIdLst>
    <p:sldId id="353" r:id="rId5"/>
    <p:sldId id="357" r:id="rId6"/>
    <p:sldId id="358" r:id="rId7"/>
    <p:sldId id="354" r:id="rId8"/>
    <p:sldId id="355" r:id="rId9"/>
    <p:sldId id="356" r:id="rId10"/>
    <p:sldId id="359" r:id="rId11"/>
    <p:sldId id="349" r:id="rId12"/>
    <p:sldId id="350" r:id="rId13"/>
    <p:sldId id="360" r:id="rId14"/>
    <p:sldId id="361" r:id="rId15"/>
    <p:sldId id="362" r:id="rId16"/>
    <p:sldId id="368" r:id="rId17"/>
    <p:sldId id="363" r:id="rId18"/>
    <p:sldId id="364" r:id="rId19"/>
    <p:sldId id="366" r:id="rId20"/>
    <p:sldId id="365" r:id="rId21"/>
    <p:sldId id="367" r:id="rId22"/>
    <p:sldId id="369" r:id="rId23"/>
    <p:sldId id="370" r:id="rId24"/>
    <p:sldId id="374" r:id="rId25"/>
    <p:sldId id="371" r:id="rId26"/>
    <p:sldId id="351" r:id="rId27"/>
    <p:sldId id="372" r:id="rId28"/>
    <p:sldId id="373" r:id="rId29"/>
    <p:sldId id="375" r:id="rId30"/>
  </p:sldIdLst>
  <p:sldSz cx="9144000" cy="6858000" type="screen4x3"/>
  <p:notesSz cx="6797675" cy="9928225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42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Stijl, thema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76536" autoAdjust="0"/>
  </p:normalViewPr>
  <p:slideViewPr>
    <p:cSldViewPr snapToGrid="0">
      <p:cViewPr varScale="1">
        <p:scale>
          <a:sx n="67" d="100"/>
          <a:sy n="67" d="100"/>
        </p:scale>
        <p:origin x="2083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44CE84-15C9-44D5-A1A7-1D8D63C723CD}" type="datetimeFigureOut">
              <a:rPr lang="nl-NL" smtClean="0"/>
              <a:t>18-9-2020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0370A2-0126-492E-B042-CD6C22E270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20890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0372B7-BD81-43A8-9FD8-DAC8D417D1DB}" type="datetimeFigureOut">
              <a:rPr lang="nl-NL" smtClean="0"/>
              <a:t>18-9-2020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56F7B-8ACD-4423-AAB0-E36002026FE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4737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56F7B-8ACD-4423-AAB0-E36002026FE3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53961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56F7B-8ACD-4423-AAB0-E36002026FE3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97101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56F7B-8ACD-4423-AAB0-E36002026FE3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45362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56F7B-8ACD-4423-AAB0-E36002026FE3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46832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56F7B-8ACD-4423-AAB0-E36002026FE3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58389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56F7B-8ACD-4423-AAB0-E36002026FE3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22149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56F7B-8ACD-4423-AAB0-E36002026FE3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68642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56F7B-8ACD-4423-AAB0-E36002026FE3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98645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56F7B-8ACD-4423-AAB0-E36002026FE3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26037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56F7B-8ACD-4423-AAB0-E36002026FE3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71366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aseline="0" dirty="0" smtClean="0"/>
              <a:t>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56F7B-8ACD-4423-AAB0-E36002026FE3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7649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56F7B-8ACD-4423-AAB0-E36002026FE3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67221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56F7B-8ACD-4423-AAB0-E36002026FE3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15629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56F7B-8ACD-4423-AAB0-E36002026FE3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9644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56F7B-8ACD-4423-AAB0-E36002026FE3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3219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56F7B-8ACD-4423-AAB0-E36002026FE3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6073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56F7B-8ACD-4423-AAB0-E36002026FE3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9653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56F7B-8ACD-4423-AAB0-E36002026FE3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290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56F7B-8ACD-4423-AAB0-E36002026FE3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5359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56F7B-8ACD-4423-AAB0-E36002026FE3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5756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56F7B-8ACD-4423-AAB0-E36002026FE3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2102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 Diaposi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39C7E56C-0CD1-DF49-AEAE-495FCD510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36" y="-18167"/>
            <a:ext cx="9229347" cy="690355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5884" y="2130425"/>
            <a:ext cx="8566596" cy="65050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b="1">
                <a:solidFill>
                  <a:srgbClr val="006EB7"/>
                </a:solidFill>
              </a:defRPr>
            </a:lvl1pPr>
          </a:lstStyle>
          <a:p>
            <a:r>
              <a:rPr lang="nl-NL" dirty="0"/>
              <a:t>“Typ hier de titel”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23424" y="2924944"/>
            <a:ext cx="8571516" cy="10081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7941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“Typ hier eventueel een ondertitel”</a:t>
            </a:r>
          </a:p>
        </p:txBody>
      </p:sp>
      <p:sp>
        <p:nvSpPr>
          <p:cNvPr id="36" name="Tijdelijke aanduiding voor datum 35"/>
          <p:cNvSpPr>
            <a:spLocks noGrp="1"/>
          </p:cNvSpPr>
          <p:nvPr>
            <p:ph type="dt" sz="half" idx="10"/>
          </p:nvPr>
        </p:nvSpPr>
        <p:spPr>
          <a:xfrm>
            <a:off x="321992" y="6459137"/>
            <a:ext cx="3817959" cy="260558"/>
          </a:xfrm>
          <a:prstGeom prst="rect">
            <a:avLst/>
          </a:prstGeom>
        </p:spPr>
        <p:txBody>
          <a:bodyPr/>
          <a:lstStyle>
            <a:lvl1pPr algn="l">
              <a:defRPr sz="1000"/>
            </a:lvl1pPr>
          </a:lstStyle>
          <a:p>
            <a:fld id="{ADD505D2-965B-4F06-990E-4761D7DC6F7F}" type="datetime1">
              <a:rPr lang="nl-NL" smtClean="0"/>
              <a:t>18-9-2020</a:t>
            </a:fld>
            <a:endParaRPr lang="nl-NL"/>
          </a:p>
        </p:txBody>
      </p:sp>
      <p:sp>
        <p:nvSpPr>
          <p:cNvPr id="38" name="Tijdelijke aanduiding voor dianummer 37"/>
          <p:cNvSpPr>
            <a:spLocks noGrp="1"/>
          </p:cNvSpPr>
          <p:nvPr>
            <p:ph type="sldNum" sz="quarter" idx="12"/>
          </p:nvPr>
        </p:nvSpPr>
        <p:spPr>
          <a:xfrm>
            <a:off x="8424936" y="6450509"/>
            <a:ext cx="467544" cy="2578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Rechthoek 6"/>
          <p:cNvSpPr/>
          <p:nvPr userDrawn="1"/>
        </p:nvSpPr>
        <p:spPr>
          <a:xfrm>
            <a:off x="7092280" y="0"/>
            <a:ext cx="2051720" cy="2060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Afgeronde rechthoek 7"/>
          <p:cNvSpPr/>
          <p:nvPr userDrawn="1"/>
        </p:nvSpPr>
        <p:spPr>
          <a:xfrm>
            <a:off x="117446" y="123825"/>
            <a:ext cx="8900720" cy="6176307"/>
          </a:xfrm>
          <a:prstGeom prst="roundRect">
            <a:avLst>
              <a:gd name="adj" fmla="val 44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946" y="221650"/>
            <a:ext cx="1450280" cy="145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542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780110"/>
            <a:ext cx="6984776" cy="6326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 b="1">
                <a:solidFill>
                  <a:srgbClr val="006EB7"/>
                </a:solidFill>
              </a:defRPr>
            </a:lvl1pPr>
          </a:lstStyle>
          <a:p>
            <a:r>
              <a:rPr lang="nl-NL" dirty="0"/>
              <a:t>“Typ hier de titel”</a:t>
            </a:r>
          </a:p>
        </p:txBody>
      </p:sp>
      <p:sp>
        <p:nvSpPr>
          <p:cNvPr id="3" name="Tijdelijke aanduiding voor tabel 2"/>
          <p:cNvSpPr>
            <a:spLocks noGrp="1"/>
          </p:cNvSpPr>
          <p:nvPr>
            <p:ph type="tbl" sz="quarter" idx="18" hasCustomPrompt="1"/>
          </p:nvPr>
        </p:nvSpPr>
        <p:spPr>
          <a:xfrm>
            <a:off x="323528" y="2060848"/>
            <a:ext cx="8496622" cy="37444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360000" tIns="180000" rIns="180000" bIns="180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1pPr>
          </a:lstStyle>
          <a:p>
            <a:r>
              <a:rPr lang="nl-NL" noProof="0" dirty="0"/>
              <a:t>Klik op het pictogram om een tabel toe te toevoegen aan deze slide</a:t>
            </a:r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sz="quarter" idx="19" hasCustomPrompt="1"/>
          </p:nvPr>
        </p:nvSpPr>
        <p:spPr>
          <a:xfrm>
            <a:off x="323850" y="5876925"/>
            <a:ext cx="8496622" cy="288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aseline="0"/>
            </a:lvl1pPr>
          </a:lstStyle>
          <a:p>
            <a:pPr lvl="0"/>
            <a:r>
              <a:rPr lang="nl-NL" dirty="0"/>
              <a:t>Typ hier een toelichting</a:t>
            </a:r>
          </a:p>
        </p:txBody>
      </p:sp>
      <p:sp>
        <p:nvSpPr>
          <p:cNvPr id="12" name="Tijdelijke aanduiding voor voettekst 13">
            <a:extLst>
              <a:ext uri="{FF2B5EF4-FFF2-40B4-BE49-F238E27FC236}">
                <a16:creationId xmlns:a16="http://schemas.microsoft.com/office/drawing/2014/main" id="{F71A75C5-15F4-4A4B-BE8F-848E84EE0CB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23528" y="6459137"/>
            <a:ext cx="2895600" cy="260558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Versie 1.0 Definitief</a:t>
            </a:r>
            <a:endParaRPr lang="nl-NL"/>
          </a:p>
        </p:txBody>
      </p:sp>
      <p:sp>
        <p:nvSpPr>
          <p:cNvPr id="13" name="Tijdelijke aanduiding voor dianummer 14">
            <a:extLst>
              <a:ext uri="{FF2B5EF4-FFF2-40B4-BE49-F238E27FC236}">
                <a16:creationId xmlns:a16="http://schemas.microsoft.com/office/drawing/2014/main" id="{F4D264AD-8C9A-5B43-9766-0EE2A38219D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424936" y="6466382"/>
            <a:ext cx="467544" cy="257866"/>
          </a:xfrm>
        </p:spPr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5072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780110"/>
            <a:ext cx="6984776" cy="6326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 b="1">
                <a:solidFill>
                  <a:srgbClr val="006EB7"/>
                </a:solidFill>
              </a:defRPr>
            </a:lvl1pPr>
          </a:lstStyle>
          <a:p>
            <a:r>
              <a:rPr lang="nl-NL" dirty="0"/>
              <a:t>“Typ hier de titel”</a:t>
            </a:r>
          </a:p>
        </p:txBody>
      </p:sp>
      <p:sp>
        <p:nvSpPr>
          <p:cNvPr id="12" name="Tijdelijke aanduiding voor tekst 2"/>
          <p:cNvSpPr>
            <a:spLocks noGrp="1"/>
          </p:cNvSpPr>
          <p:nvPr>
            <p:ph type="body" sz="quarter" idx="19" hasCustomPrompt="1"/>
          </p:nvPr>
        </p:nvSpPr>
        <p:spPr>
          <a:xfrm>
            <a:off x="323850" y="5876925"/>
            <a:ext cx="8496622" cy="288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aseline="0"/>
            </a:lvl1pPr>
          </a:lstStyle>
          <a:p>
            <a:pPr lvl="0"/>
            <a:r>
              <a:rPr lang="nl-NL" dirty="0"/>
              <a:t>Typ hier een toelichting</a:t>
            </a:r>
          </a:p>
        </p:txBody>
      </p:sp>
      <p:sp>
        <p:nvSpPr>
          <p:cNvPr id="13" name="Tijdelijke aanduiding voor media 2"/>
          <p:cNvSpPr>
            <a:spLocks noGrp="1"/>
          </p:cNvSpPr>
          <p:nvPr>
            <p:ph type="media" sz="quarter" idx="20" hasCustomPrompt="1"/>
          </p:nvPr>
        </p:nvSpPr>
        <p:spPr>
          <a:xfrm>
            <a:off x="323850" y="2060848"/>
            <a:ext cx="8496300" cy="37446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360000" tIns="180000" rIns="180000" bIns="180000"/>
          <a:lstStyle>
            <a:lvl1pPr marL="0" indent="0" algn="l">
              <a:buNone/>
              <a:defRPr sz="1600"/>
            </a:lvl1pPr>
          </a:lstStyle>
          <a:p>
            <a:r>
              <a:rPr lang="nl-NL" noProof="0" dirty="0"/>
              <a:t>Klik op het pictogram om media toe te toevoegen aan deze slide</a:t>
            </a:r>
          </a:p>
        </p:txBody>
      </p:sp>
      <p:sp>
        <p:nvSpPr>
          <p:cNvPr id="9" name="Tijdelijke aanduiding voor voettekst 13">
            <a:extLst>
              <a:ext uri="{FF2B5EF4-FFF2-40B4-BE49-F238E27FC236}">
                <a16:creationId xmlns:a16="http://schemas.microsoft.com/office/drawing/2014/main" id="{624ACE91-4E08-5942-A4FF-83F7E1D0D5E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23528" y="6459137"/>
            <a:ext cx="2895600" cy="260558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Versie 1.0 Definitief</a:t>
            </a:r>
            <a:endParaRPr lang="nl-NL"/>
          </a:p>
        </p:txBody>
      </p:sp>
      <p:sp>
        <p:nvSpPr>
          <p:cNvPr id="14" name="Tijdelijke aanduiding voor dianummer 14">
            <a:extLst>
              <a:ext uri="{FF2B5EF4-FFF2-40B4-BE49-F238E27FC236}">
                <a16:creationId xmlns:a16="http://schemas.microsoft.com/office/drawing/2014/main" id="{AE201035-0126-F145-9187-A8EA6E4B1C1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424936" y="6466382"/>
            <a:ext cx="467544" cy="257866"/>
          </a:xfrm>
        </p:spPr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7293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Diaposi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7092280" y="0"/>
            <a:ext cx="2051720" cy="2060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Afgeronde rechthoek 23"/>
          <p:cNvSpPr/>
          <p:nvPr userDrawn="1"/>
        </p:nvSpPr>
        <p:spPr>
          <a:xfrm>
            <a:off x="117446" y="123825"/>
            <a:ext cx="8900720" cy="6176307"/>
          </a:xfrm>
          <a:prstGeom prst="roundRect">
            <a:avLst>
              <a:gd name="adj" fmla="val 44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5884" y="2130425"/>
            <a:ext cx="8566596" cy="14700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nl-NL"/>
              <a:t>“Typ hier de titel”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23528" y="3717032"/>
            <a:ext cx="8571516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“Typ hier eventueel een ondertitel”</a:t>
            </a:r>
          </a:p>
        </p:txBody>
      </p:sp>
      <p:sp>
        <p:nvSpPr>
          <p:cNvPr id="36" name="Tijdelijke aanduiding voor datum 35"/>
          <p:cNvSpPr>
            <a:spLocks noGrp="1"/>
          </p:cNvSpPr>
          <p:nvPr>
            <p:ph type="dt" sz="half" idx="10"/>
          </p:nvPr>
        </p:nvSpPr>
        <p:spPr>
          <a:xfrm>
            <a:off x="6876256" y="6450509"/>
            <a:ext cx="1656184" cy="260558"/>
          </a:xfrm>
          <a:prstGeom prst="rect">
            <a:avLst/>
          </a:prstGeom>
        </p:spPr>
        <p:txBody>
          <a:bodyPr/>
          <a:lstStyle/>
          <a:p>
            <a:fld id="{ADD505D2-965B-4F06-990E-4761D7DC6F7F}" type="datetime1">
              <a:rPr lang="nl-NL" smtClean="0"/>
              <a:t>18-9-2020</a:t>
            </a:fld>
            <a:endParaRPr lang="nl-NL"/>
          </a:p>
        </p:txBody>
      </p:sp>
      <p:sp>
        <p:nvSpPr>
          <p:cNvPr id="37" name="Tijdelijke aanduiding voor voettekst 3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Versie 1.0 Definitief</a:t>
            </a:r>
          </a:p>
        </p:txBody>
      </p:sp>
      <p:sp>
        <p:nvSpPr>
          <p:cNvPr id="38" name="Tijdelijke aanduiding voor dianumm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946" y="221650"/>
            <a:ext cx="1450280" cy="145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369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 met 2 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980728"/>
            <a:ext cx="6984776" cy="74751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nl-NL"/>
              <a:t>“Typ hier de titel”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23528" y="1844824"/>
            <a:ext cx="8568952" cy="648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“Typ hier eventueel een ondertitel”</a:t>
            </a:r>
          </a:p>
        </p:txBody>
      </p:sp>
      <p:sp>
        <p:nvSpPr>
          <p:cNvPr id="13" name="Picture Placeholder 21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09057" y="2708920"/>
            <a:ext cx="4318927" cy="3583633"/>
          </a:xfrm>
          <a:custGeom>
            <a:avLst/>
            <a:gdLst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37282 w 4514850"/>
              <a:gd name="connsiteY5" fmla="*/ 3616096 h 3616096"/>
              <a:gd name="connsiteX6" fmla="*/ 0 w 4514850"/>
              <a:gd name="connsiteY6" fmla="*/ 3578814 h 3616096"/>
              <a:gd name="connsiteX7" fmla="*/ 0 w 4514850"/>
              <a:gd name="connsiteY7" fmla="*/ 0 h 3616096"/>
              <a:gd name="connsiteX8" fmla="*/ 0 w 4514850"/>
              <a:gd name="connsiteY8" fmla="*/ 0 h 3616096"/>
              <a:gd name="connsiteX0" fmla="*/ 0 w 4514850"/>
              <a:gd name="connsiteY0" fmla="*/ 0 h 3625857"/>
              <a:gd name="connsiteX1" fmla="*/ 4514850 w 4514850"/>
              <a:gd name="connsiteY1" fmla="*/ 0 h 3625857"/>
              <a:gd name="connsiteX2" fmla="*/ 4514850 w 4514850"/>
              <a:gd name="connsiteY2" fmla="*/ 0 h 3625857"/>
              <a:gd name="connsiteX3" fmla="*/ 4514850 w 4514850"/>
              <a:gd name="connsiteY3" fmla="*/ 3616914 h 3625857"/>
              <a:gd name="connsiteX4" fmla="*/ 4477568 w 4514850"/>
              <a:gd name="connsiteY4" fmla="*/ 3616096 h 3625857"/>
              <a:gd name="connsiteX5" fmla="*/ 37282 w 4514850"/>
              <a:gd name="connsiteY5" fmla="*/ 3616096 h 3625857"/>
              <a:gd name="connsiteX6" fmla="*/ 0 w 4514850"/>
              <a:gd name="connsiteY6" fmla="*/ 3578814 h 3625857"/>
              <a:gd name="connsiteX7" fmla="*/ 0 w 4514850"/>
              <a:gd name="connsiteY7" fmla="*/ 0 h 3625857"/>
              <a:gd name="connsiteX8" fmla="*/ 0 w 4514850"/>
              <a:gd name="connsiteY8" fmla="*/ 0 h 3625857"/>
              <a:gd name="connsiteX0" fmla="*/ 0 w 4514850"/>
              <a:gd name="connsiteY0" fmla="*/ 0 h 3885975"/>
              <a:gd name="connsiteX1" fmla="*/ 4514850 w 4514850"/>
              <a:gd name="connsiteY1" fmla="*/ 0 h 3885975"/>
              <a:gd name="connsiteX2" fmla="*/ 4514850 w 4514850"/>
              <a:gd name="connsiteY2" fmla="*/ 0 h 3885975"/>
              <a:gd name="connsiteX3" fmla="*/ 4514850 w 4514850"/>
              <a:gd name="connsiteY3" fmla="*/ 3616914 h 3885975"/>
              <a:gd name="connsiteX4" fmla="*/ 37282 w 4514850"/>
              <a:gd name="connsiteY4" fmla="*/ 3616096 h 3885975"/>
              <a:gd name="connsiteX5" fmla="*/ 0 w 4514850"/>
              <a:gd name="connsiteY5" fmla="*/ 3578814 h 3885975"/>
              <a:gd name="connsiteX6" fmla="*/ 0 w 4514850"/>
              <a:gd name="connsiteY6" fmla="*/ 0 h 3885975"/>
              <a:gd name="connsiteX7" fmla="*/ 0 w 4514850"/>
              <a:gd name="connsiteY7" fmla="*/ 0 h 3885975"/>
              <a:gd name="connsiteX0" fmla="*/ 0 w 4514850"/>
              <a:gd name="connsiteY0" fmla="*/ 0 h 3616914"/>
              <a:gd name="connsiteX1" fmla="*/ 4514850 w 4514850"/>
              <a:gd name="connsiteY1" fmla="*/ 0 h 3616914"/>
              <a:gd name="connsiteX2" fmla="*/ 4514850 w 4514850"/>
              <a:gd name="connsiteY2" fmla="*/ 0 h 3616914"/>
              <a:gd name="connsiteX3" fmla="*/ 4514850 w 4514850"/>
              <a:gd name="connsiteY3" fmla="*/ 3616914 h 3616914"/>
              <a:gd name="connsiteX4" fmla="*/ 37282 w 4514850"/>
              <a:gd name="connsiteY4" fmla="*/ 3616096 h 3616914"/>
              <a:gd name="connsiteX5" fmla="*/ 0 w 4514850"/>
              <a:gd name="connsiteY5" fmla="*/ 3578814 h 3616914"/>
              <a:gd name="connsiteX6" fmla="*/ 0 w 4514850"/>
              <a:gd name="connsiteY6" fmla="*/ 0 h 3616914"/>
              <a:gd name="connsiteX7" fmla="*/ 0 w 4514850"/>
              <a:gd name="connsiteY7" fmla="*/ 0 h 3616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4850" h="3616914">
                <a:moveTo>
                  <a:pt x="0" y="0"/>
                </a:moveTo>
                <a:lnTo>
                  <a:pt x="4514850" y="0"/>
                </a:lnTo>
                <a:lnTo>
                  <a:pt x="4514850" y="0"/>
                </a:lnTo>
                <a:lnTo>
                  <a:pt x="4514850" y="3616914"/>
                </a:lnTo>
                <a:lnTo>
                  <a:pt x="37282" y="3616096"/>
                </a:lnTo>
                <a:cubicBezTo>
                  <a:pt x="16692" y="3616096"/>
                  <a:pt x="0" y="3599404"/>
                  <a:pt x="0" y="3578814"/>
                </a:cubicBez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D8D6D7"/>
          </a:solidFill>
        </p:spPr>
        <p:txBody>
          <a:bodyPr wrap="square" lIns="180000" tIns="180000" rIns="180000" bIns="18000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 noProof="0"/>
              <a:t>Klik op het pictogram om een afbeelding toe te toevoegen aan deze slide</a:t>
            </a:r>
          </a:p>
        </p:txBody>
      </p:sp>
      <p:sp>
        <p:nvSpPr>
          <p:cNvPr id="10" name="Picture Placeholder 21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4716016" y="2708919"/>
            <a:ext cx="4302149" cy="3582823"/>
          </a:xfrm>
          <a:custGeom>
            <a:avLst/>
            <a:gdLst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37282 w 4514850"/>
              <a:gd name="connsiteY5" fmla="*/ 3616096 h 3616096"/>
              <a:gd name="connsiteX6" fmla="*/ 0 w 4514850"/>
              <a:gd name="connsiteY6" fmla="*/ 3578814 h 3616096"/>
              <a:gd name="connsiteX7" fmla="*/ 0 w 4514850"/>
              <a:gd name="connsiteY7" fmla="*/ 0 h 3616096"/>
              <a:gd name="connsiteX8" fmla="*/ 0 w 4514850"/>
              <a:gd name="connsiteY8" fmla="*/ 0 h 3616096"/>
              <a:gd name="connsiteX0" fmla="*/ 0 w 4514850"/>
              <a:gd name="connsiteY0" fmla="*/ 0 h 3624107"/>
              <a:gd name="connsiteX1" fmla="*/ 4514850 w 4514850"/>
              <a:gd name="connsiteY1" fmla="*/ 0 h 3624107"/>
              <a:gd name="connsiteX2" fmla="*/ 4514850 w 4514850"/>
              <a:gd name="connsiteY2" fmla="*/ 0 h 3624107"/>
              <a:gd name="connsiteX3" fmla="*/ 4514850 w 4514850"/>
              <a:gd name="connsiteY3" fmla="*/ 3578814 h 3624107"/>
              <a:gd name="connsiteX4" fmla="*/ 4477568 w 4514850"/>
              <a:gd name="connsiteY4" fmla="*/ 3616096 h 3624107"/>
              <a:gd name="connsiteX5" fmla="*/ 37282 w 4514850"/>
              <a:gd name="connsiteY5" fmla="*/ 3616096 h 3624107"/>
              <a:gd name="connsiteX6" fmla="*/ 0 w 4514850"/>
              <a:gd name="connsiteY6" fmla="*/ 3614533 h 3624107"/>
              <a:gd name="connsiteX7" fmla="*/ 0 w 4514850"/>
              <a:gd name="connsiteY7" fmla="*/ 0 h 3624107"/>
              <a:gd name="connsiteX8" fmla="*/ 0 w 4514850"/>
              <a:gd name="connsiteY8" fmla="*/ 0 h 3624107"/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0 w 4514850"/>
              <a:gd name="connsiteY5" fmla="*/ 3614533 h 3616096"/>
              <a:gd name="connsiteX6" fmla="*/ 0 w 4514850"/>
              <a:gd name="connsiteY6" fmla="*/ 0 h 3616096"/>
              <a:gd name="connsiteX7" fmla="*/ 0 w 4514850"/>
              <a:gd name="connsiteY7" fmla="*/ 0 h 361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4850" h="3616096">
                <a:moveTo>
                  <a:pt x="0" y="0"/>
                </a:moveTo>
                <a:lnTo>
                  <a:pt x="4514850" y="0"/>
                </a:lnTo>
                <a:lnTo>
                  <a:pt x="4514850" y="0"/>
                </a:lnTo>
                <a:lnTo>
                  <a:pt x="4514850" y="3578814"/>
                </a:lnTo>
                <a:cubicBezTo>
                  <a:pt x="4514850" y="3599404"/>
                  <a:pt x="4498158" y="3616096"/>
                  <a:pt x="4477568" y="3616096"/>
                </a:cubicBezTo>
                <a:lnTo>
                  <a:pt x="0" y="361453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D8D6D7"/>
          </a:solidFill>
        </p:spPr>
        <p:txBody>
          <a:bodyPr wrap="square" lIns="180000" tIns="180000" rIns="180000" bIns="18000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 noProof="0"/>
              <a:t>Klik op het pictogram om een afbeelding toe te toevoegen aan deze slide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5"/>
          </p:nvPr>
        </p:nvSpPr>
        <p:spPr>
          <a:xfrm>
            <a:off x="6876256" y="6450509"/>
            <a:ext cx="1656184" cy="260558"/>
          </a:xfrm>
          <a:prstGeom prst="rect">
            <a:avLst/>
          </a:prstGeom>
        </p:spPr>
        <p:txBody>
          <a:bodyPr/>
          <a:lstStyle/>
          <a:p>
            <a:fld id="{9901A8F2-3343-46B8-ACA1-E43F1D4D5566}" type="datetime1">
              <a:rPr lang="nl-NL" smtClean="0"/>
              <a:t>18-9-2020</a:t>
            </a:fld>
            <a:endParaRPr lang="nl-NL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Versie 1.0 Definitief</a:t>
            </a: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5705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rmal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780110"/>
            <a:ext cx="6984776" cy="6326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 b="1">
                <a:solidFill>
                  <a:schemeClr val="tx2"/>
                </a:solidFill>
              </a:defRPr>
            </a:lvl1pPr>
          </a:lstStyle>
          <a:p>
            <a:r>
              <a:rPr lang="nl-NL"/>
              <a:t>“Typ hier de titel”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3"/>
          </p:nvPr>
        </p:nvSpPr>
        <p:spPr>
          <a:xfrm>
            <a:off x="6876256" y="6450509"/>
            <a:ext cx="1656184" cy="260558"/>
          </a:xfrm>
          <a:prstGeom prst="rect">
            <a:avLst/>
          </a:prstGeom>
        </p:spPr>
        <p:txBody>
          <a:bodyPr/>
          <a:lstStyle/>
          <a:p>
            <a:fld id="{59333CDD-B9D4-46CC-8789-4C037750219C}" type="datetime1">
              <a:rPr lang="nl-NL" smtClean="0"/>
              <a:t>18-9-2020</a:t>
            </a:fld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nl-NL"/>
              <a:t>Versie 1.0 Definitief</a:t>
            </a: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2"/>
          <p:cNvSpPr>
            <a:spLocks noGrp="1"/>
          </p:cNvSpPr>
          <p:nvPr>
            <p:ph type="body" sz="quarter" idx="19" hasCustomPrompt="1"/>
          </p:nvPr>
        </p:nvSpPr>
        <p:spPr>
          <a:xfrm>
            <a:off x="323528" y="1628775"/>
            <a:ext cx="8496622" cy="4464050"/>
          </a:xfrm>
          <a:prstGeom prst="rect">
            <a:avLst/>
          </a:prstGeom>
        </p:spPr>
        <p:txBody>
          <a:bodyPr/>
          <a:lstStyle>
            <a:lvl1pPr>
              <a:buClr>
                <a:srgbClr val="21428D"/>
              </a:buClr>
              <a:defRPr sz="2200"/>
            </a:lvl1pPr>
            <a:lvl2pPr>
              <a:buClr>
                <a:schemeClr val="accent2"/>
              </a:buClr>
              <a:defRPr sz="2200"/>
            </a:lvl2pPr>
            <a:lvl3pPr>
              <a:buClr>
                <a:schemeClr val="accent5"/>
              </a:buClr>
              <a:defRPr sz="2200"/>
            </a:lvl3pPr>
            <a:lvl4pPr>
              <a:buClr>
                <a:schemeClr val="accent3"/>
              </a:buClr>
              <a:defRPr sz="2200"/>
            </a:lvl4pPr>
            <a:lvl5pPr>
              <a:buClr>
                <a:srgbClr val="21428D"/>
              </a:buClr>
              <a:defRPr sz="2200"/>
            </a:lvl5pPr>
          </a:lstStyle>
          <a:p>
            <a:pPr lvl="0"/>
            <a:r>
              <a:rPr lang="nl-NL"/>
              <a:t>Klik om de modelstijlen te bewerken 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8889359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ee kolommen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780110"/>
            <a:ext cx="6984776" cy="6326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 b="1">
                <a:solidFill>
                  <a:schemeClr val="tx2"/>
                </a:solidFill>
              </a:defRPr>
            </a:lvl1pPr>
          </a:lstStyle>
          <a:p>
            <a:r>
              <a:rPr lang="nl-NL"/>
              <a:t>“Typ hier de titel”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3"/>
          </p:nvPr>
        </p:nvSpPr>
        <p:spPr>
          <a:xfrm>
            <a:off x="6876256" y="6450509"/>
            <a:ext cx="1656184" cy="260558"/>
          </a:xfrm>
          <a:prstGeom prst="rect">
            <a:avLst/>
          </a:prstGeom>
        </p:spPr>
        <p:txBody>
          <a:bodyPr/>
          <a:lstStyle/>
          <a:p>
            <a:fld id="{42C9C26B-2126-454B-88DC-831F9DCD4F12}" type="datetime1">
              <a:rPr lang="nl-NL" smtClean="0"/>
              <a:t>18-9-2020</a:t>
            </a:fld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nl-NL"/>
              <a:t>Versie 1.0 Definitief</a:t>
            </a: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sz="quarter" idx="18"/>
          </p:nvPr>
        </p:nvSpPr>
        <p:spPr>
          <a:xfrm>
            <a:off x="323851" y="1628775"/>
            <a:ext cx="4032126" cy="4464050"/>
          </a:xfrm>
          <a:prstGeom prst="rect">
            <a:avLst/>
          </a:prstGeom>
        </p:spPr>
        <p:txBody>
          <a:bodyPr/>
          <a:lstStyle>
            <a:lvl1pPr>
              <a:buClr>
                <a:srgbClr val="21428D"/>
              </a:buClr>
              <a:defRPr sz="2200"/>
            </a:lvl1pPr>
            <a:lvl2pPr>
              <a:buClr>
                <a:schemeClr val="accent2"/>
              </a:buClr>
              <a:defRPr sz="2200"/>
            </a:lvl2pPr>
            <a:lvl3pPr>
              <a:buClr>
                <a:schemeClr val="accent5"/>
              </a:buClr>
              <a:defRPr sz="2200"/>
            </a:lvl3pPr>
            <a:lvl4pPr>
              <a:buClr>
                <a:schemeClr val="accent3"/>
              </a:buClr>
              <a:defRPr sz="2200"/>
            </a:lvl4pPr>
            <a:lvl5pPr>
              <a:buClr>
                <a:srgbClr val="21428D"/>
              </a:buClr>
              <a:defRPr sz="22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1" name="Tijdelijke aanduiding voor tekst 2"/>
          <p:cNvSpPr>
            <a:spLocks noGrp="1"/>
          </p:cNvSpPr>
          <p:nvPr>
            <p:ph type="body" sz="quarter" idx="19"/>
          </p:nvPr>
        </p:nvSpPr>
        <p:spPr>
          <a:xfrm>
            <a:off x="4716016" y="1628775"/>
            <a:ext cx="4104134" cy="4464050"/>
          </a:xfrm>
          <a:prstGeom prst="rect">
            <a:avLst/>
          </a:prstGeom>
        </p:spPr>
        <p:txBody>
          <a:bodyPr/>
          <a:lstStyle>
            <a:lvl1pPr>
              <a:buClr>
                <a:srgbClr val="21428D"/>
              </a:buClr>
              <a:defRPr sz="2200"/>
            </a:lvl1pPr>
            <a:lvl2pPr>
              <a:buClr>
                <a:schemeClr val="accent2"/>
              </a:buClr>
              <a:defRPr sz="2200"/>
            </a:lvl2pPr>
            <a:lvl3pPr>
              <a:buClr>
                <a:schemeClr val="accent5"/>
              </a:buClr>
              <a:defRPr sz="2200"/>
            </a:lvl3pPr>
            <a:lvl4pPr>
              <a:buClr>
                <a:schemeClr val="accent3"/>
              </a:buClr>
              <a:defRPr sz="2200"/>
            </a:lvl4pPr>
            <a:lvl5pPr>
              <a:buClr>
                <a:srgbClr val="21428D"/>
              </a:buClr>
              <a:defRPr sz="22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059937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kolom met 2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780110"/>
            <a:ext cx="6984776" cy="6326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 b="1">
                <a:solidFill>
                  <a:schemeClr val="tx2"/>
                </a:solidFill>
              </a:defRPr>
            </a:lvl1pPr>
          </a:lstStyle>
          <a:p>
            <a:r>
              <a:rPr lang="nl-NL"/>
              <a:t>“Typ hier de titel”</a:t>
            </a:r>
          </a:p>
        </p:txBody>
      </p:sp>
      <p:sp>
        <p:nvSpPr>
          <p:cNvPr id="10" name="Tijdelijke aanduiding voor datum 12"/>
          <p:cNvSpPr>
            <a:spLocks noGrp="1"/>
          </p:cNvSpPr>
          <p:nvPr>
            <p:ph type="dt" sz="half" idx="13"/>
          </p:nvPr>
        </p:nvSpPr>
        <p:spPr>
          <a:xfrm>
            <a:off x="6876256" y="6400174"/>
            <a:ext cx="1656184" cy="365125"/>
          </a:xfrm>
          <a:prstGeom prst="rect">
            <a:avLst/>
          </a:prstGeom>
        </p:spPr>
        <p:txBody>
          <a:bodyPr/>
          <a:lstStyle/>
          <a:p>
            <a:fld id="{2262695F-C65A-41C0-89E1-0EB7862870E5}" type="datetime1">
              <a:rPr lang="nl-NL" smtClean="0"/>
              <a:t>18-9-2020</a:t>
            </a:fld>
            <a:endParaRPr lang="nl-NL"/>
          </a:p>
        </p:txBody>
      </p:sp>
      <p:sp>
        <p:nvSpPr>
          <p:cNvPr id="11" name="Tijdelijke aanduiding voor voettekst 13"/>
          <p:cNvSpPr>
            <a:spLocks noGrp="1"/>
          </p:cNvSpPr>
          <p:nvPr>
            <p:ph type="ftr" sz="quarter" idx="14"/>
          </p:nvPr>
        </p:nvSpPr>
        <p:spPr>
          <a:xfrm>
            <a:off x="3491880" y="6408802"/>
            <a:ext cx="2895600" cy="365125"/>
          </a:xfrm>
        </p:spPr>
        <p:txBody>
          <a:bodyPr/>
          <a:lstStyle/>
          <a:p>
            <a:r>
              <a:rPr lang="nl-NL"/>
              <a:t>Versie 1.0 Definitief</a:t>
            </a:r>
          </a:p>
        </p:txBody>
      </p:sp>
      <p:sp>
        <p:nvSpPr>
          <p:cNvPr id="16" name="Tijdelijke aanduiding voor dianummer 14"/>
          <p:cNvSpPr>
            <a:spLocks noGrp="1"/>
          </p:cNvSpPr>
          <p:nvPr>
            <p:ph type="sldNum" sz="quarter" idx="15"/>
          </p:nvPr>
        </p:nvSpPr>
        <p:spPr>
          <a:xfrm>
            <a:off x="8676456" y="6400174"/>
            <a:ext cx="467544" cy="361353"/>
          </a:xfrm>
        </p:spPr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7" name="Picture Placeholder 21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5580113" y="4005064"/>
            <a:ext cx="3240359" cy="2088232"/>
          </a:xfrm>
          <a:custGeom>
            <a:avLst/>
            <a:gdLst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37282 w 4514850"/>
              <a:gd name="connsiteY5" fmla="*/ 3616096 h 3616096"/>
              <a:gd name="connsiteX6" fmla="*/ 0 w 4514850"/>
              <a:gd name="connsiteY6" fmla="*/ 3578814 h 3616096"/>
              <a:gd name="connsiteX7" fmla="*/ 0 w 4514850"/>
              <a:gd name="connsiteY7" fmla="*/ 0 h 3616096"/>
              <a:gd name="connsiteX8" fmla="*/ 0 w 4514850"/>
              <a:gd name="connsiteY8" fmla="*/ 0 h 3616096"/>
              <a:gd name="connsiteX0" fmla="*/ 0 w 4514850"/>
              <a:gd name="connsiteY0" fmla="*/ 0 h 3624107"/>
              <a:gd name="connsiteX1" fmla="*/ 4514850 w 4514850"/>
              <a:gd name="connsiteY1" fmla="*/ 0 h 3624107"/>
              <a:gd name="connsiteX2" fmla="*/ 4514850 w 4514850"/>
              <a:gd name="connsiteY2" fmla="*/ 0 h 3624107"/>
              <a:gd name="connsiteX3" fmla="*/ 4514850 w 4514850"/>
              <a:gd name="connsiteY3" fmla="*/ 3578814 h 3624107"/>
              <a:gd name="connsiteX4" fmla="*/ 4477568 w 4514850"/>
              <a:gd name="connsiteY4" fmla="*/ 3616096 h 3624107"/>
              <a:gd name="connsiteX5" fmla="*/ 37282 w 4514850"/>
              <a:gd name="connsiteY5" fmla="*/ 3616096 h 3624107"/>
              <a:gd name="connsiteX6" fmla="*/ 0 w 4514850"/>
              <a:gd name="connsiteY6" fmla="*/ 3614533 h 3624107"/>
              <a:gd name="connsiteX7" fmla="*/ 0 w 4514850"/>
              <a:gd name="connsiteY7" fmla="*/ 0 h 3624107"/>
              <a:gd name="connsiteX8" fmla="*/ 0 w 4514850"/>
              <a:gd name="connsiteY8" fmla="*/ 0 h 3624107"/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0 w 4514850"/>
              <a:gd name="connsiteY5" fmla="*/ 3614533 h 3616096"/>
              <a:gd name="connsiteX6" fmla="*/ 0 w 4514850"/>
              <a:gd name="connsiteY6" fmla="*/ 0 h 3616096"/>
              <a:gd name="connsiteX7" fmla="*/ 0 w 4514850"/>
              <a:gd name="connsiteY7" fmla="*/ 0 h 361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4850" h="3616096">
                <a:moveTo>
                  <a:pt x="0" y="0"/>
                </a:moveTo>
                <a:lnTo>
                  <a:pt x="4514850" y="0"/>
                </a:lnTo>
                <a:lnTo>
                  <a:pt x="4514850" y="0"/>
                </a:lnTo>
                <a:lnTo>
                  <a:pt x="4514850" y="3578814"/>
                </a:lnTo>
                <a:cubicBezTo>
                  <a:pt x="4514850" y="3599404"/>
                  <a:pt x="4498158" y="3616096"/>
                  <a:pt x="4477568" y="3616096"/>
                </a:cubicBezTo>
                <a:lnTo>
                  <a:pt x="0" y="361453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D8D6D7"/>
          </a:solidFill>
        </p:spPr>
        <p:txBody>
          <a:bodyPr wrap="square" lIns="180000" tIns="180000" rIns="180000" bIns="18000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 noProof="0"/>
              <a:t>Klik op het pictogram om een afbeelding toe te toevoegen aan deze slide</a:t>
            </a:r>
          </a:p>
        </p:txBody>
      </p:sp>
      <p:sp>
        <p:nvSpPr>
          <p:cNvPr id="18" name="Picture Placeholder 21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5580112" y="1628800"/>
            <a:ext cx="3240359" cy="2160240"/>
          </a:xfrm>
          <a:custGeom>
            <a:avLst/>
            <a:gdLst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37282 w 4514850"/>
              <a:gd name="connsiteY5" fmla="*/ 3616096 h 3616096"/>
              <a:gd name="connsiteX6" fmla="*/ 0 w 4514850"/>
              <a:gd name="connsiteY6" fmla="*/ 3578814 h 3616096"/>
              <a:gd name="connsiteX7" fmla="*/ 0 w 4514850"/>
              <a:gd name="connsiteY7" fmla="*/ 0 h 3616096"/>
              <a:gd name="connsiteX8" fmla="*/ 0 w 4514850"/>
              <a:gd name="connsiteY8" fmla="*/ 0 h 3616096"/>
              <a:gd name="connsiteX0" fmla="*/ 0 w 4514850"/>
              <a:gd name="connsiteY0" fmla="*/ 0 h 3624107"/>
              <a:gd name="connsiteX1" fmla="*/ 4514850 w 4514850"/>
              <a:gd name="connsiteY1" fmla="*/ 0 h 3624107"/>
              <a:gd name="connsiteX2" fmla="*/ 4514850 w 4514850"/>
              <a:gd name="connsiteY2" fmla="*/ 0 h 3624107"/>
              <a:gd name="connsiteX3" fmla="*/ 4514850 w 4514850"/>
              <a:gd name="connsiteY3" fmla="*/ 3578814 h 3624107"/>
              <a:gd name="connsiteX4" fmla="*/ 4477568 w 4514850"/>
              <a:gd name="connsiteY4" fmla="*/ 3616096 h 3624107"/>
              <a:gd name="connsiteX5" fmla="*/ 37282 w 4514850"/>
              <a:gd name="connsiteY5" fmla="*/ 3616096 h 3624107"/>
              <a:gd name="connsiteX6" fmla="*/ 0 w 4514850"/>
              <a:gd name="connsiteY6" fmla="*/ 3614533 h 3624107"/>
              <a:gd name="connsiteX7" fmla="*/ 0 w 4514850"/>
              <a:gd name="connsiteY7" fmla="*/ 0 h 3624107"/>
              <a:gd name="connsiteX8" fmla="*/ 0 w 4514850"/>
              <a:gd name="connsiteY8" fmla="*/ 0 h 3624107"/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0 w 4514850"/>
              <a:gd name="connsiteY5" fmla="*/ 3614533 h 3616096"/>
              <a:gd name="connsiteX6" fmla="*/ 0 w 4514850"/>
              <a:gd name="connsiteY6" fmla="*/ 0 h 3616096"/>
              <a:gd name="connsiteX7" fmla="*/ 0 w 4514850"/>
              <a:gd name="connsiteY7" fmla="*/ 0 h 361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4850" h="3616096">
                <a:moveTo>
                  <a:pt x="0" y="0"/>
                </a:moveTo>
                <a:lnTo>
                  <a:pt x="4514850" y="0"/>
                </a:lnTo>
                <a:lnTo>
                  <a:pt x="4514850" y="0"/>
                </a:lnTo>
                <a:lnTo>
                  <a:pt x="4514850" y="3578814"/>
                </a:lnTo>
                <a:cubicBezTo>
                  <a:pt x="4514850" y="3599404"/>
                  <a:pt x="4498158" y="3616096"/>
                  <a:pt x="4477568" y="3616096"/>
                </a:cubicBezTo>
                <a:lnTo>
                  <a:pt x="0" y="361453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D8D6D7"/>
          </a:solidFill>
        </p:spPr>
        <p:txBody>
          <a:bodyPr wrap="square" lIns="180000" tIns="180000" rIns="180000" bIns="18000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 noProof="0"/>
              <a:t>Klik op het pictogram om een afbeelding toe te toevoegen aan deze slide</a:t>
            </a:r>
          </a:p>
        </p:txBody>
      </p:sp>
      <p:sp>
        <p:nvSpPr>
          <p:cNvPr id="12" name="Tijdelijke aanduiding voor tekst 2"/>
          <p:cNvSpPr>
            <a:spLocks noGrp="1"/>
          </p:cNvSpPr>
          <p:nvPr>
            <p:ph type="body" sz="quarter" idx="18"/>
          </p:nvPr>
        </p:nvSpPr>
        <p:spPr>
          <a:xfrm>
            <a:off x="323850" y="1628775"/>
            <a:ext cx="4968875" cy="4464050"/>
          </a:xfrm>
          <a:prstGeom prst="rect">
            <a:avLst/>
          </a:prstGeom>
        </p:spPr>
        <p:txBody>
          <a:bodyPr/>
          <a:lstStyle>
            <a:lvl1pPr>
              <a:buClr>
                <a:srgbClr val="21428D"/>
              </a:buClr>
              <a:defRPr sz="2200"/>
            </a:lvl1pPr>
            <a:lvl2pPr>
              <a:buClr>
                <a:schemeClr val="accent2"/>
              </a:buClr>
              <a:defRPr sz="2200"/>
            </a:lvl2pPr>
            <a:lvl3pPr>
              <a:buClr>
                <a:schemeClr val="accent5"/>
              </a:buClr>
              <a:defRPr sz="2200"/>
            </a:lvl3pPr>
            <a:lvl4pPr>
              <a:buClr>
                <a:schemeClr val="accent3"/>
              </a:buClr>
              <a:defRPr sz="2200"/>
            </a:lvl4pPr>
            <a:lvl5pPr>
              <a:buClr>
                <a:srgbClr val="21428D"/>
              </a:buClr>
              <a:defRPr sz="22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1679527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kolom met 1 staand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780110"/>
            <a:ext cx="6984776" cy="6326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 b="1">
                <a:solidFill>
                  <a:schemeClr val="tx2"/>
                </a:solidFill>
              </a:defRPr>
            </a:lvl1pPr>
          </a:lstStyle>
          <a:p>
            <a:r>
              <a:rPr lang="nl-NL"/>
              <a:t>“Typ hier de titel”</a:t>
            </a:r>
          </a:p>
        </p:txBody>
      </p:sp>
      <p:sp>
        <p:nvSpPr>
          <p:cNvPr id="10" name="Tijdelijke aanduiding voor datum 12"/>
          <p:cNvSpPr>
            <a:spLocks noGrp="1"/>
          </p:cNvSpPr>
          <p:nvPr>
            <p:ph type="dt" sz="half" idx="13"/>
          </p:nvPr>
        </p:nvSpPr>
        <p:spPr>
          <a:xfrm>
            <a:off x="6876256" y="6400174"/>
            <a:ext cx="1656184" cy="365125"/>
          </a:xfrm>
          <a:prstGeom prst="rect">
            <a:avLst/>
          </a:prstGeom>
        </p:spPr>
        <p:txBody>
          <a:bodyPr/>
          <a:lstStyle/>
          <a:p>
            <a:fld id="{30B3AB87-B59F-4911-968D-A76A5F9D330F}" type="datetime1">
              <a:rPr lang="nl-NL" smtClean="0"/>
              <a:t>18-9-2020</a:t>
            </a:fld>
            <a:endParaRPr lang="nl-NL"/>
          </a:p>
        </p:txBody>
      </p:sp>
      <p:sp>
        <p:nvSpPr>
          <p:cNvPr id="11" name="Tijdelijke aanduiding voor voettekst 13"/>
          <p:cNvSpPr>
            <a:spLocks noGrp="1"/>
          </p:cNvSpPr>
          <p:nvPr>
            <p:ph type="ftr" sz="quarter" idx="14"/>
          </p:nvPr>
        </p:nvSpPr>
        <p:spPr>
          <a:xfrm>
            <a:off x="3491880" y="6408802"/>
            <a:ext cx="2895600" cy="365125"/>
          </a:xfrm>
        </p:spPr>
        <p:txBody>
          <a:bodyPr/>
          <a:lstStyle/>
          <a:p>
            <a:r>
              <a:rPr lang="nl-NL"/>
              <a:t>Versie 1.0 Definitief</a:t>
            </a:r>
          </a:p>
        </p:txBody>
      </p:sp>
      <p:sp>
        <p:nvSpPr>
          <p:cNvPr id="16" name="Tijdelijke aanduiding voor dianummer 14"/>
          <p:cNvSpPr>
            <a:spLocks noGrp="1"/>
          </p:cNvSpPr>
          <p:nvPr>
            <p:ph type="sldNum" sz="quarter" idx="15"/>
          </p:nvPr>
        </p:nvSpPr>
        <p:spPr>
          <a:xfrm>
            <a:off x="8676456" y="6400174"/>
            <a:ext cx="467544" cy="361353"/>
          </a:xfrm>
        </p:spPr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8" name="Picture Placeholder 21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5580112" y="1629397"/>
            <a:ext cx="3240359" cy="4463899"/>
          </a:xfrm>
          <a:custGeom>
            <a:avLst/>
            <a:gdLst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37282 w 4514850"/>
              <a:gd name="connsiteY5" fmla="*/ 3616096 h 3616096"/>
              <a:gd name="connsiteX6" fmla="*/ 0 w 4514850"/>
              <a:gd name="connsiteY6" fmla="*/ 3578814 h 3616096"/>
              <a:gd name="connsiteX7" fmla="*/ 0 w 4514850"/>
              <a:gd name="connsiteY7" fmla="*/ 0 h 3616096"/>
              <a:gd name="connsiteX8" fmla="*/ 0 w 4514850"/>
              <a:gd name="connsiteY8" fmla="*/ 0 h 3616096"/>
              <a:gd name="connsiteX0" fmla="*/ 0 w 4514850"/>
              <a:gd name="connsiteY0" fmla="*/ 0 h 3624107"/>
              <a:gd name="connsiteX1" fmla="*/ 4514850 w 4514850"/>
              <a:gd name="connsiteY1" fmla="*/ 0 h 3624107"/>
              <a:gd name="connsiteX2" fmla="*/ 4514850 w 4514850"/>
              <a:gd name="connsiteY2" fmla="*/ 0 h 3624107"/>
              <a:gd name="connsiteX3" fmla="*/ 4514850 w 4514850"/>
              <a:gd name="connsiteY3" fmla="*/ 3578814 h 3624107"/>
              <a:gd name="connsiteX4" fmla="*/ 4477568 w 4514850"/>
              <a:gd name="connsiteY4" fmla="*/ 3616096 h 3624107"/>
              <a:gd name="connsiteX5" fmla="*/ 37282 w 4514850"/>
              <a:gd name="connsiteY5" fmla="*/ 3616096 h 3624107"/>
              <a:gd name="connsiteX6" fmla="*/ 0 w 4514850"/>
              <a:gd name="connsiteY6" fmla="*/ 3614533 h 3624107"/>
              <a:gd name="connsiteX7" fmla="*/ 0 w 4514850"/>
              <a:gd name="connsiteY7" fmla="*/ 0 h 3624107"/>
              <a:gd name="connsiteX8" fmla="*/ 0 w 4514850"/>
              <a:gd name="connsiteY8" fmla="*/ 0 h 3624107"/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0 w 4514850"/>
              <a:gd name="connsiteY5" fmla="*/ 3614533 h 3616096"/>
              <a:gd name="connsiteX6" fmla="*/ 0 w 4514850"/>
              <a:gd name="connsiteY6" fmla="*/ 0 h 3616096"/>
              <a:gd name="connsiteX7" fmla="*/ 0 w 4514850"/>
              <a:gd name="connsiteY7" fmla="*/ 0 h 361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4850" h="3616096">
                <a:moveTo>
                  <a:pt x="0" y="0"/>
                </a:moveTo>
                <a:lnTo>
                  <a:pt x="4514850" y="0"/>
                </a:lnTo>
                <a:lnTo>
                  <a:pt x="4514850" y="0"/>
                </a:lnTo>
                <a:lnTo>
                  <a:pt x="4514850" y="3578814"/>
                </a:lnTo>
                <a:cubicBezTo>
                  <a:pt x="4514850" y="3599404"/>
                  <a:pt x="4498158" y="3616096"/>
                  <a:pt x="4477568" y="3616096"/>
                </a:cubicBezTo>
                <a:lnTo>
                  <a:pt x="0" y="361453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D8D6D7"/>
          </a:solidFill>
        </p:spPr>
        <p:txBody>
          <a:bodyPr wrap="square" lIns="180000" tIns="180000" rIns="180000" bIns="18000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 noProof="0"/>
              <a:t>Klik op het pictogram om een afbeelding toe te toevoegen aan deze slide</a:t>
            </a:r>
          </a:p>
        </p:txBody>
      </p:sp>
      <p:sp>
        <p:nvSpPr>
          <p:cNvPr id="12" name="Tijdelijke aanduiding voor tekst 2"/>
          <p:cNvSpPr>
            <a:spLocks noGrp="1"/>
          </p:cNvSpPr>
          <p:nvPr>
            <p:ph type="body" sz="quarter" idx="18"/>
          </p:nvPr>
        </p:nvSpPr>
        <p:spPr>
          <a:xfrm>
            <a:off x="323850" y="1628775"/>
            <a:ext cx="4968875" cy="4464050"/>
          </a:xfrm>
          <a:prstGeom prst="rect">
            <a:avLst/>
          </a:prstGeom>
        </p:spPr>
        <p:txBody>
          <a:bodyPr/>
          <a:lstStyle>
            <a:lvl1pPr>
              <a:buClr>
                <a:srgbClr val="21428D"/>
              </a:buClr>
              <a:defRPr sz="2200"/>
            </a:lvl1pPr>
            <a:lvl2pPr>
              <a:buClr>
                <a:schemeClr val="accent2"/>
              </a:buClr>
              <a:defRPr sz="2200"/>
            </a:lvl2pPr>
            <a:lvl3pPr>
              <a:buClr>
                <a:schemeClr val="accent5"/>
              </a:buClr>
              <a:defRPr sz="2200"/>
            </a:lvl3pPr>
            <a:lvl4pPr>
              <a:buClr>
                <a:schemeClr val="accent3"/>
              </a:buClr>
              <a:defRPr sz="2200"/>
            </a:lvl4pPr>
            <a:lvl5pPr>
              <a:buClr>
                <a:srgbClr val="21428D"/>
              </a:buClr>
              <a:defRPr sz="22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4344535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en 1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780110"/>
            <a:ext cx="6984776" cy="6326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 b="1">
                <a:solidFill>
                  <a:schemeClr val="tx2"/>
                </a:solidFill>
              </a:defRPr>
            </a:lvl1pPr>
          </a:lstStyle>
          <a:p>
            <a:r>
              <a:rPr lang="nl-NL"/>
              <a:t>“Typ hier de titel”</a:t>
            </a:r>
          </a:p>
        </p:txBody>
      </p:sp>
      <p:sp>
        <p:nvSpPr>
          <p:cNvPr id="10" name="Tijdelijke aanduiding voor datum 12"/>
          <p:cNvSpPr>
            <a:spLocks noGrp="1"/>
          </p:cNvSpPr>
          <p:nvPr>
            <p:ph type="dt" sz="half" idx="13"/>
          </p:nvPr>
        </p:nvSpPr>
        <p:spPr>
          <a:xfrm>
            <a:off x="6876256" y="6400174"/>
            <a:ext cx="1656184" cy="365125"/>
          </a:xfrm>
          <a:prstGeom prst="rect">
            <a:avLst/>
          </a:prstGeom>
        </p:spPr>
        <p:txBody>
          <a:bodyPr/>
          <a:lstStyle/>
          <a:p>
            <a:fld id="{604B69AF-4614-4B74-9C40-FA6CC982B9D1}" type="datetime1">
              <a:rPr lang="nl-NL" smtClean="0"/>
              <a:t>18-9-2020</a:t>
            </a:fld>
            <a:endParaRPr lang="nl-NL"/>
          </a:p>
        </p:txBody>
      </p:sp>
      <p:sp>
        <p:nvSpPr>
          <p:cNvPr id="11" name="Tijdelijke aanduiding voor voettekst 13"/>
          <p:cNvSpPr>
            <a:spLocks noGrp="1"/>
          </p:cNvSpPr>
          <p:nvPr>
            <p:ph type="ftr" sz="quarter" idx="14"/>
          </p:nvPr>
        </p:nvSpPr>
        <p:spPr>
          <a:xfrm>
            <a:off x="3491880" y="6408802"/>
            <a:ext cx="2895600" cy="365125"/>
          </a:xfrm>
        </p:spPr>
        <p:txBody>
          <a:bodyPr/>
          <a:lstStyle/>
          <a:p>
            <a:r>
              <a:rPr lang="nl-NL"/>
              <a:t>Versie 1.0 Definitief</a:t>
            </a:r>
          </a:p>
        </p:txBody>
      </p:sp>
      <p:sp>
        <p:nvSpPr>
          <p:cNvPr id="16" name="Tijdelijke aanduiding voor dianummer 14"/>
          <p:cNvSpPr>
            <a:spLocks noGrp="1"/>
          </p:cNvSpPr>
          <p:nvPr>
            <p:ph type="sldNum" sz="quarter" idx="15"/>
          </p:nvPr>
        </p:nvSpPr>
        <p:spPr>
          <a:xfrm>
            <a:off x="8676456" y="6400174"/>
            <a:ext cx="467544" cy="361353"/>
          </a:xfrm>
        </p:spPr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8" name="Picture Placeholder 21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323528" y="1628800"/>
            <a:ext cx="8496943" cy="4176464"/>
          </a:xfrm>
          <a:prstGeom prst="rect">
            <a:avLst/>
          </a:prstGeom>
          <a:solidFill>
            <a:srgbClr val="D8D6D7"/>
          </a:solidFill>
        </p:spPr>
        <p:txBody>
          <a:bodyPr wrap="square" lIns="180000" tIns="180000" rIns="180000" bIns="18000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 noProof="0"/>
              <a:t>Klik op het pictogram om een afbeelding toe te toevoegen aan deze slide</a:t>
            </a:r>
          </a:p>
        </p:txBody>
      </p:sp>
      <p:sp>
        <p:nvSpPr>
          <p:cNvPr id="12" name="Tijdelijke aanduiding voor tekst 2"/>
          <p:cNvSpPr>
            <a:spLocks noGrp="1"/>
          </p:cNvSpPr>
          <p:nvPr>
            <p:ph type="body" sz="quarter" idx="19" hasCustomPrompt="1"/>
          </p:nvPr>
        </p:nvSpPr>
        <p:spPr>
          <a:xfrm>
            <a:off x="323850" y="5876925"/>
            <a:ext cx="8496622" cy="288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aseline="0"/>
            </a:lvl1pPr>
          </a:lstStyle>
          <a:p>
            <a:pPr lvl="0"/>
            <a:r>
              <a:rPr lang="nl-NL"/>
              <a:t>Typ hier een toelichting</a:t>
            </a:r>
          </a:p>
        </p:txBody>
      </p:sp>
    </p:spTree>
    <p:extLst>
      <p:ext uri="{BB962C8B-B14F-4D97-AF65-F5344CB8AC3E}">
        <p14:creationId xmlns:p14="http://schemas.microsoft.com/office/powerpoint/2010/main" val="10470308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en 1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780110"/>
            <a:ext cx="6984776" cy="6326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 b="1">
                <a:solidFill>
                  <a:schemeClr val="tx2"/>
                </a:solidFill>
              </a:defRPr>
            </a:lvl1pPr>
          </a:lstStyle>
          <a:p>
            <a:r>
              <a:rPr lang="nl-NL"/>
              <a:t>“Typ hier de titel”</a:t>
            </a:r>
          </a:p>
        </p:txBody>
      </p:sp>
      <p:sp>
        <p:nvSpPr>
          <p:cNvPr id="10" name="Tijdelijke aanduiding voor datum 12"/>
          <p:cNvSpPr>
            <a:spLocks noGrp="1"/>
          </p:cNvSpPr>
          <p:nvPr>
            <p:ph type="dt" sz="half" idx="13"/>
          </p:nvPr>
        </p:nvSpPr>
        <p:spPr>
          <a:xfrm>
            <a:off x="6876256" y="6400174"/>
            <a:ext cx="1656184" cy="365125"/>
          </a:xfrm>
          <a:prstGeom prst="rect">
            <a:avLst/>
          </a:prstGeom>
        </p:spPr>
        <p:txBody>
          <a:bodyPr/>
          <a:lstStyle/>
          <a:p>
            <a:fld id="{232D7633-C465-46FF-B88F-8054C155DB60}" type="datetime1">
              <a:rPr lang="nl-NL" smtClean="0"/>
              <a:t>18-9-2020</a:t>
            </a:fld>
            <a:endParaRPr lang="nl-NL"/>
          </a:p>
        </p:txBody>
      </p:sp>
      <p:sp>
        <p:nvSpPr>
          <p:cNvPr id="11" name="Tijdelijke aanduiding voor voettekst 13"/>
          <p:cNvSpPr>
            <a:spLocks noGrp="1"/>
          </p:cNvSpPr>
          <p:nvPr>
            <p:ph type="ftr" sz="quarter" idx="14"/>
          </p:nvPr>
        </p:nvSpPr>
        <p:spPr>
          <a:xfrm>
            <a:off x="3491880" y="6408802"/>
            <a:ext cx="2895600" cy="365125"/>
          </a:xfrm>
        </p:spPr>
        <p:txBody>
          <a:bodyPr/>
          <a:lstStyle/>
          <a:p>
            <a:r>
              <a:rPr lang="nl-NL"/>
              <a:t>Versie 1.0 Definitief</a:t>
            </a:r>
          </a:p>
        </p:txBody>
      </p:sp>
      <p:sp>
        <p:nvSpPr>
          <p:cNvPr id="16" name="Tijdelijke aanduiding voor dianummer 14"/>
          <p:cNvSpPr>
            <a:spLocks noGrp="1"/>
          </p:cNvSpPr>
          <p:nvPr>
            <p:ph type="sldNum" sz="quarter" idx="15"/>
          </p:nvPr>
        </p:nvSpPr>
        <p:spPr>
          <a:xfrm>
            <a:off x="8676456" y="6400174"/>
            <a:ext cx="467544" cy="361353"/>
          </a:xfrm>
        </p:spPr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8" name="Picture Placeholder 21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323528" y="1628800"/>
            <a:ext cx="4104455" cy="4176464"/>
          </a:xfrm>
          <a:custGeom>
            <a:avLst/>
            <a:gdLst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37282 w 4514850"/>
              <a:gd name="connsiteY5" fmla="*/ 3616096 h 3616096"/>
              <a:gd name="connsiteX6" fmla="*/ 0 w 4514850"/>
              <a:gd name="connsiteY6" fmla="*/ 3578814 h 3616096"/>
              <a:gd name="connsiteX7" fmla="*/ 0 w 4514850"/>
              <a:gd name="connsiteY7" fmla="*/ 0 h 3616096"/>
              <a:gd name="connsiteX8" fmla="*/ 0 w 4514850"/>
              <a:gd name="connsiteY8" fmla="*/ 0 h 3616096"/>
              <a:gd name="connsiteX0" fmla="*/ 0 w 4514850"/>
              <a:gd name="connsiteY0" fmla="*/ 0 h 3624107"/>
              <a:gd name="connsiteX1" fmla="*/ 4514850 w 4514850"/>
              <a:gd name="connsiteY1" fmla="*/ 0 h 3624107"/>
              <a:gd name="connsiteX2" fmla="*/ 4514850 w 4514850"/>
              <a:gd name="connsiteY2" fmla="*/ 0 h 3624107"/>
              <a:gd name="connsiteX3" fmla="*/ 4514850 w 4514850"/>
              <a:gd name="connsiteY3" fmla="*/ 3578814 h 3624107"/>
              <a:gd name="connsiteX4" fmla="*/ 4477568 w 4514850"/>
              <a:gd name="connsiteY4" fmla="*/ 3616096 h 3624107"/>
              <a:gd name="connsiteX5" fmla="*/ 37282 w 4514850"/>
              <a:gd name="connsiteY5" fmla="*/ 3616096 h 3624107"/>
              <a:gd name="connsiteX6" fmla="*/ 0 w 4514850"/>
              <a:gd name="connsiteY6" fmla="*/ 3614533 h 3624107"/>
              <a:gd name="connsiteX7" fmla="*/ 0 w 4514850"/>
              <a:gd name="connsiteY7" fmla="*/ 0 h 3624107"/>
              <a:gd name="connsiteX8" fmla="*/ 0 w 4514850"/>
              <a:gd name="connsiteY8" fmla="*/ 0 h 3624107"/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0 w 4514850"/>
              <a:gd name="connsiteY5" fmla="*/ 3614533 h 3616096"/>
              <a:gd name="connsiteX6" fmla="*/ 0 w 4514850"/>
              <a:gd name="connsiteY6" fmla="*/ 0 h 3616096"/>
              <a:gd name="connsiteX7" fmla="*/ 0 w 4514850"/>
              <a:gd name="connsiteY7" fmla="*/ 0 h 361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4850" h="3616096">
                <a:moveTo>
                  <a:pt x="0" y="0"/>
                </a:moveTo>
                <a:lnTo>
                  <a:pt x="4514850" y="0"/>
                </a:lnTo>
                <a:lnTo>
                  <a:pt x="4514850" y="0"/>
                </a:lnTo>
                <a:lnTo>
                  <a:pt x="4514850" y="3578814"/>
                </a:lnTo>
                <a:cubicBezTo>
                  <a:pt x="4514850" y="3599404"/>
                  <a:pt x="4498158" y="3616096"/>
                  <a:pt x="4477568" y="3616096"/>
                </a:cubicBezTo>
                <a:lnTo>
                  <a:pt x="0" y="361453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D8D6D7"/>
          </a:solidFill>
        </p:spPr>
        <p:txBody>
          <a:bodyPr wrap="square" lIns="180000" tIns="180000" rIns="180000" bIns="18000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 noProof="0"/>
              <a:t>Klik op het pictogram om een afbeelding toe te toevoegen aan deze slide</a:t>
            </a:r>
          </a:p>
        </p:txBody>
      </p:sp>
      <p:sp>
        <p:nvSpPr>
          <p:cNvPr id="7" name="Picture Placeholder 21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4716016" y="1628800"/>
            <a:ext cx="4104456" cy="4176464"/>
          </a:xfrm>
          <a:custGeom>
            <a:avLst/>
            <a:gdLst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37282 w 4514850"/>
              <a:gd name="connsiteY5" fmla="*/ 3616096 h 3616096"/>
              <a:gd name="connsiteX6" fmla="*/ 0 w 4514850"/>
              <a:gd name="connsiteY6" fmla="*/ 3578814 h 3616096"/>
              <a:gd name="connsiteX7" fmla="*/ 0 w 4514850"/>
              <a:gd name="connsiteY7" fmla="*/ 0 h 3616096"/>
              <a:gd name="connsiteX8" fmla="*/ 0 w 4514850"/>
              <a:gd name="connsiteY8" fmla="*/ 0 h 3616096"/>
              <a:gd name="connsiteX0" fmla="*/ 0 w 4514850"/>
              <a:gd name="connsiteY0" fmla="*/ 0 h 3624107"/>
              <a:gd name="connsiteX1" fmla="*/ 4514850 w 4514850"/>
              <a:gd name="connsiteY1" fmla="*/ 0 h 3624107"/>
              <a:gd name="connsiteX2" fmla="*/ 4514850 w 4514850"/>
              <a:gd name="connsiteY2" fmla="*/ 0 h 3624107"/>
              <a:gd name="connsiteX3" fmla="*/ 4514850 w 4514850"/>
              <a:gd name="connsiteY3" fmla="*/ 3578814 h 3624107"/>
              <a:gd name="connsiteX4" fmla="*/ 4477568 w 4514850"/>
              <a:gd name="connsiteY4" fmla="*/ 3616096 h 3624107"/>
              <a:gd name="connsiteX5" fmla="*/ 37282 w 4514850"/>
              <a:gd name="connsiteY5" fmla="*/ 3616096 h 3624107"/>
              <a:gd name="connsiteX6" fmla="*/ 0 w 4514850"/>
              <a:gd name="connsiteY6" fmla="*/ 3614533 h 3624107"/>
              <a:gd name="connsiteX7" fmla="*/ 0 w 4514850"/>
              <a:gd name="connsiteY7" fmla="*/ 0 h 3624107"/>
              <a:gd name="connsiteX8" fmla="*/ 0 w 4514850"/>
              <a:gd name="connsiteY8" fmla="*/ 0 h 3624107"/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0 w 4514850"/>
              <a:gd name="connsiteY5" fmla="*/ 3614533 h 3616096"/>
              <a:gd name="connsiteX6" fmla="*/ 0 w 4514850"/>
              <a:gd name="connsiteY6" fmla="*/ 0 h 3616096"/>
              <a:gd name="connsiteX7" fmla="*/ 0 w 4514850"/>
              <a:gd name="connsiteY7" fmla="*/ 0 h 361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4850" h="3616096">
                <a:moveTo>
                  <a:pt x="0" y="0"/>
                </a:moveTo>
                <a:lnTo>
                  <a:pt x="4514850" y="0"/>
                </a:lnTo>
                <a:lnTo>
                  <a:pt x="4514850" y="0"/>
                </a:lnTo>
                <a:lnTo>
                  <a:pt x="4514850" y="3578814"/>
                </a:lnTo>
                <a:cubicBezTo>
                  <a:pt x="4514850" y="3599404"/>
                  <a:pt x="4498158" y="3616096"/>
                  <a:pt x="4477568" y="3616096"/>
                </a:cubicBezTo>
                <a:lnTo>
                  <a:pt x="0" y="361453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D8D6D7"/>
          </a:solidFill>
        </p:spPr>
        <p:txBody>
          <a:bodyPr wrap="square" lIns="180000" tIns="180000" rIns="180000" bIns="18000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 noProof="0"/>
              <a:t>Klik op het pictogram om een afbeelding toe te toevoegen aan deze slide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9" hasCustomPrompt="1"/>
          </p:nvPr>
        </p:nvSpPr>
        <p:spPr>
          <a:xfrm>
            <a:off x="323850" y="5876925"/>
            <a:ext cx="4103688" cy="288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aseline="0"/>
            </a:lvl1pPr>
          </a:lstStyle>
          <a:p>
            <a:pPr lvl="0"/>
            <a:r>
              <a:rPr lang="nl-NL"/>
              <a:t>Typ hier een toelichting</a:t>
            </a:r>
          </a:p>
        </p:txBody>
      </p:sp>
      <p:sp>
        <p:nvSpPr>
          <p:cNvPr id="12" name="Tijdelijke aanduiding voor tekst 2"/>
          <p:cNvSpPr>
            <a:spLocks noGrp="1"/>
          </p:cNvSpPr>
          <p:nvPr>
            <p:ph type="body" sz="quarter" idx="20" hasCustomPrompt="1"/>
          </p:nvPr>
        </p:nvSpPr>
        <p:spPr>
          <a:xfrm>
            <a:off x="4716016" y="5877272"/>
            <a:ext cx="4103688" cy="288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aseline="0"/>
            </a:lvl1pPr>
          </a:lstStyle>
          <a:p>
            <a:pPr lvl="0"/>
            <a:r>
              <a:rPr lang="nl-NL"/>
              <a:t>Typ hier een toelichting</a:t>
            </a:r>
          </a:p>
        </p:txBody>
      </p:sp>
    </p:spTree>
    <p:extLst>
      <p:ext uri="{BB962C8B-B14F-4D97-AF65-F5344CB8AC3E}">
        <p14:creationId xmlns:p14="http://schemas.microsoft.com/office/powerpoint/2010/main" val="2908101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 met 2 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980728"/>
            <a:ext cx="6984776" cy="74751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b="1">
                <a:solidFill>
                  <a:srgbClr val="006EB7"/>
                </a:solidFill>
              </a:defRPr>
            </a:lvl1pPr>
          </a:lstStyle>
          <a:p>
            <a:r>
              <a:rPr lang="nl-NL" dirty="0"/>
              <a:t>“Typ hier de titel”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23528" y="1844824"/>
            <a:ext cx="8568952" cy="648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7941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“Typ hier eventueel een ondertitel”</a:t>
            </a:r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Versie 1.0 Definitief</a:t>
            </a:r>
            <a:endParaRPr lang="nl-NL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33312F7F-2925-284C-BA15-46E52B63922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788024" y="2667536"/>
            <a:ext cx="4397207" cy="3672082"/>
          </a:xfrm>
          <a:custGeom>
            <a:avLst/>
            <a:gdLst>
              <a:gd name="connsiteX0" fmla="*/ 0 w 4103688"/>
              <a:gd name="connsiteY0" fmla="*/ 0 h 3671887"/>
              <a:gd name="connsiteX1" fmla="*/ 4103688 w 4103688"/>
              <a:gd name="connsiteY1" fmla="*/ 0 h 3671887"/>
              <a:gd name="connsiteX2" fmla="*/ 4103688 w 4103688"/>
              <a:gd name="connsiteY2" fmla="*/ 3671887 h 3671887"/>
              <a:gd name="connsiteX3" fmla="*/ 0 w 4103688"/>
              <a:gd name="connsiteY3" fmla="*/ 3671887 h 3671887"/>
              <a:gd name="connsiteX4" fmla="*/ 0 w 4103688"/>
              <a:gd name="connsiteY4" fmla="*/ 0 h 3671887"/>
              <a:gd name="connsiteX0" fmla="*/ 0 w 4109332"/>
              <a:gd name="connsiteY0" fmla="*/ 1315156 h 3671887"/>
              <a:gd name="connsiteX1" fmla="*/ 4109332 w 4109332"/>
              <a:gd name="connsiteY1" fmla="*/ 0 h 3671887"/>
              <a:gd name="connsiteX2" fmla="*/ 4109332 w 4109332"/>
              <a:gd name="connsiteY2" fmla="*/ 3671887 h 3671887"/>
              <a:gd name="connsiteX3" fmla="*/ 5644 w 4109332"/>
              <a:gd name="connsiteY3" fmla="*/ 3671887 h 3671887"/>
              <a:gd name="connsiteX4" fmla="*/ 0 w 4109332"/>
              <a:gd name="connsiteY4" fmla="*/ 1315156 h 3671887"/>
              <a:gd name="connsiteX0" fmla="*/ 344314 w 4453646"/>
              <a:gd name="connsiteY0" fmla="*/ 1315156 h 3671887"/>
              <a:gd name="connsiteX1" fmla="*/ 4453646 w 4453646"/>
              <a:gd name="connsiteY1" fmla="*/ 0 h 3671887"/>
              <a:gd name="connsiteX2" fmla="*/ 4453646 w 4453646"/>
              <a:gd name="connsiteY2" fmla="*/ 3671887 h 3671887"/>
              <a:gd name="connsiteX3" fmla="*/ 349958 w 4453646"/>
              <a:gd name="connsiteY3" fmla="*/ 3671887 h 3671887"/>
              <a:gd name="connsiteX4" fmla="*/ 344314 w 4453646"/>
              <a:gd name="connsiteY4" fmla="*/ 1315156 h 3671887"/>
              <a:gd name="connsiteX0" fmla="*/ 344314 w 4453646"/>
              <a:gd name="connsiteY0" fmla="*/ 1315156 h 3671887"/>
              <a:gd name="connsiteX1" fmla="*/ 4453646 w 4453646"/>
              <a:gd name="connsiteY1" fmla="*/ 0 h 3671887"/>
              <a:gd name="connsiteX2" fmla="*/ 4453646 w 4453646"/>
              <a:gd name="connsiteY2" fmla="*/ 3671887 h 3671887"/>
              <a:gd name="connsiteX3" fmla="*/ 349958 w 4453646"/>
              <a:gd name="connsiteY3" fmla="*/ 3671887 h 3671887"/>
              <a:gd name="connsiteX4" fmla="*/ 344314 w 4453646"/>
              <a:gd name="connsiteY4" fmla="*/ 1315156 h 3671887"/>
              <a:gd name="connsiteX0" fmla="*/ 344314 w 4453646"/>
              <a:gd name="connsiteY0" fmla="*/ 1363501 h 3720232"/>
              <a:gd name="connsiteX1" fmla="*/ 4453646 w 4453646"/>
              <a:gd name="connsiteY1" fmla="*/ 48345 h 3720232"/>
              <a:gd name="connsiteX2" fmla="*/ 4453646 w 4453646"/>
              <a:gd name="connsiteY2" fmla="*/ 3720232 h 3720232"/>
              <a:gd name="connsiteX3" fmla="*/ 349958 w 4453646"/>
              <a:gd name="connsiteY3" fmla="*/ 3720232 h 3720232"/>
              <a:gd name="connsiteX4" fmla="*/ 344314 w 4453646"/>
              <a:gd name="connsiteY4" fmla="*/ 1363501 h 3720232"/>
              <a:gd name="connsiteX0" fmla="*/ 697500 w 4106921"/>
              <a:gd name="connsiteY0" fmla="*/ 1342622 h 3727575"/>
              <a:gd name="connsiteX1" fmla="*/ 4106921 w 4106921"/>
              <a:gd name="connsiteY1" fmla="*/ 55688 h 3727575"/>
              <a:gd name="connsiteX2" fmla="*/ 4106921 w 4106921"/>
              <a:gd name="connsiteY2" fmla="*/ 3727575 h 3727575"/>
              <a:gd name="connsiteX3" fmla="*/ 3233 w 4106921"/>
              <a:gd name="connsiteY3" fmla="*/ 3727575 h 3727575"/>
              <a:gd name="connsiteX4" fmla="*/ 697500 w 4106921"/>
              <a:gd name="connsiteY4" fmla="*/ 1342622 h 3727575"/>
              <a:gd name="connsiteX0" fmla="*/ 697500 w 4106921"/>
              <a:gd name="connsiteY0" fmla="*/ 1287129 h 3672082"/>
              <a:gd name="connsiteX1" fmla="*/ 4106921 w 4106921"/>
              <a:gd name="connsiteY1" fmla="*/ 195 h 3672082"/>
              <a:gd name="connsiteX2" fmla="*/ 4106921 w 4106921"/>
              <a:gd name="connsiteY2" fmla="*/ 3672082 h 3672082"/>
              <a:gd name="connsiteX3" fmla="*/ 3233 w 4106921"/>
              <a:gd name="connsiteY3" fmla="*/ 3672082 h 3672082"/>
              <a:gd name="connsiteX4" fmla="*/ 697500 w 4106921"/>
              <a:gd name="connsiteY4" fmla="*/ 1287129 h 3672082"/>
              <a:gd name="connsiteX0" fmla="*/ 987791 w 4397212"/>
              <a:gd name="connsiteY0" fmla="*/ 1287129 h 3672082"/>
              <a:gd name="connsiteX1" fmla="*/ 4397212 w 4397212"/>
              <a:gd name="connsiteY1" fmla="*/ 195 h 3672082"/>
              <a:gd name="connsiteX2" fmla="*/ 4397212 w 4397212"/>
              <a:gd name="connsiteY2" fmla="*/ 3672082 h 3672082"/>
              <a:gd name="connsiteX3" fmla="*/ 12 w 4397212"/>
              <a:gd name="connsiteY3" fmla="*/ 3672082 h 3672082"/>
              <a:gd name="connsiteX4" fmla="*/ 987791 w 4397212"/>
              <a:gd name="connsiteY4" fmla="*/ 1287129 h 3672082"/>
              <a:gd name="connsiteX0" fmla="*/ 987786 w 4397207"/>
              <a:gd name="connsiteY0" fmla="*/ 1287129 h 3672082"/>
              <a:gd name="connsiteX1" fmla="*/ 4397207 w 4397207"/>
              <a:gd name="connsiteY1" fmla="*/ 195 h 3672082"/>
              <a:gd name="connsiteX2" fmla="*/ 4397207 w 4397207"/>
              <a:gd name="connsiteY2" fmla="*/ 3672082 h 3672082"/>
              <a:gd name="connsiteX3" fmla="*/ 7 w 4397207"/>
              <a:gd name="connsiteY3" fmla="*/ 3672082 h 3672082"/>
              <a:gd name="connsiteX4" fmla="*/ 987786 w 4397207"/>
              <a:gd name="connsiteY4" fmla="*/ 1287129 h 3672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7207" h="3672082">
                <a:moveTo>
                  <a:pt x="987786" y="1287129"/>
                </a:moveTo>
                <a:cubicBezTo>
                  <a:pt x="1956808" y="199632"/>
                  <a:pt x="3320941" y="-7331"/>
                  <a:pt x="4397207" y="195"/>
                </a:cubicBezTo>
                <a:lnTo>
                  <a:pt x="4397207" y="3672082"/>
                </a:lnTo>
                <a:lnTo>
                  <a:pt x="7" y="3672082"/>
                </a:lnTo>
                <a:cubicBezTo>
                  <a:pt x="-1874" y="2886505"/>
                  <a:pt x="397001" y="1971106"/>
                  <a:pt x="987786" y="128712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lIns="180000" tIns="180000" rIns="180000" bIns="180000"/>
          <a:lstStyle>
            <a:lvl1pPr marL="0" indent="0" algn="r">
              <a:buNone/>
              <a:defRPr sz="1600"/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62922161"/>
      </p:ext>
    </p:extLst>
  </p:cSld>
  <p:clrMapOvr>
    <a:masterClrMapping/>
  </p:clrMapOvr>
  <p:hf hdr="0" ft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780110"/>
            <a:ext cx="6984776" cy="6326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 b="1">
                <a:solidFill>
                  <a:schemeClr val="tx2"/>
                </a:solidFill>
              </a:defRPr>
            </a:lvl1pPr>
          </a:lstStyle>
          <a:p>
            <a:r>
              <a:rPr lang="nl-NL"/>
              <a:t>“Typ hier de titel”</a:t>
            </a:r>
          </a:p>
        </p:txBody>
      </p:sp>
      <p:sp>
        <p:nvSpPr>
          <p:cNvPr id="10" name="Tijdelijke aanduiding voor datum 12"/>
          <p:cNvSpPr>
            <a:spLocks noGrp="1"/>
          </p:cNvSpPr>
          <p:nvPr>
            <p:ph type="dt" sz="half" idx="13"/>
          </p:nvPr>
        </p:nvSpPr>
        <p:spPr>
          <a:xfrm>
            <a:off x="6876256" y="6400174"/>
            <a:ext cx="1656184" cy="365125"/>
          </a:xfrm>
          <a:prstGeom prst="rect">
            <a:avLst/>
          </a:prstGeom>
        </p:spPr>
        <p:txBody>
          <a:bodyPr/>
          <a:lstStyle/>
          <a:p>
            <a:fld id="{A91F05C3-641D-4F1F-B8A2-44C826A06513}" type="datetime1">
              <a:rPr lang="nl-NL" smtClean="0"/>
              <a:t>18-9-2020</a:t>
            </a:fld>
            <a:endParaRPr lang="nl-NL"/>
          </a:p>
        </p:txBody>
      </p:sp>
      <p:sp>
        <p:nvSpPr>
          <p:cNvPr id="11" name="Tijdelijke aanduiding voor voettekst 13"/>
          <p:cNvSpPr>
            <a:spLocks noGrp="1"/>
          </p:cNvSpPr>
          <p:nvPr>
            <p:ph type="ftr" sz="quarter" idx="14"/>
          </p:nvPr>
        </p:nvSpPr>
        <p:spPr>
          <a:xfrm>
            <a:off x="3491880" y="6408802"/>
            <a:ext cx="2895600" cy="365125"/>
          </a:xfrm>
        </p:spPr>
        <p:txBody>
          <a:bodyPr/>
          <a:lstStyle/>
          <a:p>
            <a:r>
              <a:rPr lang="nl-NL"/>
              <a:t>Versie 1.0 Definitief</a:t>
            </a:r>
          </a:p>
        </p:txBody>
      </p:sp>
      <p:sp>
        <p:nvSpPr>
          <p:cNvPr id="16" name="Tijdelijke aanduiding voor dianummer 14"/>
          <p:cNvSpPr>
            <a:spLocks noGrp="1"/>
          </p:cNvSpPr>
          <p:nvPr>
            <p:ph type="sldNum" sz="quarter" idx="15"/>
          </p:nvPr>
        </p:nvSpPr>
        <p:spPr>
          <a:xfrm>
            <a:off x="8676456" y="6400174"/>
            <a:ext cx="467544" cy="361353"/>
          </a:xfrm>
        </p:spPr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" name="Tijdelijke aanduiding voor tabel 2"/>
          <p:cNvSpPr>
            <a:spLocks noGrp="1"/>
          </p:cNvSpPr>
          <p:nvPr>
            <p:ph type="tbl" sz="quarter" idx="18" hasCustomPrompt="1"/>
          </p:nvPr>
        </p:nvSpPr>
        <p:spPr>
          <a:xfrm>
            <a:off x="323528" y="1628801"/>
            <a:ext cx="8496622" cy="4176463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1pPr>
          </a:lstStyle>
          <a:p>
            <a:r>
              <a:rPr lang="nl-NL" noProof="0"/>
              <a:t>Klik op het pictogram om een tabel toe te toevoegen aan deze slide</a:t>
            </a:r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sz="quarter" idx="19" hasCustomPrompt="1"/>
          </p:nvPr>
        </p:nvSpPr>
        <p:spPr>
          <a:xfrm>
            <a:off x="323850" y="5876925"/>
            <a:ext cx="8496622" cy="288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aseline="0"/>
            </a:lvl1pPr>
          </a:lstStyle>
          <a:p>
            <a:pPr lvl="0"/>
            <a:r>
              <a:rPr lang="nl-NL"/>
              <a:t>Typ hier een toelichting</a:t>
            </a:r>
          </a:p>
        </p:txBody>
      </p:sp>
    </p:spTree>
    <p:extLst>
      <p:ext uri="{BB962C8B-B14F-4D97-AF65-F5344CB8AC3E}">
        <p14:creationId xmlns:p14="http://schemas.microsoft.com/office/powerpoint/2010/main" val="11646202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780110"/>
            <a:ext cx="6984776" cy="6326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 b="1">
                <a:solidFill>
                  <a:schemeClr val="tx2"/>
                </a:solidFill>
              </a:defRPr>
            </a:lvl1pPr>
          </a:lstStyle>
          <a:p>
            <a:r>
              <a:rPr lang="nl-NL"/>
              <a:t>“Typ hier de titel”</a:t>
            </a:r>
          </a:p>
        </p:txBody>
      </p:sp>
      <p:sp>
        <p:nvSpPr>
          <p:cNvPr id="10" name="Tijdelijke aanduiding voor datum 12"/>
          <p:cNvSpPr>
            <a:spLocks noGrp="1"/>
          </p:cNvSpPr>
          <p:nvPr>
            <p:ph type="dt" sz="half" idx="13"/>
          </p:nvPr>
        </p:nvSpPr>
        <p:spPr>
          <a:xfrm>
            <a:off x="6876256" y="6400174"/>
            <a:ext cx="1656184" cy="365125"/>
          </a:xfrm>
          <a:prstGeom prst="rect">
            <a:avLst/>
          </a:prstGeom>
        </p:spPr>
        <p:txBody>
          <a:bodyPr/>
          <a:lstStyle/>
          <a:p>
            <a:fld id="{75E05FDD-79A3-4AD3-9341-92036CC68A61}" type="datetime1">
              <a:rPr lang="nl-NL" smtClean="0"/>
              <a:t>18-9-2020</a:t>
            </a:fld>
            <a:endParaRPr lang="nl-NL"/>
          </a:p>
        </p:txBody>
      </p:sp>
      <p:sp>
        <p:nvSpPr>
          <p:cNvPr id="11" name="Tijdelijke aanduiding voor voettekst 13"/>
          <p:cNvSpPr>
            <a:spLocks noGrp="1"/>
          </p:cNvSpPr>
          <p:nvPr>
            <p:ph type="ftr" sz="quarter" idx="14"/>
          </p:nvPr>
        </p:nvSpPr>
        <p:spPr>
          <a:xfrm>
            <a:off x="3491880" y="6408802"/>
            <a:ext cx="2895600" cy="365125"/>
          </a:xfrm>
        </p:spPr>
        <p:txBody>
          <a:bodyPr/>
          <a:lstStyle/>
          <a:p>
            <a:r>
              <a:rPr lang="nl-NL"/>
              <a:t>Versie 1.0 Definitief</a:t>
            </a:r>
          </a:p>
        </p:txBody>
      </p:sp>
      <p:sp>
        <p:nvSpPr>
          <p:cNvPr id="16" name="Tijdelijke aanduiding voor dianummer 14"/>
          <p:cNvSpPr>
            <a:spLocks noGrp="1"/>
          </p:cNvSpPr>
          <p:nvPr>
            <p:ph type="sldNum" sz="quarter" idx="15"/>
          </p:nvPr>
        </p:nvSpPr>
        <p:spPr>
          <a:xfrm>
            <a:off x="8676456" y="6400174"/>
            <a:ext cx="467544" cy="361353"/>
          </a:xfrm>
        </p:spPr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"/>
          <p:cNvSpPr>
            <a:spLocks noGrp="1"/>
          </p:cNvSpPr>
          <p:nvPr>
            <p:ph type="body" sz="quarter" idx="19" hasCustomPrompt="1"/>
          </p:nvPr>
        </p:nvSpPr>
        <p:spPr>
          <a:xfrm>
            <a:off x="323850" y="5876925"/>
            <a:ext cx="8496622" cy="288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aseline="0"/>
            </a:lvl1pPr>
          </a:lstStyle>
          <a:p>
            <a:pPr lvl="0"/>
            <a:r>
              <a:rPr lang="nl-NL"/>
              <a:t>Typ hier een toelichting</a:t>
            </a:r>
          </a:p>
        </p:txBody>
      </p:sp>
      <p:sp>
        <p:nvSpPr>
          <p:cNvPr id="13" name="Tijdelijke aanduiding voor media 2"/>
          <p:cNvSpPr>
            <a:spLocks noGrp="1"/>
          </p:cNvSpPr>
          <p:nvPr>
            <p:ph type="media" sz="quarter" idx="20" hasCustomPrompt="1"/>
          </p:nvPr>
        </p:nvSpPr>
        <p:spPr>
          <a:xfrm>
            <a:off x="323850" y="1628775"/>
            <a:ext cx="8496300" cy="41767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r>
              <a:rPr lang="nl-NL" noProof="0"/>
              <a:t>Klik op het pictogram om media toe te toevoegen aan deze slide</a:t>
            </a:r>
          </a:p>
        </p:txBody>
      </p:sp>
    </p:spTree>
    <p:extLst>
      <p:ext uri="{BB962C8B-B14F-4D97-AF65-F5344CB8AC3E}">
        <p14:creationId xmlns:p14="http://schemas.microsoft.com/office/powerpoint/2010/main" val="2750131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dia met 2 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980728"/>
            <a:ext cx="6984776" cy="74751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b="1">
                <a:solidFill>
                  <a:srgbClr val="006EB7"/>
                </a:solidFill>
              </a:defRPr>
            </a:lvl1pPr>
          </a:lstStyle>
          <a:p>
            <a:r>
              <a:rPr lang="nl-NL" dirty="0"/>
              <a:t>“Typ hier de titel”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23528" y="1844824"/>
            <a:ext cx="8568952" cy="648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7941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“Typ hier eventueel een ondertitel”</a:t>
            </a:r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Versie 1.0 Definitief</a:t>
            </a:r>
            <a:endParaRPr lang="nl-NL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10D6F52B-CC13-4644-A906-1AF5CAE2C72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62707" y="2605578"/>
            <a:ext cx="9269413" cy="372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540000" tIns="180000" rIns="180000" bIns="180000"/>
          <a:lstStyle>
            <a:lvl1pPr marL="0" indent="0" algn="l">
              <a:buNone/>
              <a:defRPr sz="1600"/>
            </a:lvl1pPr>
          </a:lstStyle>
          <a:p>
            <a:r>
              <a:rPr lang="nl-NL" dirty="0"/>
              <a:t>Klik op het pictogram om een afbeelding toe te voegen aan deze slide</a:t>
            </a:r>
          </a:p>
        </p:txBody>
      </p:sp>
    </p:spTree>
    <p:extLst>
      <p:ext uri="{BB962C8B-B14F-4D97-AF65-F5344CB8AC3E}">
        <p14:creationId xmlns:p14="http://schemas.microsoft.com/office/powerpoint/2010/main" val="3119380071"/>
      </p:ext>
    </p:extLst>
  </p:cSld>
  <p:clrMapOvr>
    <a:masterClrMapping/>
  </p:clrMapOvr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rmal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780110"/>
            <a:ext cx="6984776" cy="6326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 b="1">
                <a:solidFill>
                  <a:srgbClr val="006EB7"/>
                </a:solidFill>
              </a:defRPr>
            </a:lvl1pPr>
          </a:lstStyle>
          <a:p>
            <a:r>
              <a:rPr lang="nl-NL" dirty="0"/>
              <a:t>“Typ hier de titel”</a:t>
            </a:r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Versie 1.0 Definitief</a:t>
            </a:r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2"/>
          <p:cNvSpPr>
            <a:spLocks noGrp="1"/>
          </p:cNvSpPr>
          <p:nvPr>
            <p:ph type="body" sz="quarter" idx="19" hasCustomPrompt="1"/>
          </p:nvPr>
        </p:nvSpPr>
        <p:spPr>
          <a:xfrm>
            <a:off x="323528" y="1628775"/>
            <a:ext cx="8496622" cy="4464050"/>
          </a:xfrm>
          <a:prstGeom prst="rect">
            <a:avLst/>
          </a:prstGeom>
        </p:spPr>
        <p:txBody>
          <a:bodyPr/>
          <a:lstStyle>
            <a:lvl1pPr>
              <a:buClr>
                <a:srgbClr val="21428D"/>
              </a:buClr>
              <a:defRPr sz="2200"/>
            </a:lvl1pPr>
            <a:lvl2pPr>
              <a:buClr>
                <a:schemeClr val="accent2"/>
              </a:buClr>
              <a:defRPr sz="2200"/>
            </a:lvl2pPr>
            <a:lvl3pPr>
              <a:buClr>
                <a:schemeClr val="accent5"/>
              </a:buClr>
              <a:defRPr sz="2200"/>
            </a:lvl3pPr>
            <a:lvl4pPr>
              <a:buClr>
                <a:schemeClr val="accent3"/>
              </a:buClr>
              <a:defRPr sz="2200"/>
            </a:lvl4pPr>
            <a:lvl5pPr>
              <a:buClr>
                <a:srgbClr val="21428D"/>
              </a:buClr>
              <a:defRPr sz="2200"/>
            </a:lvl5pPr>
          </a:lstStyle>
          <a:p>
            <a:pPr lvl="0"/>
            <a:r>
              <a:rPr lang="nl-NL" dirty="0"/>
              <a:t>Klik om de modelstijlen te bewerken 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710745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ee kolommen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780110"/>
            <a:ext cx="6984776" cy="6326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 b="1">
                <a:solidFill>
                  <a:srgbClr val="006EB7"/>
                </a:solidFill>
              </a:defRPr>
            </a:lvl1pPr>
          </a:lstStyle>
          <a:p>
            <a:r>
              <a:rPr lang="nl-NL" dirty="0"/>
              <a:t>“Typ hier de titel”</a:t>
            </a:r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Versie 1.0 Definitief</a:t>
            </a:r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sz="quarter" idx="18"/>
          </p:nvPr>
        </p:nvSpPr>
        <p:spPr>
          <a:xfrm>
            <a:off x="323851" y="1628775"/>
            <a:ext cx="4032126" cy="4464050"/>
          </a:xfrm>
          <a:prstGeom prst="rect">
            <a:avLst/>
          </a:prstGeom>
        </p:spPr>
        <p:txBody>
          <a:bodyPr/>
          <a:lstStyle>
            <a:lvl1pPr>
              <a:buClr>
                <a:srgbClr val="21428D"/>
              </a:buClr>
              <a:defRPr sz="2200"/>
            </a:lvl1pPr>
            <a:lvl2pPr>
              <a:buClr>
                <a:schemeClr val="accent2"/>
              </a:buClr>
              <a:defRPr sz="2200"/>
            </a:lvl2pPr>
            <a:lvl3pPr>
              <a:buClr>
                <a:schemeClr val="accent5"/>
              </a:buClr>
              <a:defRPr sz="2200"/>
            </a:lvl3pPr>
            <a:lvl4pPr>
              <a:buClr>
                <a:schemeClr val="accent3"/>
              </a:buClr>
              <a:defRPr sz="2200"/>
            </a:lvl4pPr>
            <a:lvl5pPr>
              <a:buClr>
                <a:srgbClr val="21428D"/>
              </a:buClr>
              <a:defRPr sz="2200"/>
            </a:lvl5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11" name="Tijdelijke aanduiding voor tekst 2"/>
          <p:cNvSpPr>
            <a:spLocks noGrp="1"/>
          </p:cNvSpPr>
          <p:nvPr>
            <p:ph type="body" sz="quarter" idx="19"/>
          </p:nvPr>
        </p:nvSpPr>
        <p:spPr>
          <a:xfrm>
            <a:off x="4716016" y="1628775"/>
            <a:ext cx="4104134" cy="4464050"/>
          </a:xfrm>
          <a:prstGeom prst="rect">
            <a:avLst/>
          </a:prstGeom>
        </p:spPr>
        <p:txBody>
          <a:bodyPr/>
          <a:lstStyle>
            <a:lvl1pPr>
              <a:buClr>
                <a:srgbClr val="21428D"/>
              </a:buClr>
              <a:defRPr sz="2200"/>
            </a:lvl1pPr>
            <a:lvl2pPr>
              <a:buClr>
                <a:schemeClr val="accent2"/>
              </a:buClr>
              <a:defRPr sz="2200"/>
            </a:lvl2pPr>
            <a:lvl3pPr>
              <a:buClr>
                <a:schemeClr val="accent5"/>
              </a:buClr>
              <a:defRPr sz="2200"/>
            </a:lvl3pPr>
            <a:lvl4pPr>
              <a:buClr>
                <a:schemeClr val="accent3"/>
              </a:buClr>
              <a:defRPr sz="2200"/>
            </a:lvl4pPr>
            <a:lvl5pPr>
              <a:buClr>
                <a:srgbClr val="21428D"/>
              </a:buClr>
              <a:defRPr sz="2200"/>
            </a:lvl5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57502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kolom met 2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780110"/>
            <a:ext cx="6984776" cy="6326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 b="1">
                <a:solidFill>
                  <a:srgbClr val="006EB7"/>
                </a:solidFill>
              </a:defRPr>
            </a:lvl1pPr>
          </a:lstStyle>
          <a:p>
            <a:r>
              <a:rPr lang="nl-NL" dirty="0"/>
              <a:t>“Typ hier de titel”</a:t>
            </a:r>
          </a:p>
        </p:txBody>
      </p:sp>
      <p:sp>
        <p:nvSpPr>
          <p:cNvPr id="17" name="Picture Placeholder 21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5580112" y="4112825"/>
            <a:ext cx="3240359" cy="1980000"/>
          </a:xfrm>
          <a:custGeom>
            <a:avLst/>
            <a:gdLst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37282 w 4514850"/>
              <a:gd name="connsiteY5" fmla="*/ 3616096 h 3616096"/>
              <a:gd name="connsiteX6" fmla="*/ 0 w 4514850"/>
              <a:gd name="connsiteY6" fmla="*/ 3578814 h 3616096"/>
              <a:gd name="connsiteX7" fmla="*/ 0 w 4514850"/>
              <a:gd name="connsiteY7" fmla="*/ 0 h 3616096"/>
              <a:gd name="connsiteX8" fmla="*/ 0 w 4514850"/>
              <a:gd name="connsiteY8" fmla="*/ 0 h 3616096"/>
              <a:gd name="connsiteX0" fmla="*/ 0 w 4514850"/>
              <a:gd name="connsiteY0" fmla="*/ 0 h 3624107"/>
              <a:gd name="connsiteX1" fmla="*/ 4514850 w 4514850"/>
              <a:gd name="connsiteY1" fmla="*/ 0 h 3624107"/>
              <a:gd name="connsiteX2" fmla="*/ 4514850 w 4514850"/>
              <a:gd name="connsiteY2" fmla="*/ 0 h 3624107"/>
              <a:gd name="connsiteX3" fmla="*/ 4514850 w 4514850"/>
              <a:gd name="connsiteY3" fmla="*/ 3578814 h 3624107"/>
              <a:gd name="connsiteX4" fmla="*/ 4477568 w 4514850"/>
              <a:gd name="connsiteY4" fmla="*/ 3616096 h 3624107"/>
              <a:gd name="connsiteX5" fmla="*/ 37282 w 4514850"/>
              <a:gd name="connsiteY5" fmla="*/ 3616096 h 3624107"/>
              <a:gd name="connsiteX6" fmla="*/ 0 w 4514850"/>
              <a:gd name="connsiteY6" fmla="*/ 3614533 h 3624107"/>
              <a:gd name="connsiteX7" fmla="*/ 0 w 4514850"/>
              <a:gd name="connsiteY7" fmla="*/ 0 h 3624107"/>
              <a:gd name="connsiteX8" fmla="*/ 0 w 4514850"/>
              <a:gd name="connsiteY8" fmla="*/ 0 h 3624107"/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0 w 4514850"/>
              <a:gd name="connsiteY5" fmla="*/ 3614533 h 3616096"/>
              <a:gd name="connsiteX6" fmla="*/ 0 w 4514850"/>
              <a:gd name="connsiteY6" fmla="*/ 0 h 3616096"/>
              <a:gd name="connsiteX7" fmla="*/ 0 w 4514850"/>
              <a:gd name="connsiteY7" fmla="*/ 0 h 361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4850" h="3616096">
                <a:moveTo>
                  <a:pt x="0" y="0"/>
                </a:moveTo>
                <a:lnTo>
                  <a:pt x="4514850" y="0"/>
                </a:lnTo>
                <a:lnTo>
                  <a:pt x="4514850" y="0"/>
                </a:lnTo>
                <a:lnTo>
                  <a:pt x="4514850" y="3578814"/>
                </a:lnTo>
                <a:cubicBezTo>
                  <a:pt x="4514850" y="3599404"/>
                  <a:pt x="4498158" y="3616096"/>
                  <a:pt x="4477568" y="3616096"/>
                </a:cubicBezTo>
                <a:lnTo>
                  <a:pt x="0" y="361453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D8D6D7"/>
          </a:solidFill>
        </p:spPr>
        <p:txBody>
          <a:bodyPr wrap="square" lIns="180000" tIns="180000" rIns="180000" bIns="18000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 noProof="0" dirty="0"/>
              <a:t>Klik op het pictogram om een afbeelding toe te toevoegen aan deze slide</a:t>
            </a:r>
          </a:p>
        </p:txBody>
      </p:sp>
      <p:sp>
        <p:nvSpPr>
          <p:cNvPr id="18" name="Picture Placeholder 21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5580112" y="2060848"/>
            <a:ext cx="3240359" cy="1980000"/>
          </a:xfrm>
          <a:custGeom>
            <a:avLst/>
            <a:gdLst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37282 w 4514850"/>
              <a:gd name="connsiteY5" fmla="*/ 3616096 h 3616096"/>
              <a:gd name="connsiteX6" fmla="*/ 0 w 4514850"/>
              <a:gd name="connsiteY6" fmla="*/ 3578814 h 3616096"/>
              <a:gd name="connsiteX7" fmla="*/ 0 w 4514850"/>
              <a:gd name="connsiteY7" fmla="*/ 0 h 3616096"/>
              <a:gd name="connsiteX8" fmla="*/ 0 w 4514850"/>
              <a:gd name="connsiteY8" fmla="*/ 0 h 3616096"/>
              <a:gd name="connsiteX0" fmla="*/ 0 w 4514850"/>
              <a:gd name="connsiteY0" fmla="*/ 0 h 3624107"/>
              <a:gd name="connsiteX1" fmla="*/ 4514850 w 4514850"/>
              <a:gd name="connsiteY1" fmla="*/ 0 h 3624107"/>
              <a:gd name="connsiteX2" fmla="*/ 4514850 w 4514850"/>
              <a:gd name="connsiteY2" fmla="*/ 0 h 3624107"/>
              <a:gd name="connsiteX3" fmla="*/ 4514850 w 4514850"/>
              <a:gd name="connsiteY3" fmla="*/ 3578814 h 3624107"/>
              <a:gd name="connsiteX4" fmla="*/ 4477568 w 4514850"/>
              <a:gd name="connsiteY4" fmla="*/ 3616096 h 3624107"/>
              <a:gd name="connsiteX5" fmla="*/ 37282 w 4514850"/>
              <a:gd name="connsiteY5" fmla="*/ 3616096 h 3624107"/>
              <a:gd name="connsiteX6" fmla="*/ 0 w 4514850"/>
              <a:gd name="connsiteY6" fmla="*/ 3614533 h 3624107"/>
              <a:gd name="connsiteX7" fmla="*/ 0 w 4514850"/>
              <a:gd name="connsiteY7" fmla="*/ 0 h 3624107"/>
              <a:gd name="connsiteX8" fmla="*/ 0 w 4514850"/>
              <a:gd name="connsiteY8" fmla="*/ 0 h 3624107"/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0 w 4514850"/>
              <a:gd name="connsiteY5" fmla="*/ 3614533 h 3616096"/>
              <a:gd name="connsiteX6" fmla="*/ 0 w 4514850"/>
              <a:gd name="connsiteY6" fmla="*/ 0 h 3616096"/>
              <a:gd name="connsiteX7" fmla="*/ 0 w 4514850"/>
              <a:gd name="connsiteY7" fmla="*/ 0 h 361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4850" h="3616096">
                <a:moveTo>
                  <a:pt x="0" y="0"/>
                </a:moveTo>
                <a:lnTo>
                  <a:pt x="4514850" y="0"/>
                </a:lnTo>
                <a:lnTo>
                  <a:pt x="4514850" y="0"/>
                </a:lnTo>
                <a:lnTo>
                  <a:pt x="4514850" y="3578814"/>
                </a:lnTo>
                <a:cubicBezTo>
                  <a:pt x="4514850" y="3599404"/>
                  <a:pt x="4498158" y="3616096"/>
                  <a:pt x="4477568" y="3616096"/>
                </a:cubicBezTo>
                <a:lnTo>
                  <a:pt x="0" y="361453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D8D6D7"/>
          </a:solidFill>
        </p:spPr>
        <p:txBody>
          <a:bodyPr wrap="square" lIns="180000" tIns="180000" rIns="180000" bIns="18000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 noProof="0" dirty="0"/>
              <a:t>Klik op het pictogram om een afbeelding toe te toevoegen aan deze slide</a:t>
            </a:r>
          </a:p>
        </p:txBody>
      </p:sp>
      <p:sp>
        <p:nvSpPr>
          <p:cNvPr id="12" name="Tijdelijke aanduiding voor tekst 2"/>
          <p:cNvSpPr>
            <a:spLocks noGrp="1"/>
          </p:cNvSpPr>
          <p:nvPr>
            <p:ph type="body" sz="quarter" idx="18"/>
          </p:nvPr>
        </p:nvSpPr>
        <p:spPr>
          <a:xfrm>
            <a:off x="323850" y="1628775"/>
            <a:ext cx="4968875" cy="4464050"/>
          </a:xfrm>
          <a:prstGeom prst="rect">
            <a:avLst/>
          </a:prstGeom>
        </p:spPr>
        <p:txBody>
          <a:bodyPr/>
          <a:lstStyle>
            <a:lvl1pPr>
              <a:buClr>
                <a:srgbClr val="21428D"/>
              </a:buClr>
              <a:defRPr sz="2200"/>
            </a:lvl1pPr>
            <a:lvl2pPr>
              <a:buClr>
                <a:schemeClr val="accent2"/>
              </a:buClr>
              <a:defRPr sz="2200"/>
            </a:lvl2pPr>
            <a:lvl3pPr>
              <a:buClr>
                <a:schemeClr val="accent5"/>
              </a:buClr>
              <a:defRPr sz="2200"/>
            </a:lvl3pPr>
            <a:lvl4pPr>
              <a:buClr>
                <a:schemeClr val="accent3"/>
              </a:buClr>
              <a:defRPr sz="2200"/>
            </a:lvl4pPr>
            <a:lvl5pPr>
              <a:buClr>
                <a:srgbClr val="21428D"/>
              </a:buClr>
              <a:defRPr sz="2200"/>
            </a:lvl5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9" name="Tijdelijke aanduiding voor voettekst 13">
            <a:extLst>
              <a:ext uri="{FF2B5EF4-FFF2-40B4-BE49-F238E27FC236}">
                <a16:creationId xmlns:a16="http://schemas.microsoft.com/office/drawing/2014/main" id="{55FD5129-131A-834A-A2CA-629AFCFA44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23528" y="6459137"/>
            <a:ext cx="2895600" cy="260558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Versie 1.0 Definitief</a:t>
            </a:r>
            <a:endParaRPr lang="nl-NL"/>
          </a:p>
        </p:txBody>
      </p:sp>
      <p:sp>
        <p:nvSpPr>
          <p:cNvPr id="13" name="Tijdelijke aanduiding voor dianummer 14">
            <a:extLst>
              <a:ext uri="{FF2B5EF4-FFF2-40B4-BE49-F238E27FC236}">
                <a16:creationId xmlns:a16="http://schemas.microsoft.com/office/drawing/2014/main" id="{E24209F1-313D-C04E-9BD6-9F064BBA16A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424936" y="6466382"/>
            <a:ext cx="467544" cy="257866"/>
          </a:xfrm>
        </p:spPr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7484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kolom met 1 staand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780110"/>
            <a:ext cx="6984776" cy="6326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 b="1">
                <a:solidFill>
                  <a:srgbClr val="006EB7"/>
                </a:solidFill>
              </a:defRPr>
            </a:lvl1pPr>
          </a:lstStyle>
          <a:p>
            <a:r>
              <a:rPr lang="nl-NL" dirty="0"/>
              <a:t>“Typ hier de titel”</a:t>
            </a:r>
          </a:p>
        </p:txBody>
      </p:sp>
      <p:sp>
        <p:nvSpPr>
          <p:cNvPr id="18" name="Picture Placeholder 21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5580112" y="2060848"/>
            <a:ext cx="3240359" cy="4032448"/>
          </a:xfrm>
          <a:custGeom>
            <a:avLst/>
            <a:gdLst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37282 w 4514850"/>
              <a:gd name="connsiteY5" fmla="*/ 3616096 h 3616096"/>
              <a:gd name="connsiteX6" fmla="*/ 0 w 4514850"/>
              <a:gd name="connsiteY6" fmla="*/ 3578814 h 3616096"/>
              <a:gd name="connsiteX7" fmla="*/ 0 w 4514850"/>
              <a:gd name="connsiteY7" fmla="*/ 0 h 3616096"/>
              <a:gd name="connsiteX8" fmla="*/ 0 w 4514850"/>
              <a:gd name="connsiteY8" fmla="*/ 0 h 3616096"/>
              <a:gd name="connsiteX0" fmla="*/ 0 w 4514850"/>
              <a:gd name="connsiteY0" fmla="*/ 0 h 3624107"/>
              <a:gd name="connsiteX1" fmla="*/ 4514850 w 4514850"/>
              <a:gd name="connsiteY1" fmla="*/ 0 h 3624107"/>
              <a:gd name="connsiteX2" fmla="*/ 4514850 w 4514850"/>
              <a:gd name="connsiteY2" fmla="*/ 0 h 3624107"/>
              <a:gd name="connsiteX3" fmla="*/ 4514850 w 4514850"/>
              <a:gd name="connsiteY3" fmla="*/ 3578814 h 3624107"/>
              <a:gd name="connsiteX4" fmla="*/ 4477568 w 4514850"/>
              <a:gd name="connsiteY4" fmla="*/ 3616096 h 3624107"/>
              <a:gd name="connsiteX5" fmla="*/ 37282 w 4514850"/>
              <a:gd name="connsiteY5" fmla="*/ 3616096 h 3624107"/>
              <a:gd name="connsiteX6" fmla="*/ 0 w 4514850"/>
              <a:gd name="connsiteY6" fmla="*/ 3614533 h 3624107"/>
              <a:gd name="connsiteX7" fmla="*/ 0 w 4514850"/>
              <a:gd name="connsiteY7" fmla="*/ 0 h 3624107"/>
              <a:gd name="connsiteX8" fmla="*/ 0 w 4514850"/>
              <a:gd name="connsiteY8" fmla="*/ 0 h 3624107"/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0 w 4514850"/>
              <a:gd name="connsiteY5" fmla="*/ 3614533 h 3616096"/>
              <a:gd name="connsiteX6" fmla="*/ 0 w 4514850"/>
              <a:gd name="connsiteY6" fmla="*/ 0 h 3616096"/>
              <a:gd name="connsiteX7" fmla="*/ 0 w 4514850"/>
              <a:gd name="connsiteY7" fmla="*/ 0 h 361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4850" h="3616096">
                <a:moveTo>
                  <a:pt x="0" y="0"/>
                </a:moveTo>
                <a:lnTo>
                  <a:pt x="4514850" y="0"/>
                </a:lnTo>
                <a:lnTo>
                  <a:pt x="4514850" y="0"/>
                </a:lnTo>
                <a:lnTo>
                  <a:pt x="4514850" y="3578814"/>
                </a:lnTo>
                <a:cubicBezTo>
                  <a:pt x="4514850" y="3599404"/>
                  <a:pt x="4498158" y="3616096"/>
                  <a:pt x="4477568" y="3616096"/>
                </a:cubicBezTo>
                <a:lnTo>
                  <a:pt x="0" y="361453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D8D6D7"/>
          </a:solidFill>
        </p:spPr>
        <p:txBody>
          <a:bodyPr wrap="square" lIns="180000" tIns="180000" rIns="180000" bIns="18000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 noProof="0" dirty="0"/>
              <a:t>Klik op het pictogram om een afbeelding toe te toevoegen aan deze slide</a:t>
            </a:r>
          </a:p>
        </p:txBody>
      </p:sp>
      <p:sp>
        <p:nvSpPr>
          <p:cNvPr id="12" name="Tijdelijke aanduiding voor tekst 2"/>
          <p:cNvSpPr>
            <a:spLocks noGrp="1"/>
          </p:cNvSpPr>
          <p:nvPr>
            <p:ph type="body" sz="quarter" idx="18"/>
          </p:nvPr>
        </p:nvSpPr>
        <p:spPr>
          <a:xfrm>
            <a:off x="323850" y="1628775"/>
            <a:ext cx="4968875" cy="4464050"/>
          </a:xfrm>
          <a:prstGeom prst="rect">
            <a:avLst/>
          </a:prstGeom>
        </p:spPr>
        <p:txBody>
          <a:bodyPr/>
          <a:lstStyle>
            <a:lvl1pPr>
              <a:buClr>
                <a:srgbClr val="21428D"/>
              </a:buClr>
              <a:defRPr sz="2200"/>
            </a:lvl1pPr>
            <a:lvl2pPr>
              <a:buClr>
                <a:schemeClr val="accent2"/>
              </a:buClr>
              <a:defRPr sz="2200"/>
            </a:lvl2pPr>
            <a:lvl3pPr>
              <a:buClr>
                <a:schemeClr val="accent5"/>
              </a:buClr>
              <a:defRPr sz="2200"/>
            </a:lvl3pPr>
            <a:lvl4pPr>
              <a:buClr>
                <a:schemeClr val="accent3"/>
              </a:buClr>
              <a:defRPr sz="2200"/>
            </a:lvl4pPr>
            <a:lvl5pPr>
              <a:buClr>
                <a:srgbClr val="21428D"/>
              </a:buClr>
              <a:defRPr sz="2200"/>
            </a:lvl5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9" name="Tijdelijke aanduiding voor voettekst 13">
            <a:extLst>
              <a:ext uri="{FF2B5EF4-FFF2-40B4-BE49-F238E27FC236}">
                <a16:creationId xmlns:a16="http://schemas.microsoft.com/office/drawing/2014/main" id="{B35D9CF3-2F3F-9644-B485-58131DD2578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23528" y="6459137"/>
            <a:ext cx="2895600" cy="260558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Versie 1.0 Definitief</a:t>
            </a:r>
            <a:endParaRPr lang="nl-NL"/>
          </a:p>
        </p:txBody>
      </p:sp>
      <p:sp>
        <p:nvSpPr>
          <p:cNvPr id="13" name="Tijdelijke aanduiding voor dianummer 14">
            <a:extLst>
              <a:ext uri="{FF2B5EF4-FFF2-40B4-BE49-F238E27FC236}">
                <a16:creationId xmlns:a16="http://schemas.microsoft.com/office/drawing/2014/main" id="{FB2977B4-8FDC-034B-963F-3B2D2951544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424936" y="6466382"/>
            <a:ext cx="467544" cy="257866"/>
          </a:xfrm>
        </p:spPr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7251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1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780110"/>
            <a:ext cx="6984776" cy="6326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 b="1">
                <a:solidFill>
                  <a:srgbClr val="006EB7"/>
                </a:solidFill>
              </a:defRPr>
            </a:lvl1pPr>
          </a:lstStyle>
          <a:p>
            <a:r>
              <a:rPr lang="nl-NL" dirty="0"/>
              <a:t>“Typ hier de titel”</a:t>
            </a:r>
          </a:p>
        </p:txBody>
      </p:sp>
      <p:sp>
        <p:nvSpPr>
          <p:cNvPr id="18" name="Picture Placeholder 21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323528" y="2060848"/>
            <a:ext cx="8496943" cy="3744416"/>
          </a:xfrm>
          <a:prstGeom prst="rect">
            <a:avLst/>
          </a:prstGeom>
          <a:solidFill>
            <a:srgbClr val="D8D6D7"/>
          </a:solidFill>
        </p:spPr>
        <p:txBody>
          <a:bodyPr wrap="square" lIns="360000" tIns="180000" rIns="180000" bIns="180000">
            <a:noAutofit/>
          </a:bodyPr>
          <a:lstStyle>
            <a:lvl1pPr marL="0" indent="0" algn="l">
              <a:buNone/>
              <a:defRPr sz="1600"/>
            </a:lvl1pPr>
          </a:lstStyle>
          <a:p>
            <a:r>
              <a:rPr lang="nl-NL" noProof="0" dirty="0"/>
              <a:t>Klik op het pictogram om een afbeelding toe te toevoegen aan deze slide</a:t>
            </a:r>
          </a:p>
        </p:txBody>
      </p:sp>
      <p:sp>
        <p:nvSpPr>
          <p:cNvPr id="12" name="Tijdelijke aanduiding voor tekst 2"/>
          <p:cNvSpPr>
            <a:spLocks noGrp="1"/>
          </p:cNvSpPr>
          <p:nvPr>
            <p:ph type="body" sz="quarter" idx="19" hasCustomPrompt="1"/>
          </p:nvPr>
        </p:nvSpPr>
        <p:spPr>
          <a:xfrm>
            <a:off x="323850" y="5876925"/>
            <a:ext cx="8496622" cy="288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aseline="0"/>
            </a:lvl1pPr>
          </a:lstStyle>
          <a:p>
            <a:pPr lvl="0"/>
            <a:r>
              <a:rPr lang="nl-NL" dirty="0"/>
              <a:t>Typ hier een toelichting</a:t>
            </a:r>
          </a:p>
        </p:txBody>
      </p:sp>
      <p:sp>
        <p:nvSpPr>
          <p:cNvPr id="9" name="Tijdelijke aanduiding voor voettekst 13">
            <a:extLst>
              <a:ext uri="{FF2B5EF4-FFF2-40B4-BE49-F238E27FC236}">
                <a16:creationId xmlns:a16="http://schemas.microsoft.com/office/drawing/2014/main" id="{A8D91B79-DDA0-384E-82C1-DAB3C507F94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23528" y="6459137"/>
            <a:ext cx="2895600" cy="260558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Versie 1.0 Definitief</a:t>
            </a:r>
            <a:endParaRPr lang="nl-NL"/>
          </a:p>
        </p:txBody>
      </p:sp>
      <p:sp>
        <p:nvSpPr>
          <p:cNvPr id="13" name="Tijdelijke aanduiding voor dianummer 14">
            <a:extLst>
              <a:ext uri="{FF2B5EF4-FFF2-40B4-BE49-F238E27FC236}">
                <a16:creationId xmlns:a16="http://schemas.microsoft.com/office/drawing/2014/main" id="{9A2F703C-C978-6443-B95E-E624C08A3DB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424936" y="6466382"/>
            <a:ext cx="467544" cy="257866"/>
          </a:xfrm>
        </p:spPr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6781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en 1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780110"/>
            <a:ext cx="6984776" cy="6326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 b="1">
                <a:solidFill>
                  <a:srgbClr val="006EB7"/>
                </a:solidFill>
              </a:defRPr>
            </a:lvl1pPr>
          </a:lstStyle>
          <a:p>
            <a:r>
              <a:rPr lang="nl-NL" dirty="0"/>
              <a:t>“Typ hier de titel”</a:t>
            </a:r>
          </a:p>
        </p:txBody>
      </p:sp>
      <p:sp>
        <p:nvSpPr>
          <p:cNvPr id="18" name="Picture Placeholder 21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323528" y="2060848"/>
            <a:ext cx="4104455" cy="3744416"/>
          </a:xfrm>
          <a:custGeom>
            <a:avLst/>
            <a:gdLst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37282 w 4514850"/>
              <a:gd name="connsiteY5" fmla="*/ 3616096 h 3616096"/>
              <a:gd name="connsiteX6" fmla="*/ 0 w 4514850"/>
              <a:gd name="connsiteY6" fmla="*/ 3578814 h 3616096"/>
              <a:gd name="connsiteX7" fmla="*/ 0 w 4514850"/>
              <a:gd name="connsiteY7" fmla="*/ 0 h 3616096"/>
              <a:gd name="connsiteX8" fmla="*/ 0 w 4514850"/>
              <a:gd name="connsiteY8" fmla="*/ 0 h 3616096"/>
              <a:gd name="connsiteX0" fmla="*/ 0 w 4514850"/>
              <a:gd name="connsiteY0" fmla="*/ 0 h 3624107"/>
              <a:gd name="connsiteX1" fmla="*/ 4514850 w 4514850"/>
              <a:gd name="connsiteY1" fmla="*/ 0 h 3624107"/>
              <a:gd name="connsiteX2" fmla="*/ 4514850 w 4514850"/>
              <a:gd name="connsiteY2" fmla="*/ 0 h 3624107"/>
              <a:gd name="connsiteX3" fmla="*/ 4514850 w 4514850"/>
              <a:gd name="connsiteY3" fmla="*/ 3578814 h 3624107"/>
              <a:gd name="connsiteX4" fmla="*/ 4477568 w 4514850"/>
              <a:gd name="connsiteY4" fmla="*/ 3616096 h 3624107"/>
              <a:gd name="connsiteX5" fmla="*/ 37282 w 4514850"/>
              <a:gd name="connsiteY5" fmla="*/ 3616096 h 3624107"/>
              <a:gd name="connsiteX6" fmla="*/ 0 w 4514850"/>
              <a:gd name="connsiteY6" fmla="*/ 3614533 h 3624107"/>
              <a:gd name="connsiteX7" fmla="*/ 0 w 4514850"/>
              <a:gd name="connsiteY7" fmla="*/ 0 h 3624107"/>
              <a:gd name="connsiteX8" fmla="*/ 0 w 4514850"/>
              <a:gd name="connsiteY8" fmla="*/ 0 h 3624107"/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0 w 4514850"/>
              <a:gd name="connsiteY5" fmla="*/ 3614533 h 3616096"/>
              <a:gd name="connsiteX6" fmla="*/ 0 w 4514850"/>
              <a:gd name="connsiteY6" fmla="*/ 0 h 3616096"/>
              <a:gd name="connsiteX7" fmla="*/ 0 w 4514850"/>
              <a:gd name="connsiteY7" fmla="*/ 0 h 361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4850" h="3616096">
                <a:moveTo>
                  <a:pt x="0" y="0"/>
                </a:moveTo>
                <a:lnTo>
                  <a:pt x="4514850" y="0"/>
                </a:lnTo>
                <a:lnTo>
                  <a:pt x="4514850" y="0"/>
                </a:lnTo>
                <a:lnTo>
                  <a:pt x="4514850" y="3578814"/>
                </a:lnTo>
                <a:cubicBezTo>
                  <a:pt x="4514850" y="3599404"/>
                  <a:pt x="4498158" y="3616096"/>
                  <a:pt x="4477568" y="3616096"/>
                </a:cubicBezTo>
                <a:lnTo>
                  <a:pt x="0" y="361453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D8D6D7"/>
          </a:solidFill>
        </p:spPr>
        <p:txBody>
          <a:bodyPr wrap="square" lIns="180000" tIns="180000" rIns="180000" bIns="180000">
            <a:noAutofit/>
          </a:bodyPr>
          <a:lstStyle>
            <a:lvl1pPr marL="0" indent="0" algn="l">
              <a:buNone/>
              <a:defRPr sz="1600"/>
            </a:lvl1pPr>
          </a:lstStyle>
          <a:p>
            <a:r>
              <a:rPr lang="nl-NL" noProof="0" dirty="0"/>
              <a:t>Klik op het pictogram om een afbeelding toe te toevoegen aan deze slide</a:t>
            </a:r>
          </a:p>
        </p:txBody>
      </p:sp>
      <p:sp>
        <p:nvSpPr>
          <p:cNvPr id="7" name="Picture Placeholder 21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4716016" y="2060848"/>
            <a:ext cx="4104456" cy="3744416"/>
          </a:xfrm>
          <a:custGeom>
            <a:avLst/>
            <a:gdLst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37282 w 4514850"/>
              <a:gd name="connsiteY5" fmla="*/ 3616096 h 3616096"/>
              <a:gd name="connsiteX6" fmla="*/ 0 w 4514850"/>
              <a:gd name="connsiteY6" fmla="*/ 3578814 h 3616096"/>
              <a:gd name="connsiteX7" fmla="*/ 0 w 4514850"/>
              <a:gd name="connsiteY7" fmla="*/ 0 h 3616096"/>
              <a:gd name="connsiteX8" fmla="*/ 0 w 4514850"/>
              <a:gd name="connsiteY8" fmla="*/ 0 h 3616096"/>
              <a:gd name="connsiteX0" fmla="*/ 0 w 4514850"/>
              <a:gd name="connsiteY0" fmla="*/ 0 h 3624107"/>
              <a:gd name="connsiteX1" fmla="*/ 4514850 w 4514850"/>
              <a:gd name="connsiteY1" fmla="*/ 0 h 3624107"/>
              <a:gd name="connsiteX2" fmla="*/ 4514850 w 4514850"/>
              <a:gd name="connsiteY2" fmla="*/ 0 h 3624107"/>
              <a:gd name="connsiteX3" fmla="*/ 4514850 w 4514850"/>
              <a:gd name="connsiteY3" fmla="*/ 3578814 h 3624107"/>
              <a:gd name="connsiteX4" fmla="*/ 4477568 w 4514850"/>
              <a:gd name="connsiteY4" fmla="*/ 3616096 h 3624107"/>
              <a:gd name="connsiteX5" fmla="*/ 37282 w 4514850"/>
              <a:gd name="connsiteY5" fmla="*/ 3616096 h 3624107"/>
              <a:gd name="connsiteX6" fmla="*/ 0 w 4514850"/>
              <a:gd name="connsiteY6" fmla="*/ 3614533 h 3624107"/>
              <a:gd name="connsiteX7" fmla="*/ 0 w 4514850"/>
              <a:gd name="connsiteY7" fmla="*/ 0 h 3624107"/>
              <a:gd name="connsiteX8" fmla="*/ 0 w 4514850"/>
              <a:gd name="connsiteY8" fmla="*/ 0 h 3624107"/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0 w 4514850"/>
              <a:gd name="connsiteY5" fmla="*/ 3614533 h 3616096"/>
              <a:gd name="connsiteX6" fmla="*/ 0 w 4514850"/>
              <a:gd name="connsiteY6" fmla="*/ 0 h 3616096"/>
              <a:gd name="connsiteX7" fmla="*/ 0 w 4514850"/>
              <a:gd name="connsiteY7" fmla="*/ 0 h 361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4850" h="3616096">
                <a:moveTo>
                  <a:pt x="0" y="0"/>
                </a:moveTo>
                <a:lnTo>
                  <a:pt x="4514850" y="0"/>
                </a:lnTo>
                <a:lnTo>
                  <a:pt x="4514850" y="0"/>
                </a:lnTo>
                <a:lnTo>
                  <a:pt x="4514850" y="3578814"/>
                </a:lnTo>
                <a:cubicBezTo>
                  <a:pt x="4514850" y="3599404"/>
                  <a:pt x="4498158" y="3616096"/>
                  <a:pt x="4477568" y="3616096"/>
                </a:cubicBezTo>
                <a:lnTo>
                  <a:pt x="0" y="361453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D8D6D7"/>
          </a:solidFill>
        </p:spPr>
        <p:txBody>
          <a:bodyPr wrap="square" lIns="180000" tIns="180000" rIns="180000" bIns="180000">
            <a:noAutofit/>
          </a:bodyPr>
          <a:lstStyle>
            <a:lvl1pPr marL="0" indent="0" algn="l">
              <a:buNone/>
              <a:defRPr sz="1600"/>
            </a:lvl1pPr>
          </a:lstStyle>
          <a:p>
            <a:r>
              <a:rPr lang="nl-NL" noProof="0" dirty="0"/>
              <a:t>Klik op het pictogram om een afbeelding toe te toevoegen aan deze slide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9" hasCustomPrompt="1"/>
          </p:nvPr>
        </p:nvSpPr>
        <p:spPr>
          <a:xfrm>
            <a:off x="323850" y="5876925"/>
            <a:ext cx="4103688" cy="288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aseline="0"/>
            </a:lvl1pPr>
          </a:lstStyle>
          <a:p>
            <a:pPr lvl="0"/>
            <a:r>
              <a:rPr lang="nl-NL" dirty="0"/>
              <a:t>Typ hier een toelichting</a:t>
            </a:r>
          </a:p>
        </p:txBody>
      </p:sp>
      <p:sp>
        <p:nvSpPr>
          <p:cNvPr id="12" name="Tijdelijke aanduiding voor tekst 2"/>
          <p:cNvSpPr>
            <a:spLocks noGrp="1"/>
          </p:cNvSpPr>
          <p:nvPr>
            <p:ph type="body" sz="quarter" idx="20" hasCustomPrompt="1"/>
          </p:nvPr>
        </p:nvSpPr>
        <p:spPr>
          <a:xfrm>
            <a:off x="4716016" y="5877272"/>
            <a:ext cx="4103688" cy="288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aseline="0"/>
            </a:lvl1pPr>
          </a:lstStyle>
          <a:p>
            <a:pPr lvl="0"/>
            <a:r>
              <a:rPr lang="nl-NL" dirty="0"/>
              <a:t>Typ hier een toelichting</a:t>
            </a:r>
          </a:p>
        </p:txBody>
      </p:sp>
      <p:sp>
        <p:nvSpPr>
          <p:cNvPr id="13" name="Tijdelijke aanduiding voor voettekst 13">
            <a:extLst>
              <a:ext uri="{FF2B5EF4-FFF2-40B4-BE49-F238E27FC236}">
                <a16:creationId xmlns:a16="http://schemas.microsoft.com/office/drawing/2014/main" id="{897BE20F-70CA-444F-B788-A4E9C09FAC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23528" y="6459137"/>
            <a:ext cx="2895600" cy="260558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Versie 1.0 Definitief</a:t>
            </a:r>
            <a:endParaRPr lang="nl-NL"/>
          </a:p>
        </p:txBody>
      </p:sp>
      <p:sp>
        <p:nvSpPr>
          <p:cNvPr id="14" name="Tijdelijke aanduiding voor dianummer 14">
            <a:extLst>
              <a:ext uri="{FF2B5EF4-FFF2-40B4-BE49-F238E27FC236}">
                <a16:creationId xmlns:a16="http://schemas.microsoft.com/office/drawing/2014/main" id="{2276BCA3-FABA-3C43-A97A-58AEC9ACB16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424936" y="6466382"/>
            <a:ext cx="467544" cy="257866"/>
          </a:xfrm>
        </p:spPr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7134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3FDD78CC-DA9E-7A4B-BD1D-911162FE8CF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35" y="-18167"/>
            <a:ext cx="9229347" cy="6903551"/>
          </a:xfrm>
          <a:prstGeom prst="rect">
            <a:avLst/>
          </a:prstGeom>
        </p:spPr>
      </p:pic>
      <p:sp>
        <p:nvSpPr>
          <p:cNvPr id="16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23528" y="6459137"/>
            <a:ext cx="2895600" cy="260558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Versie 1.0 Definitief</a:t>
            </a:r>
            <a:endParaRPr lang="nl-NL"/>
          </a:p>
        </p:txBody>
      </p:sp>
      <p:sp>
        <p:nvSpPr>
          <p:cNvPr id="1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424936" y="6466382"/>
            <a:ext cx="467544" cy="257866"/>
          </a:xfrm>
          <a:prstGeom prst="rect">
            <a:avLst/>
          </a:prstGeom>
        </p:spPr>
        <p:txBody>
          <a:bodyPr/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2697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649" r:id="rId12"/>
    <p:sldLayoutId id="2147483662" r:id="rId13"/>
    <p:sldLayoutId id="2147483660" r:id="rId14"/>
    <p:sldLayoutId id="2147483664" r:id="rId15"/>
    <p:sldLayoutId id="2147483665" r:id="rId16"/>
    <p:sldLayoutId id="2147483666" r:id="rId17"/>
    <p:sldLayoutId id="2147483667" r:id="rId18"/>
    <p:sldLayoutId id="2147483669" r:id="rId19"/>
    <p:sldLayoutId id="2147483668" r:id="rId20"/>
    <p:sldLayoutId id="2147483670" r:id="rId2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.pn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6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6.png"/><Relationship Id="rId5" Type="http://schemas.openxmlformats.org/officeDocument/2006/relationships/hyperlink" Target="https://www.rijksoverheid.nl/onderwerpen/eindexamens/vmbo" TargetMode="External"/><Relationship Id="rId4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3.png"/><Relationship Id="rId5" Type="http://schemas.openxmlformats.org/officeDocument/2006/relationships/hyperlink" Target="mailto:culenreef@ubboemius.nl" TargetMode="External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Informatie </a:t>
            </a:r>
            <a:r>
              <a:rPr lang="nl-NL" dirty="0" smtClean="0"/>
              <a:t>klas 3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Ubbo Emmius Winschoten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</a:t>
            </a:fld>
            <a:endParaRPr lang="nl-NL"/>
          </a:p>
        </p:txBody>
      </p:sp>
      <p:pic>
        <p:nvPicPr>
          <p:cNvPr id="6" name="Tijdelijke aanduiding voor afbeelding 5"/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9" b="8249"/>
          <a:stretch>
            <a:fillRect/>
          </a:stretch>
        </p:blipFill>
        <p:spPr/>
      </p:pic>
      <p:sp>
        <p:nvSpPr>
          <p:cNvPr id="8" name="Tekstvak 7"/>
          <p:cNvSpPr txBox="1"/>
          <p:nvPr/>
        </p:nvSpPr>
        <p:spPr>
          <a:xfrm>
            <a:off x="230538" y="4832844"/>
            <a:ext cx="3737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>
                <a:solidFill>
                  <a:schemeClr val="tx2">
                    <a:lumMod val="50000"/>
                  </a:schemeClr>
                </a:solidFill>
              </a:rPr>
              <a:t>Deze presentatie bestaat uit een PowerPoint, inclusief gesproken teksten. Deze kunt u beluisteren door op </a:t>
            </a:r>
            <a:r>
              <a:rPr lang="nl-NL" sz="1200" dirty="0" smtClean="0">
                <a:solidFill>
                  <a:schemeClr val="tx2">
                    <a:lumMod val="50000"/>
                  </a:schemeClr>
                </a:solidFill>
              </a:rPr>
              <a:t>het </a:t>
            </a:r>
            <a:r>
              <a:rPr lang="nl-NL" sz="1200" dirty="0" smtClean="0">
                <a:solidFill>
                  <a:schemeClr val="tx2">
                    <a:lumMod val="50000"/>
                  </a:schemeClr>
                </a:solidFill>
              </a:rPr>
              <a:t>pictogram van de luidspreker te klikken.</a:t>
            </a:r>
            <a:endParaRPr lang="nl-NL" sz="12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80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Werkwijze bij </a:t>
            </a:r>
            <a:r>
              <a:rPr lang="nl-NL" dirty="0" smtClean="0"/>
              <a:t>ongeoorloofd </a:t>
            </a:r>
            <a:r>
              <a:rPr lang="nl-NL" dirty="0"/>
              <a:t>verzuim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10</a:t>
            </a:fld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l-NL" dirty="0" smtClean="0"/>
              <a:t>3-6 uur verzuim: gesprek met mentor en leerling + telefonisch contact met ouders.</a:t>
            </a:r>
          </a:p>
          <a:p>
            <a:endParaRPr lang="nl-NL" dirty="0" smtClean="0"/>
          </a:p>
          <a:p>
            <a:r>
              <a:rPr lang="nl-NL" dirty="0" smtClean="0"/>
              <a:t>Vanaf 8 uur verzuim: spreekuur leerplicht op school.</a:t>
            </a:r>
          </a:p>
          <a:p>
            <a:endParaRPr lang="nl-NL" dirty="0" smtClean="0"/>
          </a:p>
          <a:p>
            <a:r>
              <a:rPr lang="nl-NL" dirty="0" smtClean="0"/>
              <a:t>Bij aanhoudend verzuim, volgt bij 10-15 uur</a:t>
            </a:r>
            <a:r>
              <a:rPr lang="nl-NL" dirty="0"/>
              <a:t>: </a:t>
            </a:r>
            <a:endParaRPr lang="nl-NL" dirty="0" smtClean="0"/>
          </a:p>
          <a:p>
            <a:pPr lvl="1"/>
            <a:r>
              <a:rPr lang="nl-NL" dirty="0" smtClean="0"/>
              <a:t>DUO </a:t>
            </a:r>
            <a:r>
              <a:rPr lang="nl-NL" dirty="0"/>
              <a:t>melding</a:t>
            </a:r>
          </a:p>
          <a:p>
            <a:endParaRPr lang="nl-NL" dirty="0" smtClean="0"/>
          </a:p>
          <a:p>
            <a:r>
              <a:rPr lang="nl-NL" dirty="0" smtClean="0"/>
              <a:t>Leerplicht is leidend in het vervolgtraject.</a:t>
            </a:r>
          </a:p>
          <a:p>
            <a:pPr lvl="1"/>
            <a:endParaRPr lang="nl-NL" dirty="0"/>
          </a:p>
          <a:p>
            <a:pPr lvl="1"/>
            <a:endParaRPr lang="nl-NL" dirty="0" smtClean="0"/>
          </a:p>
        </p:txBody>
      </p:sp>
      <p:pic>
        <p:nvPicPr>
          <p:cNvPr id="5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9847" y="2927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5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VMBO bovenbouw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11</a:t>
            </a:fld>
            <a:endParaRPr lang="nl-NL"/>
          </a:p>
        </p:txBody>
      </p:sp>
      <p:pic>
        <p:nvPicPr>
          <p:cNvPr id="7" name="Tijdelijke aanduiding voor afbeelding 6"/>
          <p:cNvPicPr>
            <a:picLocks noGrp="1" noChangeAspect="1"/>
          </p:cNvPicPr>
          <p:nvPr>
            <p:ph type="pic" sz="quarter" idx="18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0" r="22400"/>
          <a:stretch>
            <a:fillRect/>
          </a:stretch>
        </p:blipFill>
        <p:spPr/>
      </p:pic>
      <p:pic>
        <p:nvPicPr>
          <p:cNvPr id="6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95886" y="11828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98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Tweejarige examenperiode	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12</a:t>
            </a:fld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nl-NL" dirty="0"/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855909"/>
              </p:ext>
            </p:extLst>
          </p:nvPr>
        </p:nvGraphicFramePr>
        <p:xfrm>
          <a:off x="789406" y="2808003"/>
          <a:ext cx="6143409" cy="2773875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3055079">
                  <a:extLst>
                    <a:ext uri="{9D8B030D-6E8A-4147-A177-3AD203B41FA5}">
                      <a16:colId xmlns:a16="http://schemas.microsoft.com/office/drawing/2014/main" val="68206677"/>
                    </a:ext>
                  </a:extLst>
                </a:gridCol>
                <a:gridCol w="3088330">
                  <a:extLst>
                    <a:ext uri="{9D8B030D-6E8A-4147-A177-3AD203B41FA5}">
                      <a16:colId xmlns:a16="http://schemas.microsoft.com/office/drawing/2014/main" val="3418855151"/>
                    </a:ext>
                  </a:extLst>
                </a:gridCol>
              </a:tblGrid>
              <a:tr h="535282">
                <a:tc>
                  <a:txBody>
                    <a:bodyPr/>
                    <a:lstStyle/>
                    <a:p>
                      <a:r>
                        <a:rPr lang="nl-NL" sz="2400" dirty="0" smtClean="0"/>
                        <a:t>Leerjaar</a:t>
                      </a:r>
                      <a:r>
                        <a:rPr lang="nl-NL" sz="2400" baseline="0" dirty="0" smtClean="0"/>
                        <a:t> 3</a:t>
                      </a:r>
                      <a:endParaRPr lang="nl-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400" dirty="0" smtClean="0"/>
                        <a:t>Leerjaar 4</a:t>
                      </a:r>
                      <a:endParaRPr lang="nl-N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9681639"/>
                  </a:ext>
                </a:extLst>
              </a:tr>
              <a:tr h="535282">
                <a:tc>
                  <a:txBody>
                    <a:bodyPr/>
                    <a:lstStyle/>
                    <a:p>
                      <a:r>
                        <a:rPr lang="nl-NL" dirty="0" smtClean="0"/>
                        <a:t>Periode</a:t>
                      </a:r>
                      <a:r>
                        <a:rPr lang="nl-NL" baseline="0" dirty="0" smtClean="0"/>
                        <a:t> 1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Periode</a:t>
                      </a:r>
                      <a:r>
                        <a:rPr lang="nl-NL" baseline="0" dirty="0" smtClean="0"/>
                        <a:t> 1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4859971"/>
                  </a:ext>
                </a:extLst>
              </a:tr>
              <a:tr h="535282">
                <a:tc>
                  <a:txBody>
                    <a:bodyPr/>
                    <a:lstStyle/>
                    <a:p>
                      <a:r>
                        <a:rPr lang="nl-NL" dirty="0" smtClean="0"/>
                        <a:t>Periode</a:t>
                      </a:r>
                      <a:r>
                        <a:rPr lang="nl-NL" baseline="0" dirty="0" smtClean="0"/>
                        <a:t> 2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Periode</a:t>
                      </a:r>
                      <a:r>
                        <a:rPr lang="nl-NL" baseline="0" dirty="0" smtClean="0"/>
                        <a:t> 2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4097571"/>
                  </a:ext>
                </a:extLst>
              </a:tr>
              <a:tr h="527949">
                <a:tc>
                  <a:txBody>
                    <a:bodyPr/>
                    <a:lstStyle/>
                    <a:p>
                      <a:r>
                        <a:rPr lang="nl-NL" dirty="0" smtClean="0"/>
                        <a:t>Periode 3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Periode 3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1484296"/>
                  </a:ext>
                </a:extLst>
              </a:tr>
              <a:tr h="535282">
                <a:tc>
                  <a:txBody>
                    <a:bodyPr/>
                    <a:lstStyle/>
                    <a:p>
                      <a:r>
                        <a:rPr lang="nl-NL" dirty="0" smtClean="0"/>
                        <a:t>Periode</a:t>
                      </a:r>
                      <a:r>
                        <a:rPr lang="nl-NL" baseline="0" dirty="0" smtClean="0"/>
                        <a:t> 4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b="1" dirty="0" smtClean="0">
                          <a:solidFill>
                            <a:srgbClr val="FF0000"/>
                          </a:solidFill>
                        </a:rPr>
                        <a:t>Periode</a:t>
                      </a:r>
                      <a:r>
                        <a:rPr lang="nl-NL" b="1" baseline="0" dirty="0" smtClean="0">
                          <a:solidFill>
                            <a:srgbClr val="FF0000"/>
                          </a:solidFill>
                        </a:rPr>
                        <a:t> 4 – centrale examens</a:t>
                      </a:r>
                      <a:endParaRPr lang="nl-NL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0060639"/>
                  </a:ext>
                </a:extLst>
              </a:tr>
            </a:tbl>
          </a:graphicData>
        </a:graphic>
      </p:graphicFrame>
      <p:pic>
        <p:nvPicPr>
          <p:cNvPr id="6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15318" y="8527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8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VMBO bovenbouw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nl-NL" sz="3200" dirty="0" smtClean="0"/>
              <a:t>Beroepsgerichte vakken (voor basis, kader en GL)</a:t>
            </a:r>
            <a:endParaRPr lang="nl-NL" sz="32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13</a:t>
            </a:fld>
            <a:endParaRPr lang="nl-NL"/>
          </a:p>
        </p:txBody>
      </p:sp>
      <p:pic>
        <p:nvPicPr>
          <p:cNvPr id="7" name="Tijdelijke aanduiding voor afbeelding 6"/>
          <p:cNvPicPr>
            <a:picLocks noGrp="1" noChangeAspect="1"/>
          </p:cNvPicPr>
          <p:nvPr>
            <p:ph type="pic" sz="quarter" idx="18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0" r="22400"/>
          <a:stretch>
            <a:fillRect/>
          </a:stretch>
        </p:blipFill>
        <p:spPr/>
      </p:pic>
      <p:pic>
        <p:nvPicPr>
          <p:cNvPr id="5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95886" y="11108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61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De profielen	</a:t>
            </a:r>
            <a:endParaRPr lang="nl-NL" dirty="0"/>
          </a:p>
        </p:txBody>
      </p:sp>
      <p:pic>
        <p:nvPicPr>
          <p:cNvPr id="8" name="Tijdelijke aanduiding voor afbeelding 7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9" r="12279"/>
          <a:stretch>
            <a:fillRect/>
          </a:stretch>
        </p:blipFill>
        <p:spPr/>
      </p:pic>
      <p:pic>
        <p:nvPicPr>
          <p:cNvPr id="7" name="Tijdelijke aanduiding voor afbeelding 6"/>
          <p:cNvPicPr>
            <a:picLocks noGrp="1" noChangeAspect="1"/>
          </p:cNvPicPr>
          <p:nvPr>
            <p:ph type="pic" sz="quarter" idx="17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9" r="12279"/>
          <a:stretch>
            <a:fillRect/>
          </a:stretch>
        </p:blipFill>
        <p:spPr/>
      </p:pic>
      <p:sp>
        <p:nvSpPr>
          <p:cNvPr id="5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323850" y="1628774"/>
            <a:ext cx="5256262" cy="4665021"/>
          </a:xfrm>
        </p:spPr>
        <p:txBody>
          <a:bodyPr/>
          <a:lstStyle/>
          <a:p>
            <a:pPr marL="0" lvl="0" indent="0">
              <a:buNone/>
            </a:pPr>
            <a:r>
              <a:rPr lang="nl-NL" dirty="0">
                <a:solidFill>
                  <a:prstClr val="black"/>
                </a:solidFill>
              </a:rPr>
              <a:t>Op het Ubbo Emmius Winschoten bieden we </a:t>
            </a:r>
            <a:r>
              <a:rPr lang="nl-NL" dirty="0" smtClean="0">
                <a:solidFill>
                  <a:prstClr val="black"/>
                </a:solidFill>
              </a:rPr>
              <a:t>de volgende leerwegen en profielen aan;</a:t>
            </a:r>
          </a:p>
          <a:p>
            <a:pPr marL="0" lvl="0" indent="0">
              <a:buNone/>
            </a:pPr>
            <a:endParaRPr lang="nl-NL" dirty="0">
              <a:solidFill>
                <a:prstClr val="black"/>
              </a:solidFill>
            </a:endParaRPr>
          </a:p>
          <a:p>
            <a:r>
              <a:rPr lang="nl-NL" sz="2000" dirty="0">
                <a:solidFill>
                  <a:prstClr val="black"/>
                </a:solidFill>
              </a:rPr>
              <a:t>Voor </a:t>
            </a:r>
            <a:r>
              <a:rPr lang="nl-NL" sz="2000" dirty="0" smtClean="0">
                <a:solidFill>
                  <a:prstClr val="black"/>
                </a:solidFill>
              </a:rPr>
              <a:t>basis, kader en gemengde leerweg:</a:t>
            </a:r>
            <a:endParaRPr lang="nl-NL" sz="2000" dirty="0">
              <a:solidFill>
                <a:prstClr val="black"/>
              </a:solidFill>
            </a:endParaRPr>
          </a:p>
          <a:p>
            <a:pPr lvl="1"/>
            <a:r>
              <a:rPr lang="nl-NL" sz="2000" dirty="0">
                <a:solidFill>
                  <a:prstClr val="black"/>
                </a:solidFill>
              </a:rPr>
              <a:t>Zorg en Welzijn</a:t>
            </a:r>
          </a:p>
          <a:p>
            <a:pPr lvl="1"/>
            <a:r>
              <a:rPr lang="nl-NL" sz="2000" dirty="0" smtClean="0">
                <a:solidFill>
                  <a:prstClr val="black"/>
                </a:solidFill>
              </a:rPr>
              <a:t>Dienstverlening </a:t>
            </a:r>
            <a:r>
              <a:rPr lang="nl-NL" sz="2000" dirty="0">
                <a:solidFill>
                  <a:prstClr val="black"/>
                </a:solidFill>
              </a:rPr>
              <a:t>en </a:t>
            </a:r>
            <a:r>
              <a:rPr lang="nl-NL" sz="2000" dirty="0" smtClean="0">
                <a:solidFill>
                  <a:prstClr val="black"/>
                </a:solidFill>
              </a:rPr>
              <a:t>Producten-Sport </a:t>
            </a:r>
            <a:endParaRPr lang="nl-NL" sz="2000" dirty="0">
              <a:solidFill>
                <a:prstClr val="black"/>
              </a:solidFill>
            </a:endParaRPr>
          </a:p>
          <a:p>
            <a:pPr lvl="1"/>
            <a:r>
              <a:rPr lang="nl-NL" sz="2000" dirty="0" smtClean="0">
                <a:solidFill>
                  <a:prstClr val="black"/>
                </a:solidFill>
              </a:rPr>
              <a:t>Dienstverlening </a:t>
            </a:r>
            <a:r>
              <a:rPr lang="nl-NL" sz="2000" dirty="0">
                <a:solidFill>
                  <a:prstClr val="black"/>
                </a:solidFill>
              </a:rPr>
              <a:t>en </a:t>
            </a:r>
            <a:r>
              <a:rPr lang="nl-NL" sz="2000" dirty="0" smtClean="0">
                <a:solidFill>
                  <a:prstClr val="black"/>
                </a:solidFill>
              </a:rPr>
              <a:t>Producten-Theater </a:t>
            </a:r>
          </a:p>
          <a:p>
            <a:pPr marL="457200" lvl="0" indent="-457200">
              <a:buFont typeface="+mj-lt"/>
              <a:buAutoNum type="arabicPeriod"/>
            </a:pPr>
            <a:endParaRPr lang="nl-NL" sz="2000" dirty="0">
              <a:solidFill>
                <a:prstClr val="black"/>
              </a:solidFill>
            </a:endParaRPr>
          </a:p>
          <a:p>
            <a:r>
              <a:rPr lang="nl-NL" sz="2000" dirty="0">
                <a:solidFill>
                  <a:prstClr val="black"/>
                </a:solidFill>
              </a:rPr>
              <a:t>Theoretische leerweg</a:t>
            </a:r>
            <a:endParaRPr lang="nl-NL" sz="2000" dirty="0">
              <a:solidFill>
                <a:prstClr val="black"/>
              </a:solidFill>
              <a:cs typeface="Arial"/>
            </a:endParaRPr>
          </a:p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14</a:t>
            </a:fld>
            <a:endParaRPr lang="nl-NL"/>
          </a:p>
        </p:txBody>
      </p:sp>
      <p:pic>
        <p:nvPicPr>
          <p:cNvPr id="3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72234" y="7897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16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3528" y="476959"/>
            <a:ext cx="6984776" cy="632666"/>
          </a:xfrm>
        </p:spPr>
        <p:txBody>
          <a:bodyPr/>
          <a:lstStyle/>
          <a:p>
            <a:r>
              <a:rPr lang="nl-NL" dirty="0"/>
              <a:t>Opbouw programma in de tijd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15</a:t>
            </a:fld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6722" y="1750979"/>
            <a:ext cx="6953234" cy="4605703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6074884" y="3793787"/>
            <a:ext cx="2195311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endParaRPr lang="nl-NL" sz="1100" dirty="0" smtClean="0"/>
          </a:p>
          <a:p>
            <a:pPr algn="ctr"/>
            <a:r>
              <a:rPr lang="nl-NL" sz="1100" dirty="0" smtClean="0"/>
              <a:t>Keuzemoment 2: leerlingen kiezen 1 (GL) of 2 (BK) nieuwe keuzevakken</a:t>
            </a:r>
          </a:p>
          <a:p>
            <a:endParaRPr lang="nl-NL" sz="1200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558" y="3793787"/>
            <a:ext cx="371812" cy="2153006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854" y="1663429"/>
            <a:ext cx="342629" cy="2054650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231237" y="2090589"/>
            <a:ext cx="461665" cy="1200329"/>
          </a:xfrm>
          <a:prstGeom prst="rect">
            <a:avLst/>
          </a:prstGeom>
          <a:solidFill>
            <a:srgbClr val="00B050"/>
          </a:solidFill>
        </p:spPr>
        <p:txBody>
          <a:bodyPr vert="vert270"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Leerjaar 4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250855" y="4270840"/>
            <a:ext cx="461665" cy="1200329"/>
          </a:xfrm>
          <a:prstGeom prst="rect">
            <a:avLst/>
          </a:prstGeom>
          <a:solidFill>
            <a:srgbClr val="00B050"/>
          </a:solidFill>
        </p:spPr>
        <p:txBody>
          <a:bodyPr vert="vert270"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Leerjaar 3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4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20791" y="1142845"/>
            <a:ext cx="494348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9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0039" y="874108"/>
            <a:ext cx="3479664" cy="632666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Profielmodules D&amp;P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16</a:t>
            </a:fld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8"/>
          </p:nvPr>
        </p:nvSpPr>
        <p:spPr>
          <a:xfrm>
            <a:off x="183807" y="2002332"/>
            <a:ext cx="4172169" cy="4464050"/>
          </a:xfrm>
        </p:spPr>
        <p:txBody>
          <a:bodyPr/>
          <a:lstStyle/>
          <a:p>
            <a:r>
              <a:rPr lang="nl-NL" dirty="0" smtClean="0">
                <a:solidFill>
                  <a:prstClr val="black"/>
                </a:solidFill>
              </a:rPr>
              <a:t>organiseren </a:t>
            </a:r>
            <a:r>
              <a:rPr lang="nl-NL" dirty="0">
                <a:solidFill>
                  <a:prstClr val="black"/>
                </a:solidFill>
              </a:rPr>
              <a:t>van een activiteit </a:t>
            </a:r>
            <a:r>
              <a:rPr lang="nl-NL" dirty="0" smtClean="0">
                <a:solidFill>
                  <a:prstClr val="black"/>
                </a:solidFill>
              </a:rPr>
              <a:t>voor </a:t>
            </a:r>
            <a:r>
              <a:rPr lang="nl-NL" dirty="0">
                <a:solidFill>
                  <a:prstClr val="black"/>
                </a:solidFill>
              </a:rPr>
              <a:t>een </a:t>
            </a:r>
            <a:r>
              <a:rPr lang="nl-NL" dirty="0" smtClean="0">
                <a:solidFill>
                  <a:prstClr val="black"/>
                </a:solidFill>
              </a:rPr>
              <a:t>opdrachtgever</a:t>
            </a:r>
            <a:r>
              <a:rPr lang="nl-NL" dirty="0">
                <a:solidFill>
                  <a:prstClr val="black"/>
                </a:solidFill>
              </a:rPr>
              <a:t> </a:t>
            </a:r>
            <a:r>
              <a:rPr lang="nl-NL" dirty="0" smtClean="0">
                <a:solidFill>
                  <a:prstClr val="black"/>
                </a:solidFill>
              </a:rPr>
              <a:t>(</a:t>
            </a:r>
            <a:r>
              <a:rPr lang="nl-NL" dirty="0" smtClean="0">
                <a:cs typeface="Arial"/>
              </a:rPr>
              <a:t>GL</a:t>
            </a:r>
            <a:r>
              <a:rPr lang="nl-NL" dirty="0">
                <a:cs typeface="Arial"/>
              </a:rPr>
              <a:t>)</a:t>
            </a:r>
            <a:endParaRPr lang="nl-NL" dirty="0"/>
          </a:p>
          <a:p>
            <a:r>
              <a:rPr lang="nl-NL" dirty="0">
                <a:solidFill>
                  <a:prstClr val="black"/>
                </a:solidFill>
              </a:rPr>
              <a:t>product maken en verbeteren</a:t>
            </a:r>
            <a:endParaRPr lang="nl-NL" dirty="0"/>
          </a:p>
          <a:p>
            <a:r>
              <a:rPr lang="nl-NL" dirty="0">
                <a:solidFill>
                  <a:prstClr val="black"/>
                </a:solidFill>
                <a:cs typeface="Arial"/>
              </a:rPr>
              <a:t>presenteren, promoten en verkopen</a:t>
            </a:r>
            <a:endParaRPr lang="nl-NL" dirty="0">
              <a:solidFill>
                <a:prstClr val="black"/>
              </a:solidFill>
            </a:endParaRPr>
          </a:p>
          <a:p>
            <a:r>
              <a:rPr lang="nl-NL" dirty="0">
                <a:solidFill>
                  <a:prstClr val="black"/>
                </a:solidFill>
              </a:rPr>
              <a:t>multimediale producten maken</a:t>
            </a:r>
            <a:r>
              <a:rPr lang="nl-NL" dirty="0">
                <a:solidFill>
                  <a:prstClr val="black"/>
                </a:solidFill>
                <a:cs typeface="Arial"/>
              </a:rPr>
              <a:t> (GL)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4355977" y="2131265"/>
            <a:ext cx="4104134" cy="4464050"/>
          </a:xfrm>
        </p:spPr>
        <p:txBody>
          <a:bodyPr/>
          <a:lstStyle/>
          <a:p>
            <a:r>
              <a:rPr lang="nl-NL" dirty="0"/>
              <a:t>Mens &amp; gezondheid</a:t>
            </a:r>
          </a:p>
          <a:p>
            <a:r>
              <a:rPr lang="nl-NL" dirty="0"/>
              <a:t>Mens &amp; activiteit (GL)</a:t>
            </a:r>
          </a:p>
          <a:p>
            <a:r>
              <a:rPr lang="nl-NL" dirty="0"/>
              <a:t>Mens &amp; zorg (GL)</a:t>
            </a:r>
          </a:p>
          <a:p>
            <a:r>
              <a:rPr lang="nl-NL" dirty="0"/>
              <a:t>Mens &amp; omgeving</a:t>
            </a:r>
          </a:p>
          <a:p>
            <a:endParaRPr lang="nl-NL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4355977" y="874108"/>
            <a:ext cx="3479664" cy="1006223"/>
          </a:xfrm>
          <a:prstGeom prst="rect">
            <a:avLst/>
          </a:prstGeom>
        </p:spPr>
        <p:txBody>
          <a:bodyPr anchor="t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b="1" kern="1200">
                <a:solidFill>
                  <a:srgbClr val="006EB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 smtClean="0"/>
              <a:t>Profielmodules </a:t>
            </a:r>
          </a:p>
          <a:p>
            <a:r>
              <a:rPr lang="nl-NL" dirty="0" smtClean="0"/>
              <a:t>Z&amp;W</a:t>
            </a:r>
            <a:endParaRPr lang="nl-NL" dirty="0"/>
          </a:p>
        </p:txBody>
      </p:sp>
      <p:pic>
        <p:nvPicPr>
          <p:cNvPr id="7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73145" y="3257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10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nl-NL" sz="2800" dirty="0" smtClean="0">
                <a:solidFill>
                  <a:srgbClr val="213582"/>
                </a:solidFill>
              </a:rPr>
              <a:t>Urenverdeling beroepsgericht </a:t>
            </a:r>
            <a:r>
              <a:rPr lang="nl-NL" sz="2400" dirty="0" smtClean="0">
                <a:solidFill>
                  <a:srgbClr val="213582"/>
                </a:solidFill>
              </a:rPr>
              <a:t>(per week)</a:t>
            </a:r>
            <a:endParaRPr lang="nl-NL" sz="24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lvl="0"/>
            <a:r>
              <a:rPr lang="nl-NL" dirty="0">
                <a:solidFill>
                  <a:prstClr val="black"/>
                </a:solidFill>
              </a:rPr>
              <a:t>BK:</a:t>
            </a:r>
          </a:p>
          <a:p>
            <a:pPr lvl="1">
              <a:buClr>
                <a:srgbClr val="F39100"/>
              </a:buClr>
            </a:pPr>
            <a:r>
              <a:rPr lang="nl-NL" dirty="0">
                <a:solidFill>
                  <a:prstClr val="black"/>
                </a:solidFill>
              </a:rPr>
              <a:t>6 uur profielvakken</a:t>
            </a:r>
          </a:p>
          <a:p>
            <a:pPr lvl="1">
              <a:buClr>
                <a:srgbClr val="F39100"/>
              </a:buClr>
            </a:pPr>
            <a:r>
              <a:rPr lang="nl-NL" dirty="0">
                <a:solidFill>
                  <a:prstClr val="black"/>
                </a:solidFill>
              </a:rPr>
              <a:t>3 uur keuzevak 1</a:t>
            </a:r>
          </a:p>
          <a:p>
            <a:pPr lvl="1">
              <a:buClr>
                <a:srgbClr val="F39100"/>
              </a:buClr>
            </a:pPr>
            <a:r>
              <a:rPr lang="nl-NL" dirty="0">
                <a:solidFill>
                  <a:prstClr val="black"/>
                </a:solidFill>
              </a:rPr>
              <a:t>3 uur keuzevak 2</a:t>
            </a:r>
          </a:p>
          <a:p>
            <a:pPr lvl="2">
              <a:buClr>
                <a:srgbClr val="E50040"/>
              </a:buClr>
            </a:pPr>
            <a:r>
              <a:rPr lang="nl-NL" dirty="0">
                <a:solidFill>
                  <a:prstClr val="black"/>
                </a:solidFill>
              </a:rPr>
              <a:t>Samen: 12 uur in de week</a:t>
            </a:r>
          </a:p>
          <a:p>
            <a:pPr lvl="0"/>
            <a:r>
              <a:rPr lang="nl-NL" dirty="0">
                <a:solidFill>
                  <a:prstClr val="black"/>
                </a:solidFill>
              </a:rPr>
              <a:t>GL:</a:t>
            </a:r>
          </a:p>
          <a:p>
            <a:pPr lvl="1">
              <a:buClr>
                <a:srgbClr val="F39100"/>
              </a:buClr>
            </a:pPr>
            <a:r>
              <a:rPr lang="nl-NL" dirty="0">
                <a:solidFill>
                  <a:prstClr val="black"/>
                </a:solidFill>
              </a:rPr>
              <a:t>3 uur profielvakken</a:t>
            </a:r>
          </a:p>
          <a:p>
            <a:pPr lvl="1">
              <a:buClr>
                <a:srgbClr val="F39100"/>
              </a:buClr>
            </a:pPr>
            <a:r>
              <a:rPr lang="nl-NL" dirty="0">
                <a:solidFill>
                  <a:prstClr val="black"/>
                </a:solidFill>
              </a:rPr>
              <a:t>3 uur keuzevak</a:t>
            </a:r>
          </a:p>
          <a:p>
            <a:pPr lvl="2">
              <a:buClr>
                <a:srgbClr val="E50040"/>
              </a:buClr>
            </a:pPr>
            <a:r>
              <a:rPr lang="nl-NL" dirty="0">
                <a:solidFill>
                  <a:prstClr val="black"/>
                </a:solidFill>
              </a:rPr>
              <a:t>Samen: 6 uur in de week</a:t>
            </a:r>
            <a:endParaRPr lang="nl-NL" dirty="0"/>
          </a:p>
          <a:p>
            <a:r>
              <a:rPr lang="nl-NL" dirty="0"/>
              <a:t> </a:t>
            </a:r>
            <a:r>
              <a:rPr lang="nl-NL" sz="2400" dirty="0"/>
              <a:t>A</a:t>
            </a:r>
            <a:r>
              <a:rPr lang="nl-NL" sz="2000" dirty="0"/>
              <a:t>VO vakken: bijvoorbeeld Engels, Nederlands, </a:t>
            </a:r>
            <a:r>
              <a:rPr lang="nl-NL" sz="2000" dirty="0" smtClean="0"/>
              <a:t>wiskunde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17</a:t>
            </a:fld>
            <a:endParaRPr lang="nl-NL"/>
          </a:p>
        </p:txBody>
      </p:sp>
      <p:pic>
        <p:nvPicPr>
          <p:cNvPr id="8" name="Tijdelijke aanduiding voor afbeelding 7"/>
          <p:cNvPicPr>
            <a:picLocks noGrp="1" noChangeAspect="1"/>
          </p:cNvPicPr>
          <p:nvPr>
            <p:ph type="pic" sz="quarter" idx="17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5" r="23215"/>
          <a:stretch>
            <a:fillRect/>
          </a:stretch>
        </p:blipFill>
        <p:spPr>
          <a:xfrm>
            <a:off x="5292725" y="1844576"/>
            <a:ext cx="3240359" cy="4032448"/>
          </a:xfrm>
        </p:spPr>
      </p:pic>
      <p:pic>
        <p:nvPicPr>
          <p:cNvPr id="3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9175" y="2927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68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3528" y="448640"/>
            <a:ext cx="6984776" cy="632666"/>
          </a:xfrm>
        </p:spPr>
        <p:txBody>
          <a:bodyPr/>
          <a:lstStyle/>
          <a:p>
            <a:r>
              <a:rPr lang="nl-NL" dirty="0" smtClean="0">
                <a:solidFill>
                  <a:srgbClr val="21428D"/>
                </a:solidFill>
              </a:rPr>
              <a:t>Keuzevakken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18</a:t>
            </a:fld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9"/>
          </p:nvPr>
        </p:nvSpPr>
        <p:spPr>
          <a:xfrm>
            <a:off x="323528" y="1081306"/>
            <a:ext cx="8496622" cy="5137785"/>
          </a:xfrm>
        </p:spPr>
        <p:txBody>
          <a:bodyPr/>
          <a:lstStyle/>
          <a:p>
            <a:pPr marL="0" indent="0">
              <a:buNone/>
            </a:pPr>
            <a:r>
              <a:rPr lang="nl-NL" sz="1800" dirty="0" smtClean="0">
                <a:solidFill>
                  <a:prstClr val="black"/>
                </a:solidFill>
                <a:cs typeface="Arial"/>
              </a:rPr>
              <a:t>Keuze uit onder andere:</a:t>
            </a:r>
          </a:p>
          <a:p>
            <a:pPr marL="457200" indent="-457200">
              <a:buAutoNum type="arabicPeriod"/>
            </a:pPr>
            <a:r>
              <a:rPr lang="nl-NL" sz="1800" dirty="0" smtClean="0">
                <a:solidFill>
                  <a:prstClr val="black"/>
                </a:solidFill>
                <a:cs typeface="Arial"/>
              </a:rPr>
              <a:t>Podium</a:t>
            </a:r>
            <a:endParaRPr lang="nl-NL" sz="1800" dirty="0">
              <a:solidFill>
                <a:prstClr val="black"/>
              </a:solidFill>
              <a:cs typeface="Arial"/>
            </a:endParaRPr>
          </a:p>
          <a:p>
            <a:pPr marL="457200" indent="-457200">
              <a:buAutoNum type="arabicPeriod"/>
            </a:pPr>
            <a:r>
              <a:rPr lang="nl-NL" sz="1800" dirty="0">
                <a:solidFill>
                  <a:prstClr val="black"/>
                </a:solidFill>
                <a:cs typeface="Arial"/>
              </a:rPr>
              <a:t>Ondersteunen bij sport en bewegingsactiviteiten</a:t>
            </a:r>
          </a:p>
          <a:p>
            <a:pPr marL="457200" indent="-457200">
              <a:buAutoNum type="arabicPeriod"/>
            </a:pPr>
            <a:r>
              <a:rPr lang="nl-NL" sz="1800" dirty="0" smtClean="0">
                <a:solidFill>
                  <a:prstClr val="black"/>
                </a:solidFill>
                <a:cs typeface="Arial"/>
              </a:rPr>
              <a:t>Keuken</a:t>
            </a:r>
            <a:endParaRPr lang="nl-NL" sz="1800" dirty="0">
              <a:solidFill>
                <a:prstClr val="black"/>
              </a:solidFill>
              <a:cs typeface="Arial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nl-NL" sz="1800" dirty="0" smtClean="0">
                <a:solidFill>
                  <a:prstClr val="black"/>
                </a:solidFill>
              </a:rPr>
              <a:t>Kennismaking </a:t>
            </a:r>
            <a:r>
              <a:rPr lang="nl-NL" sz="1800" dirty="0">
                <a:solidFill>
                  <a:prstClr val="black"/>
                </a:solidFill>
              </a:rPr>
              <a:t>met uiterlijke verzorging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1800" dirty="0">
                <a:solidFill>
                  <a:prstClr val="black"/>
                </a:solidFill>
              </a:rPr>
              <a:t>Facilitaire dienstverlening </a:t>
            </a:r>
            <a:endParaRPr lang="nl-NL" sz="1800" dirty="0" smtClean="0">
              <a:solidFill>
                <a:prstClr val="black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nl-NL" sz="1800" dirty="0" smtClean="0">
                <a:solidFill>
                  <a:prstClr val="black"/>
                </a:solidFill>
              </a:rPr>
              <a:t>Voorkomen </a:t>
            </a:r>
            <a:r>
              <a:rPr lang="nl-NL" sz="1800" dirty="0">
                <a:solidFill>
                  <a:prstClr val="black"/>
                </a:solidFill>
              </a:rPr>
              <a:t>van ongevallen en EHBO</a:t>
            </a:r>
            <a:endParaRPr lang="nl-NL" sz="1800" dirty="0">
              <a:solidFill>
                <a:prstClr val="black"/>
              </a:solidFill>
              <a:cs typeface="Arial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nl-NL" sz="1800" dirty="0">
                <a:solidFill>
                  <a:prstClr val="black"/>
                </a:solidFill>
              </a:rPr>
              <a:t>Geüniformeerde dienstverlening</a:t>
            </a:r>
            <a:r>
              <a:rPr lang="nl-NL" sz="1800" dirty="0">
                <a:solidFill>
                  <a:prstClr val="black"/>
                </a:solidFill>
                <a:cs typeface="Arial"/>
              </a:rPr>
              <a:t>/veiligheid</a:t>
            </a:r>
            <a:endParaRPr lang="nl-NL" sz="1800" dirty="0">
              <a:solidFill>
                <a:prstClr val="black"/>
              </a:solidFill>
            </a:endParaRPr>
          </a:p>
          <a:p>
            <a:endParaRPr lang="nl-NL" sz="1800" dirty="0" smtClean="0">
              <a:solidFill>
                <a:srgbClr val="002060"/>
              </a:solidFill>
              <a:cs typeface="Arial"/>
            </a:endParaRPr>
          </a:p>
          <a:p>
            <a:r>
              <a:rPr lang="nl-NL" sz="1800" dirty="0" smtClean="0">
                <a:solidFill>
                  <a:srgbClr val="002060"/>
                </a:solidFill>
                <a:cs typeface="Arial"/>
              </a:rPr>
              <a:t>Een leerling met een afgerond cijfer ‘3’ voor een keuzevak mag geen examen doen! Dat betekent dat je met een 3 voor een keuzevak ook niet wordt bevorderd naar leerjaar 4.</a:t>
            </a:r>
            <a:r>
              <a:rPr lang="nl-NL" sz="1800" dirty="0">
                <a:solidFill>
                  <a:srgbClr val="002060"/>
                </a:solidFill>
                <a:cs typeface="Arial"/>
              </a:rPr>
              <a:t> </a:t>
            </a:r>
            <a:endParaRPr lang="nl-NL" sz="1800" dirty="0" smtClean="0">
              <a:solidFill>
                <a:srgbClr val="002060"/>
              </a:solidFill>
              <a:cs typeface="Arial"/>
            </a:endParaRPr>
          </a:p>
          <a:p>
            <a:r>
              <a:rPr lang="nl-NL" sz="1800" dirty="0" smtClean="0">
                <a:solidFill>
                  <a:srgbClr val="002060"/>
                </a:solidFill>
                <a:cs typeface="Arial"/>
              </a:rPr>
              <a:t>LET </a:t>
            </a:r>
            <a:r>
              <a:rPr lang="nl-NL" sz="1800" dirty="0">
                <a:solidFill>
                  <a:srgbClr val="002060"/>
                </a:solidFill>
                <a:cs typeface="Arial"/>
              </a:rPr>
              <a:t>OP! De cijfers van de keuzevakken worden meegenomen naar het examen. </a:t>
            </a:r>
          </a:p>
          <a:p>
            <a:pPr marL="0" lvl="0" indent="0">
              <a:buNone/>
            </a:pPr>
            <a:endParaRPr lang="nl-NL" sz="1800" dirty="0">
              <a:solidFill>
                <a:srgbClr val="002060"/>
              </a:solidFill>
              <a:cs typeface="Arial"/>
            </a:endParaRPr>
          </a:p>
          <a:p>
            <a:endParaRPr lang="nl-NL" sz="2000" dirty="0"/>
          </a:p>
        </p:txBody>
      </p:sp>
      <p:pic>
        <p:nvPicPr>
          <p:cNvPr id="5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72234" y="4486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9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Examenprogramma VMBO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23528" y="1844823"/>
            <a:ext cx="8568952" cy="822713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altLang="nl-NL" sz="3200" dirty="0"/>
              <a:t>Het schoolexamen (PTA</a:t>
            </a:r>
            <a:r>
              <a:rPr lang="nl-NL" altLang="nl-NL" sz="3200" dirty="0" smtClean="0"/>
              <a:t>) </a:t>
            </a:r>
            <a:r>
              <a:rPr lang="nl-NL" altLang="nl-NL" sz="3200" dirty="0" smtClean="0">
                <a:sym typeface="Wingdings" panose="05000000000000000000" pitchFamily="2" charset="2"/>
              </a:rPr>
              <a:t></a:t>
            </a:r>
            <a:r>
              <a:rPr lang="nl-NL" altLang="nl-NL" sz="3200" dirty="0" smtClean="0"/>
              <a:t> </a:t>
            </a:r>
            <a:r>
              <a:rPr lang="nl-NL" altLang="nl-NL" sz="3200" dirty="0"/>
              <a:t>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altLang="nl-NL" sz="3200" dirty="0"/>
              <a:t>Het Centraal Examen </a:t>
            </a:r>
            <a:r>
              <a:rPr lang="nl-NL" altLang="nl-NL" sz="3200" dirty="0" smtClean="0">
                <a:sym typeface="Wingdings" panose="05000000000000000000" pitchFamily="2" charset="2"/>
              </a:rPr>
              <a:t> </a:t>
            </a:r>
            <a:r>
              <a:rPr lang="nl-NL" altLang="nl-NL" sz="3200" dirty="0" smtClean="0"/>
              <a:t>CE</a:t>
            </a:r>
            <a:endParaRPr lang="nl-NL" altLang="nl-NL" sz="3200" dirty="0"/>
          </a:p>
          <a:p>
            <a:endParaRPr lang="nl-NL" sz="32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19</a:t>
            </a:fld>
            <a:endParaRPr lang="nl-NL"/>
          </a:p>
        </p:txBody>
      </p:sp>
      <p:pic>
        <p:nvPicPr>
          <p:cNvPr id="7" name="Tijdelijke aanduiding voor afbeelding 6"/>
          <p:cNvPicPr>
            <a:picLocks noGrp="1" noChangeAspect="1"/>
          </p:cNvPicPr>
          <p:nvPr>
            <p:ph type="pic" sz="quarter" idx="18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0" r="22400"/>
          <a:stretch>
            <a:fillRect/>
          </a:stretch>
        </p:blipFill>
        <p:spPr/>
      </p:pic>
      <p:pic>
        <p:nvPicPr>
          <p:cNvPr id="6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24805" y="3256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5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Welkom in klas 3	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323528" y="2279704"/>
            <a:ext cx="4968875" cy="1253910"/>
          </a:xfrm>
        </p:spPr>
        <p:txBody>
          <a:bodyPr/>
          <a:lstStyle/>
          <a:p>
            <a:pPr marL="0" indent="0">
              <a:buNone/>
            </a:pPr>
            <a:r>
              <a:rPr lang="nl-NL" sz="2000" dirty="0" smtClean="0"/>
              <a:t>Carla Ulenreef</a:t>
            </a:r>
          </a:p>
          <a:p>
            <a:pPr lvl="1"/>
            <a:r>
              <a:rPr lang="nl-NL" sz="2000" dirty="0" smtClean="0"/>
              <a:t>Leerjaarcoördinator klas 3 en 4</a:t>
            </a:r>
          </a:p>
          <a:p>
            <a:pPr lvl="1"/>
            <a:r>
              <a:rPr lang="nl-NL" sz="2000" dirty="0" smtClean="0"/>
              <a:t>Examensecretaris </a:t>
            </a:r>
          </a:p>
          <a:p>
            <a:pPr lvl="1"/>
            <a:endParaRPr lang="nl-NL" dirty="0"/>
          </a:p>
          <a:p>
            <a:pPr lvl="1"/>
            <a:endParaRPr lang="nl-NL" dirty="0" smtClean="0"/>
          </a:p>
          <a:p>
            <a:pPr lvl="1"/>
            <a:endParaRPr lang="nl-NL" dirty="0"/>
          </a:p>
          <a:p>
            <a:pPr lvl="1"/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2</a:t>
            </a:fld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5"/>
          <a:srcRect l="20000" t="29259" r="68542" b="51112"/>
          <a:stretch/>
        </p:blipFill>
        <p:spPr>
          <a:xfrm>
            <a:off x="5582620" y="2131743"/>
            <a:ext cx="1608315" cy="1549831"/>
          </a:xfrm>
          <a:prstGeom prst="rect">
            <a:avLst/>
          </a:prstGeom>
        </p:spPr>
      </p:pic>
      <p:pic>
        <p:nvPicPr>
          <p:cNvPr id="11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6259" y="8527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1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altLang="nl-NL" sz="3600" dirty="0">
                <a:solidFill>
                  <a:srgbClr val="21428D"/>
                </a:solidFill>
              </a:rPr>
              <a:t>Programma van Toetsing </a:t>
            </a:r>
            <a:br>
              <a:rPr lang="nl-NL" altLang="nl-NL" sz="3600" dirty="0">
                <a:solidFill>
                  <a:srgbClr val="21428D"/>
                </a:solidFill>
              </a:rPr>
            </a:br>
            <a:r>
              <a:rPr lang="nl-NL" altLang="nl-NL" sz="3600" dirty="0">
                <a:solidFill>
                  <a:srgbClr val="21428D"/>
                </a:solidFill>
              </a:rPr>
              <a:t>en Afsluiting = PTA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20</a:t>
            </a:fld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9"/>
          </p:nvPr>
        </p:nvSpPr>
        <p:spPr>
          <a:xfrm>
            <a:off x="323528" y="2110901"/>
            <a:ext cx="8496622" cy="424457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nl-NL" altLang="nl-NL" sz="2000" dirty="0" smtClean="0"/>
              <a:t>Schriftelijke toetsen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altLang="nl-NL" sz="2000" dirty="0" smtClean="0"/>
              <a:t>Mondelinge toetsen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altLang="nl-NL" sz="2000" dirty="0" smtClean="0"/>
              <a:t>(Praktijk)opdrachten</a:t>
            </a:r>
            <a:endParaRPr lang="nl-NL" altLang="nl-NL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nl-NL" altLang="nl-NL" sz="2000" dirty="0"/>
              <a:t>Handelingsdelen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altLang="nl-NL" sz="2000" dirty="0"/>
              <a:t>Buitenschools leren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altLang="nl-NL" sz="2000" dirty="0" smtClean="0"/>
              <a:t>AEL-Stage (</a:t>
            </a:r>
            <a:r>
              <a:rPr lang="nl-NL" altLang="nl-NL" sz="2000" dirty="0" err="1" smtClean="0"/>
              <a:t>arbeidservarend</a:t>
            </a:r>
            <a:r>
              <a:rPr lang="nl-NL" altLang="nl-NL" sz="2000" dirty="0" smtClean="0"/>
              <a:t> leren)</a:t>
            </a:r>
          </a:p>
          <a:p>
            <a:pPr>
              <a:buFont typeface="Wingdings" panose="05000000000000000000" pitchFamily="2" charset="2"/>
              <a:buChar char="§"/>
            </a:pPr>
            <a:endParaRPr lang="nl-NL" altLang="nl-NL" sz="2400" dirty="0"/>
          </a:p>
          <a:p>
            <a:pPr marL="0" indent="0">
              <a:buNone/>
            </a:pPr>
            <a:r>
              <a:rPr lang="nl-NL" altLang="nl-NL" sz="2000" dirty="0"/>
              <a:t>Let op: alle </a:t>
            </a:r>
            <a:r>
              <a:rPr lang="nl-NL" altLang="nl-NL" sz="2000" dirty="0" smtClean="0"/>
              <a:t>onderdelen </a:t>
            </a:r>
            <a:r>
              <a:rPr lang="nl-NL" altLang="nl-NL" sz="2000" dirty="0"/>
              <a:t>uit het PTA moeten voor het einde van het schooljaar zijn </a:t>
            </a:r>
            <a:r>
              <a:rPr lang="nl-NL" altLang="nl-NL" sz="2000" dirty="0" smtClean="0"/>
              <a:t>afgerond om over te kunnen naar het 4</a:t>
            </a:r>
            <a:r>
              <a:rPr lang="nl-NL" altLang="nl-NL" sz="2000" baseline="30000" dirty="0" smtClean="0"/>
              <a:t>e</a:t>
            </a:r>
            <a:r>
              <a:rPr lang="nl-NL" altLang="nl-NL" sz="2000" dirty="0" smtClean="0"/>
              <a:t> leerjaar! Wij vragen u als ouders mee te kijken in Magister om zodoende op de hoogte te blijven van de voortgang van uw zoon/dochter. </a:t>
            </a:r>
            <a:endParaRPr lang="nl-NL" altLang="nl-NL" sz="2000" dirty="0"/>
          </a:p>
          <a:p>
            <a:pPr>
              <a:buFont typeface="Wingdings" panose="05000000000000000000" pitchFamily="2" charset="2"/>
              <a:buChar char="§"/>
            </a:pPr>
            <a:endParaRPr lang="nl-NL" altLang="nl-NL" sz="2400" dirty="0"/>
          </a:p>
          <a:p>
            <a:endParaRPr lang="nl-NL" dirty="0"/>
          </a:p>
        </p:txBody>
      </p:sp>
      <p:pic>
        <p:nvPicPr>
          <p:cNvPr id="5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76265" y="7801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32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altLang="nl-NL" dirty="0">
                <a:solidFill>
                  <a:srgbClr val="21428D"/>
                </a:solidFill>
              </a:rPr>
              <a:t>De resultaten uit klas 3</a:t>
            </a:r>
            <a:r>
              <a:rPr lang="nl-NL" altLang="nl-NL" sz="3200" dirty="0">
                <a:solidFill>
                  <a:srgbClr val="21428D"/>
                </a:solidFill>
              </a:rPr>
              <a:t> 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21</a:t>
            </a:fld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9"/>
          </p:nvPr>
        </p:nvSpPr>
        <p:spPr>
          <a:xfrm>
            <a:off x="323528" y="1708785"/>
            <a:ext cx="8496622" cy="44640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nl-NL" altLang="nl-NL" sz="2400" dirty="0"/>
              <a:t>In het vak-PTA is te zien welke toetsen meegaan naar het vierde leerjaar. </a:t>
            </a:r>
            <a:r>
              <a:rPr lang="nl-NL" altLang="nl-NL" sz="2400" dirty="0" smtClean="0"/>
              <a:t>Bij deze toetsen </a:t>
            </a:r>
            <a:r>
              <a:rPr lang="nl-NL" altLang="nl-NL" sz="2400" dirty="0"/>
              <a:t>staat onder de kolom dossier </a:t>
            </a:r>
            <a:r>
              <a:rPr lang="nl-NL" altLang="nl-NL" sz="2400" dirty="0" smtClean="0"/>
              <a:t>‘ja</a:t>
            </a:r>
            <a:r>
              <a:rPr lang="nl-NL" altLang="nl-NL" sz="2400" dirty="0"/>
              <a:t>’.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altLang="nl-NL" sz="2400" dirty="0" smtClean="0"/>
              <a:t>Alle </a:t>
            </a:r>
            <a:r>
              <a:rPr lang="nl-NL" altLang="nl-NL" sz="2400" dirty="0"/>
              <a:t>vakken op je eindcijferlijst; ook die je niet meeneemt naar het vierde </a:t>
            </a:r>
            <a:r>
              <a:rPr lang="nl-NL" altLang="nl-NL" sz="2400" dirty="0" smtClean="0"/>
              <a:t>leerjaar, </a:t>
            </a:r>
            <a:r>
              <a:rPr lang="nl-NL" altLang="nl-NL" sz="2400" dirty="0"/>
              <a:t>tellen mee voor de </a:t>
            </a:r>
            <a:r>
              <a:rPr lang="nl-NL" altLang="nl-NL" sz="2400" dirty="0" smtClean="0"/>
              <a:t>overgang.</a:t>
            </a:r>
            <a:endParaRPr lang="nl-NL" altLang="nl-NL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nl-NL" altLang="nl-NL" sz="2400" dirty="0" smtClean="0"/>
              <a:t>Het vak K-CKV </a:t>
            </a:r>
            <a:r>
              <a:rPr lang="nl-NL" altLang="nl-NL" sz="2400" dirty="0"/>
              <a:t>wordt eind leerjaar 3 </a:t>
            </a:r>
            <a:r>
              <a:rPr lang="nl-NL" altLang="nl-NL" sz="2400" dirty="0" smtClean="0"/>
              <a:t>afgesloten, het resultaat hiervan moet een ‘voldoende’ of ‘goed’ zijn.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altLang="nl-NL" sz="2400" dirty="0" smtClean="0"/>
              <a:t>Maatschappijleer wordt </a:t>
            </a:r>
            <a:r>
              <a:rPr lang="nl-NL" altLang="nl-NL" sz="1800" dirty="0" smtClean="0"/>
              <a:t>(afgezien van de herkansingsmogelijkheid in het 4</a:t>
            </a:r>
            <a:r>
              <a:rPr lang="nl-NL" altLang="nl-NL" sz="1800" baseline="30000" dirty="0" smtClean="0"/>
              <a:t>e</a:t>
            </a:r>
            <a:r>
              <a:rPr lang="nl-NL" altLang="nl-NL" sz="1800" dirty="0" smtClean="0"/>
              <a:t> leerjaar) </a:t>
            </a:r>
            <a:r>
              <a:rPr lang="nl-NL" altLang="nl-NL" sz="2400" dirty="0" smtClean="0"/>
              <a:t>eind leerjaar 3 afgesloten.</a:t>
            </a:r>
          </a:p>
          <a:p>
            <a:endParaRPr lang="nl-NL" dirty="0"/>
          </a:p>
        </p:txBody>
      </p:sp>
      <p:pic>
        <p:nvPicPr>
          <p:cNvPr id="5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61965" y="8527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29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3528" y="473398"/>
            <a:ext cx="6984776" cy="632666"/>
          </a:xfrm>
        </p:spPr>
        <p:txBody>
          <a:bodyPr/>
          <a:lstStyle/>
          <a:p>
            <a:r>
              <a:rPr lang="nl-NL" altLang="nl-NL" sz="2800" dirty="0">
                <a:solidFill>
                  <a:srgbClr val="21428D"/>
                </a:solidFill>
              </a:rPr>
              <a:t>Maatschappijleer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22</a:t>
            </a:fld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9"/>
          </p:nvPr>
        </p:nvSpPr>
        <p:spPr>
          <a:xfrm>
            <a:off x="323528" y="1106064"/>
            <a:ext cx="8820472" cy="44640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nl-NL" altLang="nl-NL" sz="2400" dirty="0" smtClean="0"/>
              <a:t>Maatschappijleer wordt alleen in het derde jaar</a:t>
            </a:r>
          </a:p>
          <a:p>
            <a:pPr marL="0" indent="0">
              <a:buNone/>
            </a:pPr>
            <a:r>
              <a:rPr lang="nl-NL" altLang="nl-NL" sz="2400" dirty="0" smtClean="0"/>
              <a:t> gegeven en wordt beoordeeld met een cijfer.</a:t>
            </a:r>
            <a:endParaRPr lang="nl-NL" altLang="nl-NL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nl-NL" altLang="nl-NL" sz="2400" dirty="0"/>
              <a:t>Eindcijfer </a:t>
            </a:r>
            <a:r>
              <a:rPr lang="nl-NL" altLang="nl-NL" sz="2400" dirty="0" smtClean="0"/>
              <a:t>telt mee voor eindexamenuitslag.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altLang="nl-NL" sz="2400" dirty="0" smtClean="0"/>
              <a:t>Compensatiepunt bij cijfer 7 of hoger</a:t>
            </a:r>
            <a:r>
              <a:rPr lang="nl-NL" altLang="nl-NL" sz="2400" dirty="0"/>
              <a:t>. </a:t>
            </a:r>
            <a:endParaRPr lang="nl-NL" altLang="nl-NL" sz="24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nl-NL" altLang="nl-NL" sz="2400" dirty="0" smtClean="0"/>
              <a:t>Gemiddeld </a:t>
            </a:r>
            <a:r>
              <a:rPr lang="nl-NL" altLang="nl-NL" sz="2400" dirty="0"/>
              <a:t>cijfer </a:t>
            </a:r>
            <a:r>
              <a:rPr lang="nl-NL" altLang="nl-NL" sz="2400" dirty="0" err="1"/>
              <a:t>CE’s</a:t>
            </a:r>
            <a:r>
              <a:rPr lang="nl-NL" altLang="nl-NL" sz="2400" dirty="0"/>
              <a:t> moet 5,5 zijn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altLang="nl-NL" sz="2400" dirty="0"/>
              <a:t>Twee vijven of één vier is toegestaan míts er </a:t>
            </a:r>
            <a:r>
              <a:rPr lang="nl-NL" altLang="nl-NL" sz="2400" dirty="0" smtClean="0"/>
              <a:t>minimaal een </a:t>
            </a:r>
            <a:r>
              <a:rPr lang="nl-NL" altLang="nl-NL" sz="2400" dirty="0"/>
              <a:t>7 voor een ander examenvak tegenover staat.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altLang="nl-NL" sz="2400" dirty="0"/>
              <a:t>Daarnaast moeten de vakken CKV, </a:t>
            </a:r>
            <a:r>
              <a:rPr lang="nl-NL" altLang="nl-NL" sz="2400" dirty="0" smtClean="0"/>
              <a:t>LO en bij GT het profielwerkstuk met een voldoende/goed zijn afgerond.</a:t>
            </a:r>
            <a:endParaRPr lang="nl-NL" altLang="nl-NL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nl-NL" altLang="nl-NL" sz="2400" dirty="0" smtClean="0"/>
              <a:t>Bij cijfer </a:t>
            </a:r>
            <a:r>
              <a:rPr lang="nl-NL" altLang="nl-NL" sz="2400" dirty="0"/>
              <a:t>6 of </a:t>
            </a:r>
            <a:r>
              <a:rPr lang="nl-NL" altLang="nl-NL" sz="2400" dirty="0" smtClean="0"/>
              <a:t>lager is er mogelijkheid tot herkansing in januari 2022 (klas </a:t>
            </a:r>
            <a:r>
              <a:rPr lang="nl-NL" altLang="nl-NL" sz="2400" dirty="0"/>
              <a:t>4</a:t>
            </a:r>
            <a:r>
              <a:rPr lang="nl-NL" altLang="nl-NL" sz="2400" dirty="0" smtClean="0"/>
              <a:t>).</a:t>
            </a:r>
          </a:p>
          <a:p>
            <a:pPr marL="0" indent="0">
              <a:buNone/>
            </a:pPr>
            <a:r>
              <a:rPr lang="nl-NL" altLang="nl-NL" sz="1800" dirty="0" smtClean="0">
                <a:solidFill>
                  <a:srgbClr val="FF0000"/>
                </a:solidFill>
              </a:rPr>
              <a:t>Voor de volledige slaag-zakregeling adviseren wij u de website van de Rijksoverheid te raadplegen  </a:t>
            </a:r>
            <a:r>
              <a:rPr lang="nl-NL" altLang="nl-NL" sz="1800" dirty="0">
                <a:solidFill>
                  <a:srgbClr val="FF0000"/>
                </a:solidFill>
                <a:hlinkClick r:id="rId5"/>
              </a:rPr>
              <a:t>https://</a:t>
            </a:r>
            <a:r>
              <a:rPr lang="nl-NL" altLang="nl-NL" sz="1800" dirty="0" smtClean="0">
                <a:solidFill>
                  <a:srgbClr val="FF0000"/>
                </a:solidFill>
                <a:hlinkClick r:id="rId5"/>
              </a:rPr>
              <a:t>www.rijksoverheid.nl/onderwerpen/eindexamens/vmbo</a:t>
            </a:r>
            <a:r>
              <a:rPr lang="nl-NL" altLang="nl-NL" sz="1800" dirty="0" smtClean="0">
                <a:solidFill>
                  <a:srgbClr val="FF0000"/>
                </a:solidFill>
              </a:rPr>
              <a:t> </a:t>
            </a:r>
            <a:endParaRPr lang="nl-NL" altLang="nl-NL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84476" y="4733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1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Rekenen in de bovenbouw van het VMBO	</a:t>
            </a:r>
            <a:endParaRPr lang="nl-NL" dirty="0"/>
          </a:p>
        </p:txBody>
      </p:sp>
      <p:pic>
        <p:nvPicPr>
          <p:cNvPr id="7" name="Tijdelijke aanduiding voor afbeelding 6"/>
          <p:cNvPicPr>
            <a:picLocks noGrp="1" noChangeAspect="1"/>
          </p:cNvPicPr>
          <p:nvPr>
            <p:ph type="pic" sz="quarter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3" r="9823"/>
          <a:stretch>
            <a:fillRect/>
          </a:stretch>
        </p:blipFill>
        <p:spPr/>
      </p:pic>
      <p:sp>
        <p:nvSpPr>
          <p:cNvPr id="6" name="Tijdelijke aanduiding voor tekst 5"/>
          <p:cNvSpPr>
            <a:spLocks noGrp="1"/>
          </p:cNvSpPr>
          <p:nvPr>
            <p:ph type="body" sz="quarter" idx="18"/>
          </p:nvPr>
        </p:nvSpPr>
        <p:spPr>
          <a:xfrm>
            <a:off x="323850" y="1921163"/>
            <a:ext cx="4968875" cy="4171661"/>
          </a:xfrm>
        </p:spPr>
        <p:txBody>
          <a:bodyPr/>
          <a:lstStyle/>
          <a:p>
            <a:r>
              <a:rPr lang="nl-NL" dirty="0" smtClean="0">
                <a:latin typeface="+mj-lt"/>
              </a:rPr>
              <a:t>De rekentoets is per augustus 2019 afgeschaft.</a:t>
            </a:r>
          </a:p>
          <a:p>
            <a:r>
              <a:rPr lang="nl-NL" dirty="0" smtClean="0">
                <a:latin typeface="+mj-lt"/>
              </a:rPr>
              <a:t>Voor leerlingen met wiskunde in het pakket wordt rekenen geïntegreerd in het vak wiskunde.</a:t>
            </a:r>
          </a:p>
          <a:p>
            <a:r>
              <a:rPr lang="nl-NL" dirty="0" smtClean="0">
                <a:latin typeface="+mj-lt"/>
              </a:rPr>
              <a:t>Leerlingen zonder wiskunde krijgen per schooljaar 2020-2021 een schoolexamen rekenen.</a:t>
            </a:r>
          </a:p>
          <a:p>
            <a:endParaRPr lang="nl-NL" dirty="0">
              <a:latin typeface="+mj-lt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23</a:t>
            </a:fld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4294967295"/>
          </p:nvPr>
        </p:nvSpPr>
        <p:spPr>
          <a:xfrm>
            <a:off x="7486650" y="6400800"/>
            <a:ext cx="1657350" cy="365125"/>
          </a:xfrm>
          <a:prstGeom prst="rect">
            <a:avLst/>
          </a:prstGeom>
        </p:spPr>
        <p:txBody>
          <a:bodyPr/>
          <a:lstStyle/>
          <a:p>
            <a:fld id="{30B3AB87-B59F-4911-968D-A76A5F9D330F}" type="datetime1">
              <a:rPr lang="nl-NL" smtClean="0"/>
              <a:t>18-9-2020</a:t>
            </a:fld>
            <a:endParaRPr lang="nl-NL"/>
          </a:p>
        </p:txBody>
      </p:sp>
      <p:pic>
        <p:nvPicPr>
          <p:cNvPr id="8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10105" y="14127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9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altLang="nl-NL" dirty="0" smtClean="0">
                <a:solidFill>
                  <a:srgbClr val="21428D"/>
                </a:solidFill>
              </a:rPr>
              <a:t>Ziekmelden bij PTA-toets 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24</a:t>
            </a:fld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nl-NL" altLang="nl-NL" sz="2400" dirty="0">
                <a:latin typeface="+mj-lt"/>
              </a:rPr>
              <a:t>Telefonisch, </a:t>
            </a:r>
            <a:r>
              <a:rPr lang="nl-NL" altLang="nl-NL" sz="2400" dirty="0" smtClean="0">
                <a:latin typeface="+mj-lt"/>
              </a:rPr>
              <a:t>ruim </a:t>
            </a:r>
            <a:r>
              <a:rPr lang="nl-NL" altLang="nl-NL" sz="2400" dirty="0">
                <a:latin typeface="+mj-lt"/>
              </a:rPr>
              <a:t>voordat de toets </a:t>
            </a:r>
            <a:r>
              <a:rPr lang="nl-NL" altLang="nl-NL" sz="2400" dirty="0" smtClean="0">
                <a:latin typeface="+mj-lt"/>
              </a:rPr>
              <a:t>begint.</a:t>
            </a:r>
            <a:endParaRPr lang="nl-NL" altLang="nl-NL" sz="2400" dirty="0"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nl-NL" altLang="nl-NL" sz="2400" dirty="0">
                <a:latin typeface="+mj-lt"/>
              </a:rPr>
              <a:t>Bij ziekmelding aangeven</a:t>
            </a:r>
            <a:r>
              <a:rPr lang="nl-NL" altLang="nl-NL" sz="2400" dirty="0" smtClean="0">
                <a:latin typeface="+mj-lt"/>
              </a:rPr>
              <a:t>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nl-NL" altLang="nl-NL" sz="2400" dirty="0" smtClean="0">
                <a:latin typeface="+mj-lt"/>
              </a:rPr>
              <a:t>Naam </a:t>
            </a:r>
            <a:r>
              <a:rPr lang="nl-NL" altLang="nl-NL" sz="2400" dirty="0">
                <a:latin typeface="+mj-lt"/>
              </a:rPr>
              <a:t>van docent én tijdstip </a:t>
            </a:r>
            <a:r>
              <a:rPr lang="nl-NL" altLang="nl-NL" sz="2400" dirty="0" smtClean="0">
                <a:latin typeface="+mj-lt"/>
              </a:rPr>
              <a:t>schoolexamen</a:t>
            </a:r>
            <a:endParaRPr lang="nl-NL" altLang="nl-NL" sz="2400" dirty="0">
              <a:latin typeface="+mj-lt"/>
            </a:endParaRPr>
          </a:p>
          <a:p>
            <a:pPr lvl="1">
              <a:buFontTx/>
              <a:buChar char="o"/>
            </a:pPr>
            <a:endParaRPr lang="nl-NL" altLang="nl-NL" sz="2400" dirty="0">
              <a:latin typeface="+mj-lt"/>
            </a:endParaRPr>
          </a:p>
          <a:p>
            <a:pPr>
              <a:buClr>
                <a:schemeClr val="hlink"/>
              </a:buClr>
              <a:buSzPct val="180000"/>
              <a:buNone/>
            </a:pPr>
            <a:r>
              <a:rPr lang="nl-NL" altLang="nl-NL" sz="2400" u="sng" dirty="0">
                <a:latin typeface="+mj-lt"/>
              </a:rPr>
              <a:t>Ziekmelding áchteraf geldt </a:t>
            </a:r>
            <a:r>
              <a:rPr lang="nl-NL" altLang="nl-NL" sz="2400" u="sng" dirty="0" smtClean="0">
                <a:latin typeface="+mj-lt"/>
              </a:rPr>
              <a:t>nooit</a:t>
            </a:r>
            <a:r>
              <a:rPr lang="nl-NL" altLang="nl-NL" sz="2400" dirty="0">
                <a:latin typeface="+mj-lt"/>
              </a:rPr>
              <a:t>.</a:t>
            </a:r>
            <a:endParaRPr lang="nl-NL" altLang="nl-NL" sz="2400" dirty="0" smtClean="0">
              <a:latin typeface="+mj-lt"/>
            </a:endParaRPr>
          </a:p>
          <a:p>
            <a:pPr>
              <a:buClr>
                <a:schemeClr val="hlink"/>
              </a:buClr>
              <a:buSzPct val="180000"/>
              <a:buNone/>
            </a:pPr>
            <a:endParaRPr lang="nl-NL" altLang="nl-NL" sz="2400" dirty="0">
              <a:latin typeface="+mj-lt"/>
            </a:endParaRPr>
          </a:p>
          <a:p>
            <a:pPr>
              <a:buClr>
                <a:schemeClr val="hlink"/>
              </a:buClr>
              <a:buSzPct val="180000"/>
              <a:buNone/>
            </a:pPr>
            <a:endParaRPr lang="nl-NL" altLang="nl-NL" sz="2400" dirty="0">
              <a:latin typeface="+mj-lt"/>
            </a:endParaRPr>
          </a:p>
          <a:p>
            <a:endParaRPr lang="nl-NL" dirty="0"/>
          </a:p>
        </p:txBody>
      </p:sp>
      <p:pic>
        <p:nvPicPr>
          <p:cNvPr id="5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3435" y="7897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72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altLang="nl-NL" dirty="0" smtClean="0">
                <a:solidFill>
                  <a:srgbClr val="21428D"/>
                </a:solidFill>
              </a:rPr>
              <a:t>Inhalen van een PTA-toets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25</a:t>
            </a:fld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nl-NL" altLang="nl-NL" sz="2400" dirty="0"/>
              <a:t>Gemiste onderdelen moeten ingehaald </a:t>
            </a:r>
            <a:r>
              <a:rPr lang="nl-NL" altLang="nl-NL" sz="2400" dirty="0" smtClean="0"/>
              <a:t>worden.</a:t>
            </a:r>
            <a:endParaRPr lang="nl-NL" altLang="nl-NL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nl-NL" altLang="nl-NL" sz="2400" dirty="0"/>
              <a:t>Maak tijdig een afspraak met je </a:t>
            </a:r>
            <a:r>
              <a:rPr lang="nl-NL" altLang="nl-NL" sz="2400" dirty="0" smtClean="0"/>
              <a:t>docent.</a:t>
            </a:r>
            <a:endParaRPr lang="nl-NL" altLang="nl-NL" sz="2400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r>
              <a:rPr lang="nl-NL" altLang="nl-NL" sz="2400" dirty="0"/>
              <a:t>In klas 3 mag je </a:t>
            </a:r>
            <a:r>
              <a:rPr lang="nl-NL" altLang="nl-NL" sz="2400" dirty="0" smtClean="0"/>
              <a:t>iedere periode één toets </a:t>
            </a:r>
            <a:r>
              <a:rPr lang="nl-NL" altLang="nl-NL" sz="2400" dirty="0"/>
              <a:t>per vak </a:t>
            </a:r>
            <a:r>
              <a:rPr lang="nl-NL" altLang="nl-NL" sz="2400" dirty="0" smtClean="0"/>
              <a:t>herkansen.</a:t>
            </a:r>
            <a:endParaRPr lang="nl-NL" altLang="nl-NL" sz="2400" dirty="0"/>
          </a:p>
          <a:p>
            <a:r>
              <a:rPr lang="nl-NL" altLang="nl-NL" sz="2400" dirty="0"/>
              <a:t>Alleen de toetsen met een vinkje komen hiervoor in </a:t>
            </a:r>
            <a:r>
              <a:rPr lang="nl-NL" altLang="nl-NL" sz="2400" dirty="0" smtClean="0"/>
              <a:t>aanmerking.</a:t>
            </a:r>
            <a:endParaRPr lang="nl-NL" altLang="nl-NL" sz="2400" dirty="0"/>
          </a:p>
          <a:p>
            <a:endParaRPr lang="nl-NL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323528" y="2780766"/>
            <a:ext cx="6984776" cy="6326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b="1" kern="1200">
                <a:solidFill>
                  <a:srgbClr val="006EB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altLang="nl-NL" dirty="0" smtClean="0">
                <a:solidFill>
                  <a:srgbClr val="21428D"/>
                </a:solidFill>
              </a:rPr>
              <a:t>Herkansen van een PTA-toets</a:t>
            </a:r>
            <a:endParaRPr lang="nl-NL" dirty="0"/>
          </a:p>
        </p:txBody>
      </p:sp>
      <p:pic>
        <p:nvPicPr>
          <p:cNvPr id="6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53455" y="8527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20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3528" y="284746"/>
            <a:ext cx="6984776" cy="747514"/>
          </a:xfrm>
        </p:spPr>
        <p:txBody>
          <a:bodyPr/>
          <a:lstStyle/>
          <a:p>
            <a:r>
              <a:rPr lang="nl-NL" dirty="0" smtClean="0"/>
              <a:t>Tot slot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23528" y="1159024"/>
            <a:ext cx="5345752" cy="4567406"/>
          </a:xfrm>
        </p:spPr>
        <p:txBody>
          <a:bodyPr>
            <a:normAutofit lnSpcReduction="10000"/>
          </a:bodyPr>
          <a:lstStyle/>
          <a:p>
            <a:r>
              <a:rPr lang="nl-NL" sz="2400" dirty="0" smtClean="0">
                <a:solidFill>
                  <a:srgbClr val="002060"/>
                </a:solidFill>
              </a:rPr>
              <a:t>Heeft u vragen </a:t>
            </a:r>
            <a:r>
              <a:rPr lang="nl-NL" sz="2400" dirty="0">
                <a:solidFill>
                  <a:srgbClr val="002060"/>
                </a:solidFill>
              </a:rPr>
              <a:t>met betrekking tot zaken rondom uw zoon/dochter: eerste lijn met mentor, vervolgens leerlingbegeleider.</a:t>
            </a:r>
          </a:p>
          <a:p>
            <a:endParaRPr lang="nl-NL" sz="2400" dirty="0">
              <a:solidFill>
                <a:srgbClr val="002060"/>
              </a:solidFill>
            </a:endParaRPr>
          </a:p>
          <a:p>
            <a:r>
              <a:rPr lang="nl-NL" sz="2400" dirty="0">
                <a:solidFill>
                  <a:srgbClr val="002060"/>
                </a:solidFill>
              </a:rPr>
              <a:t>Algemeen inhoudelijke vragen leerjaar 3: </a:t>
            </a:r>
            <a:r>
              <a:rPr lang="nl-NL" sz="2400" dirty="0">
                <a:solidFill>
                  <a:srgbClr val="002060"/>
                </a:solidFill>
                <a:hlinkClick r:id="rId5"/>
              </a:rPr>
              <a:t>culenreef@ubboemius.nl</a:t>
            </a:r>
            <a:r>
              <a:rPr lang="nl-NL" sz="2400" dirty="0" smtClean="0">
                <a:solidFill>
                  <a:srgbClr val="002060"/>
                </a:solidFill>
              </a:rPr>
              <a:t>.</a:t>
            </a:r>
          </a:p>
          <a:p>
            <a:endParaRPr lang="nl-NL" sz="2400" dirty="0" smtClean="0"/>
          </a:p>
          <a:p>
            <a:r>
              <a:rPr lang="nl-NL" sz="2400" dirty="0" smtClean="0"/>
              <a:t>Leerlingen, heel veel succes gewenst in het derde leerjaar!</a:t>
            </a:r>
          </a:p>
          <a:p>
            <a:endParaRPr lang="nl-NL" sz="2400" dirty="0" smtClean="0"/>
          </a:p>
          <a:p>
            <a:r>
              <a:rPr lang="nl-NL" sz="2400" dirty="0" smtClean="0"/>
              <a:t>Hartelijk dank voor uw interesse.</a:t>
            </a:r>
            <a:endParaRPr lang="nl-NL" sz="24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26</a:t>
            </a:fld>
            <a:endParaRPr lang="nl-NL"/>
          </a:p>
        </p:txBody>
      </p:sp>
      <p:pic>
        <p:nvPicPr>
          <p:cNvPr id="7" name="Tijdelijke aanduiding voor afbeelding 6" descr="File:Circle-icons-contacts.svg - Wikimedia Commons"/>
          <p:cNvPicPr>
            <a:picLocks noGrp="1" noChangeAspect="1"/>
          </p:cNvPicPr>
          <p:nvPr>
            <p:ph type="pic" sz="quarter" idx="18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9" b="8249"/>
          <a:stretch>
            <a:fillRect/>
          </a:stretch>
        </p:blipFill>
        <p:spPr/>
      </p:pic>
      <p:pic>
        <p:nvPicPr>
          <p:cNvPr id="5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81655" y="4148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2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Inhoud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3</a:t>
            </a:fld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l-NL" dirty="0" smtClean="0"/>
              <a:t>Voorstellen mentoren + leerlingbegeleider</a:t>
            </a:r>
          </a:p>
          <a:p>
            <a:r>
              <a:rPr lang="nl-NL" dirty="0" smtClean="0"/>
              <a:t>Verzuimprotocol (geoorloofd en ongeoorloofd verzuim)</a:t>
            </a:r>
          </a:p>
          <a:p>
            <a:r>
              <a:rPr lang="nl-NL" dirty="0" smtClean="0"/>
              <a:t>VMBO bovenbouw</a:t>
            </a:r>
          </a:p>
          <a:p>
            <a:r>
              <a:rPr lang="nl-NL" dirty="0" smtClean="0"/>
              <a:t>Beroepsgerichte vakken (basis, kader en gemengde leerweg)</a:t>
            </a:r>
          </a:p>
          <a:p>
            <a:r>
              <a:rPr lang="nl-NL" dirty="0" smtClean="0"/>
              <a:t>Examenprogramma</a:t>
            </a:r>
          </a:p>
          <a:p>
            <a:r>
              <a:rPr lang="nl-NL" dirty="0" smtClean="0"/>
              <a:t>Programma van toetsing en afsluiting (PTA)</a:t>
            </a:r>
          </a:p>
          <a:p>
            <a:r>
              <a:rPr lang="nl-NL" dirty="0" smtClean="0"/>
              <a:t>Vervolgopleiding</a:t>
            </a:r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4182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Mentoren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8"/>
          </p:nvPr>
        </p:nvSpPr>
        <p:spPr>
          <a:xfrm>
            <a:off x="323850" y="1628775"/>
            <a:ext cx="5256262" cy="4464050"/>
          </a:xfrm>
        </p:spPr>
        <p:txBody>
          <a:bodyPr/>
          <a:lstStyle/>
          <a:p>
            <a:pPr marL="0" lvl="0" indent="0">
              <a:buNone/>
            </a:pPr>
            <a:r>
              <a:rPr lang="nl-NL" sz="2000" dirty="0" smtClean="0"/>
              <a:t>De mentor is het eerste aanspreekpunt voor de leerlingen en ouders.</a:t>
            </a:r>
          </a:p>
          <a:p>
            <a:pPr marL="0" lvl="0" indent="0">
              <a:buNone/>
            </a:pPr>
            <a:endParaRPr lang="nl-NL" sz="2000" dirty="0" smtClean="0"/>
          </a:p>
          <a:p>
            <a:pPr lvl="0"/>
            <a:r>
              <a:rPr lang="nl-NL" sz="2000" dirty="0" smtClean="0"/>
              <a:t>3A</a:t>
            </a:r>
            <a:r>
              <a:rPr lang="nl-NL" sz="2000" dirty="0"/>
              <a:t>	</a:t>
            </a:r>
            <a:r>
              <a:rPr lang="nl-NL" sz="2000" dirty="0" smtClean="0"/>
              <a:t>dhr</a:t>
            </a:r>
            <a:r>
              <a:rPr lang="nl-NL" sz="2000" dirty="0"/>
              <a:t>. </a:t>
            </a:r>
            <a:r>
              <a:rPr lang="nl-NL" sz="2000" dirty="0" smtClean="0"/>
              <a:t>Swart</a:t>
            </a:r>
            <a:r>
              <a:rPr lang="nl-NL" sz="2000" dirty="0"/>
              <a:t>		</a:t>
            </a:r>
          </a:p>
          <a:p>
            <a:pPr lvl="0"/>
            <a:r>
              <a:rPr lang="nl-NL" sz="2000" dirty="0"/>
              <a:t>3B	</a:t>
            </a:r>
            <a:r>
              <a:rPr lang="nl-NL" sz="2000" dirty="0" smtClean="0"/>
              <a:t>dhr</a:t>
            </a:r>
            <a:r>
              <a:rPr lang="nl-NL" sz="2000" dirty="0"/>
              <a:t>. Van Veen 		</a:t>
            </a:r>
          </a:p>
          <a:p>
            <a:pPr lvl="0"/>
            <a:r>
              <a:rPr lang="nl-NL" sz="2000" dirty="0"/>
              <a:t>3C	</a:t>
            </a:r>
            <a:r>
              <a:rPr lang="nl-NL" sz="2000" dirty="0" smtClean="0"/>
              <a:t>mw</a:t>
            </a:r>
            <a:r>
              <a:rPr lang="nl-NL" sz="2000" dirty="0"/>
              <a:t>. Bakker </a:t>
            </a:r>
            <a:endParaRPr lang="nl-NL" sz="2000" dirty="0" smtClean="0"/>
          </a:p>
          <a:p>
            <a:pPr lvl="1"/>
            <a:r>
              <a:rPr lang="nl-NL" sz="2000" dirty="0" smtClean="0"/>
              <a:t>(</a:t>
            </a:r>
            <a:r>
              <a:rPr lang="nl-NL" sz="2000" dirty="0"/>
              <a:t>tot </a:t>
            </a:r>
            <a:r>
              <a:rPr lang="nl-NL" sz="2000" dirty="0" smtClean="0"/>
              <a:t>10-10-’20) </a:t>
            </a:r>
            <a:r>
              <a:rPr lang="nl-NL" sz="2000" dirty="0"/>
              <a:t>mw. Abeln)</a:t>
            </a:r>
          </a:p>
          <a:p>
            <a:pPr lvl="0"/>
            <a:r>
              <a:rPr lang="nl-NL" sz="2000" dirty="0"/>
              <a:t>3D	</a:t>
            </a:r>
            <a:r>
              <a:rPr lang="nl-NL" sz="2000" dirty="0" smtClean="0"/>
              <a:t>dhr</a:t>
            </a:r>
            <a:r>
              <a:rPr lang="nl-NL" sz="2000" dirty="0"/>
              <a:t>. Leegte		</a:t>
            </a:r>
          </a:p>
          <a:p>
            <a:pPr lvl="0"/>
            <a:r>
              <a:rPr lang="nl-NL" sz="2000" dirty="0"/>
              <a:t>3E	</a:t>
            </a:r>
            <a:r>
              <a:rPr lang="nl-NL" sz="2000" dirty="0" smtClean="0"/>
              <a:t>mw</a:t>
            </a:r>
            <a:r>
              <a:rPr lang="nl-NL" sz="2000" dirty="0"/>
              <a:t>. Nijland		</a:t>
            </a:r>
          </a:p>
          <a:p>
            <a:pPr lvl="0"/>
            <a:r>
              <a:rPr lang="nl-NL" sz="2000" dirty="0"/>
              <a:t>3F	</a:t>
            </a:r>
            <a:r>
              <a:rPr lang="nl-NL" sz="2000" dirty="0" smtClean="0"/>
              <a:t>dhr</a:t>
            </a:r>
            <a:r>
              <a:rPr lang="nl-NL" sz="2000" dirty="0"/>
              <a:t>. Wilts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4</a:t>
            </a:fld>
            <a:endParaRPr lang="nl-NL"/>
          </a:p>
        </p:txBody>
      </p:sp>
      <p:pic>
        <p:nvPicPr>
          <p:cNvPr id="8" name="Tijdelijke aanduiding voor afbeelding 7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 t="18074" r="16"/>
          <a:stretch/>
        </p:blipFill>
        <p:spPr>
          <a:xfrm>
            <a:off x="4732421" y="2638867"/>
            <a:ext cx="3981242" cy="2991912"/>
          </a:xfrm>
        </p:spPr>
      </p:pic>
      <p:pic>
        <p:nvPicPr>
          <p:cNvPr id="3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72234" y="8527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2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Even een beeld bij de personen…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5</a:t>
            </a:fld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9"/>
          </p:nvPr>
        </p:nvSpPr>
        <p:spPr>
          <a:xfrm>
            <a:off x="-146988" y="1513365"/>
            <a:ext cx="4054509" cy="4464050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§"/>
            </a:pPr>
            <a:r>
              <a:rPr lang="nl-NL" sz="1600" dirty="0" smtClean="0"/>
              <a:t>Dhr. Swart (3A)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nl-NL" sz="1600" dirty="0"/>
          </a:p>
          <a:p>
            <a:pPr lvl="1">
              <a:buFont typeface="Wingdings" panose="05000000000000000000" pitchFamily="2" charset="2"/>
              <a:buChar char="§"/>
            </a:pPr>
            <a:endParaRPr lang="nl-NL" sz="1600" dirty="0" smtClean="0"/>
          </a:p>
          <a:p>
            <a:pPr lvl="1">
              <a:buFont typeface="Wingdings" panose="05000000000000000000" pitchFamily="2" charset="2"/>
              <a:buChar char="§"/>
            </a:pPr>
            <a:endParaRPr lang="nl-NL" sz="1600" dirty="0"/>
          </a:p>
          <a:p>
            <a:pPr lvl="1">
              <a:buFont typeface="Wingdings" panose="05000000000000000000" pitchFamily="2" charset="2"/>
              <a:buChar char="§"/>
            </a:pPr>
            <a:endParaRPr lang="nl-NL" sz="1600" dirty="0" smtClean="0"/>
          </a:p>
          <a:p>
            <a:pPr lvl="1">
              <a:buFont typeface="Wingdings" panose="05000000000000000000" pitchFamily="2" charset="2"/>
              <a:buChar char="§"/>
            </a:pPr>
            <a:endParaRPr lang="nl-NL" sz="16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600" dirty="0" smtClean="0"/>
              <a:t>Dhr. Van Veen (3B)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nl-NL" sz="1600" dirty="0"/>
          </a:p>
          <a:p>
            <a:pPr lvl="1">
              <a:buFont typeface="Wingdings" panose="05000000000000000000" pitchFamily="2" charset="2"/>
              <a:buChar char="§"/>
            </a:pPr>
            <a:endParaRPr lang="nl-NL" sz="1600" dirty="0" smtClean="0"/>
          </a:p>
          <a:p>
            <a:pPr lvl="1">
              <a:buFont typeface="Wingdings" panose="05000000000000000000" pitchFamily="2" charset="2"/>
              <a:buChar char="§"/>
            </a:pPr>
            <a:endParaRPr lang="nl-NL" sz="1600" dirty="0" smtClean="0"/>
          </a:p>
          <a:p>
            <a:pPr lvl="1">
              <a:buFont typeface="Wingdings" panose="05000000000000000000" pitchFamily="2" charset="2"/>
              <a:buChar char="§"/>
            </a:pPr>
            <a:endParaRPr lang="nl-NL" sz="1600" dirty="0"/>
          </a:p>
          <a:p>
            <a:pPr lvl="1">
              <a:buFont typeface="Wingdings" panose="05000000000000000000" pitchFamily="2" charset="2"/>
              <a:buChar char="§"/>
            </a:pPr>
            <a:endParaRPr lang="nl-NL" sz="16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600" dirty="0" smtClean="0"/>
              <a:t>Mw. Bakker &amp; Abeln (3C)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nl-NL" sz="1600" dirty="0"/>
          </a:p>
          <a:p>
            <a:pPr lvl="1"/>
            <a:endParaRPr lang="nl-NL" dirty="0" smtClean="0"/>
          </a:p>
          <a:p>
            <a:pPr lvl="1"/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9" t="28227" r="68687" b="51302"/>
          <a:stretch/>
        </p:blipFill>
        <p:spPr>
          <a:xfrm>
            <a:off x="3093583" y="1390167"/>
            <a:ext cx="1459345" cy="147226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3"/>
          <a:srcRect l="19700" t="28400" r="68500" b="51511"/>
          <a:stretch/>
        </p:blipFill>
        <p:spPr>
          <a:xfrm>
            <a:off x="2918690" y="4326622"/>
            <a:ext cx="1634239" cy="1564992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4"/>
          <a:srcRect l="20200" t="28222" r="69000" b="52044"/>
          <a:stretch/>
        </p:blipFill>
        <p:spPr>
          <a:xfrm>
            <a:off x="4414882" y="4399703"/>
            <a:ext cx="1380483" cy="141883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5"/>
          <a:srcRect l="20000" t="29092" r="69394" b="51728"/>
          <a:stretch/>
        </p:blipFill>
        <p:spPr>
          <a:xfrm>
            <a:off x="2955537" y="2824434"/>
            <a:ext cx="1560544" cy="158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19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Vervolg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6</a:t>
            </a:fld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/>
          <a:srcRect l="19712" t="29124" r="68857" b="51354"/>
          <a:stretch/>
        </p:blipFill>
        <p:spPr>
          <a:xfrm>
            <a:off x="2568051" y="1255218"/>
            <a:ext cx="1485782" cy="1427287"/>
          </a:xfrm>
          <a:prstGeom prst="rect">
            <a:avLst/>
          </a:prstGeom>
        </p:spPr>
      </p:pic>
      <p:sp>
        <p:nvSpPr>
          <p:cNvPr id="4" name="Tijdelijke aanduiding voor tekst 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nl-NL" sz="1600" dirty="0" smtClean="0">
                <a:latin typeface="+mj-lt"/>
              </a:rPr>
              <a:t>Dhr. Leegte (3D)</a:t>
            </a:r>
          </a:p>
          <a:p>
            <a:pPr>
              <a:buFont typeface="Wingdings" panose="05000000000000000000" pitchFamily="2" charset="2"/>
              <a:buChar char="§"/>
            </a:pPr>
            <a:endParaRPr lang="nl-NL" sz="1600" dirty="0"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endParaRPr lang="nl-NL" sz="1600" dirty="0" smtClean="0"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endParaRPr lang="nl-NL" sz="1600" dirty="0" smtClean="0"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endParaRPr lang="nl-NL" sz="1600" dirty="0" smtClean="0"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endParaRPr lang="nl-NL" sz="1600" dirty="0"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nl-NL" sz="1600" dirty="0" smtClean="0">
                <a:latin typeface="+mj-lt"/>
              </a:rPr>
              <a:t>Mw. Nijland (3E)</a:t>
            </a:r>
          </a:p>
          <a:p>
            <a:pPr>
              <a:buFont typeface="Wingdings" panose="05000000000000000000" pitchFamily="2" charset="2"/>
              <a:buChar char="§"/>
            </a:pPr>
            <a:endParaRPr lang="nl-NL" sz="1600" dirty="0"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endParaRPr lang="nl-NL" sz="1600" dirty="0" smtClean="0"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endParaRPr lang="nl-NL" sz="1600" dirty="0"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endParaRPr lang="nl-NL" sz="1600" dirty="0" smtClean="0"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endParaRPr lang="nl-NL" sz="1600" dirty="0" smtClean="0"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nl-NL" sz="1600" dirty="0" smtClean="0">
                <a:latin typeface="+mj-lt"/>
              </a:rPr>
              <a:t>Dhr. Wilts (3F)	</a:t>
            </a:r>
          </a:p>
          <a:p>
            <a:pPr>
              <a:buFont typeface="Wingdings" panose="05000000000000000000" pitchFamily="2" charset="2"/>
              <a:buChar char="§"/>
            </a:pPr>
            <a:endParaRPr lang="nl-NL" dirty="0"/>
          </a:p>
          <a:p>
            <a:pPr>
              <a:buFont typeface="Wingdings" panose="05000000000000000000" pitchFamily="2" charset="2"/>
              <a:buChar char="§"/>
            </a:pPr>
            <a:endParaRPr lang="nl-NL" dirty="0" smtClean="0"/>
          </a:p>
          <a:p>
            <a:pPr>
              <a:buFont typeface="Wingdings" panose="05000000000000000000" pitchFamily="2" charset="2"/>
              <a:buChar char="§"/>
            </a:pP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/>
          <a:srcRect l="19815" t="28683" r="68888" b="51728"/>
          <a:stretch/>
        </p:blipFill>
        <p:spPr>
          <a:xfrm>
            <a:off x="2568051" y="4486021"/>
            <a:ext cx="1485782" cy="144924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4"/>
          <a:srcRect l="20371" t="28683" r="68426" b="51563"/>
          <a:stretch/>
        </p:blipFill>
        <p:spPr>
          <a:xfrm>
            <a:off x="2568051" y="2775881"/>
            <a:ext cx="1506593" cy="149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51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Leerlingbegeleider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7</a:t>
            </a:fld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9"/>
          </p:nvPr>
        </p:nvSpPr>
        <p:spPr>
          <a:xfrm>
            <a:off x="323528" y="1725027"/>
            <a:ext cx="8496622" cy="4464050"/>
          </a:xfrm>
        </p:spPr>
        <p:txBody>
          <a:bodyPr/>
          <a:lstStyle/>
          <a:p>
            <a:pPr marL="0" indent="0">
              <a:buNone/>
            </a:pPr>
            <a:r>
              <a:rPr lang="nl-NL" sz="2000" dirty="0" smtClean="0"/>
              <a:t>De leerlingbegeleider begeleidt leerlingen in specifieke gevallen. Hij komt in beeld bij mentor overstijgende zaken. Hierbij valt te denken aan:</a:t>
            </a:r>
          </a:p>
          <a:p>
            <a:pPr lvl="1"/>
            <a:r>
              <a:rPr lang="nl-NL" sz="2000" dirty="0" smtClean="0"/>
              <a:t>opvallend verzuim</a:t>
            </a:r>
          </a:p>
          <a:p>
            <a:pPr lvl="1"/>
            <a:r>
              <a:rPr lang="nl-NL" sz="2000" dirty="0"/>
              <a:t>r</a:t>
            </a:r>
            <a:r>
              <a:rPr lang="nl-NL" sz="2000" dirty="0" smtClean="0"/>
              <a:t>egelmatig gele kaarten</a:t>
            </a:r>
          </a:p>
          <a:p>
            <a:pPr lvl="1"/>
            <a:r>
              <a:rPr lang="nl-NL" sz="2000" dirty="0" smtClean="0"/>
              <a:t>Gesprek over welzijn</a:t>
            </a:r>
          </a:p>
          <a:p>
            <a:pPr marL="457200" lvl="1" indent="0">
              <a:buNone/>
            </a:pPr>
            <a:endParaRPr lang="nl-NL" sz="2000" dirty="0" smtClean="0"/>
          </a:p>
          <a:p>
            <a:pPr marL="457200" lvl="1" indent="0">
              <a:buNone/>
            </a:pPr>
            <a:r>
              <a:rPr lang="nl-NL" sz="2000" dirty="0" smtClean="0"/>
              <a:t>De leerlingbegeleider van klas 3 en 4 is dhr. Akkerman.</a:t>
            </a:r>
          </a:p>
          <a:p>
            <a:pPr lvl="1"/>
            <a:endParaRPr lang="nl-NL" dirty="0" smtClean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/>
          <a:srcRect l="19773" t="28182" r="68523" b="51616"/>
          <a:stretch/>
        </p:blipFill>
        <p:spPr>
          <a:xfrm>
            <a:off x="623819" y="4297115"/>
            <a:ext cx="1849583" cy="1795710"/>
          </a:xfrm>
          <a:prstGeom prst="rect">
            <a:avLst/>
          </a:prstGeom>
        </p:spPr>
      </p:pic>
      <p:pic>
        <p:nvPicPr>
          <p:cNvPr id="6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40480" y="8527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78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Verzuimprotocol</a:t>
            </a:r>
            <a:br>
              <a:rPr lang="nl-NL" dirty="0" smtClean="0"/>
            </a:b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8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323528" y="1614333"/>
            <a:ext cx="8496622" cy="4464050"/>
          </a:xfrm>
        </p:spPr>
        <p:txBody>
          <a:bodyPr/>
          <a:lstStyle/>
          <a:p>
            <a:r>
              <a:rPr lang="nl-NL" sz="2400" dirty="0" smtClean="0">
                <a:sym typeface="Wingdings" panose="05000000000000000000" pitchFamily="2" charset="2"/>
              </a:rPr>
              <a:t>Preventief</a:t>
            </a:r>
          </a:p>
          <a:p>
            <a:pPr lvl="1"/>
            <a:r>
              <a:rPr lang="nl-NL" sz="2400" dirty="0" smtClean="0">
                <a:sym typeface="Wingdings" panose="05000000000000000000" pitchFamily="2" charset="2"/>
              </a:rPr>
              <a:t>Goede registratie via Magister</a:t>
            </a:r>
          </a:p>
          <a:p>
            <a:pPr lvl="1"/>
            <a:r>
              <a:rPr lang="nl-NL" sz="2400" dirty="0" smtClean="0">
                <a:sym typeface="Wingdings" panose="05000000000000000000" pitchFamily="2" charset="2"/>
              </a:rPr>
              <a:t>Contact met thuis</a:t>
            </a:r>
          </a:p>
          <a:p>
            <a:pPr marL="457200" lvl="1" indent="0">
              <a:buNone/>
            </a:pPr>
            <a:endParaRPr lang="nl-NL" sz="2400" dirty="0" smtClean="0">
              <a:sym typeface="Wingdings" panose="05000000000000000000" pitchFamily="2" charset="2"/>
            </a:endParaRPr>
          </a:p>
          <a:p>
            <a:r>
              <a:rPr lang="nl-NL" sz="2400" dirty="0" smtClean="0">
                <a:sym typeface="Wingdings" panose="05000000000000000000" pitchFamily="2" charset="2"/>
              </a:rPr>
              <a:t>Geoorloofd of ongeoorloofd verzuim</a:t>
            </a:r>
          </a:p>
          <a:p>
            <a:pPr lvl="1"/>
            <a:r>
              <a:rPr lang="nl-NL" sz="2400" dirty="0">
                <a:sym typeface="Wingdings" panose="05000000000000000000" pitchFamily="2" charset="2"/>
              </a:rPr>
              <a:t>Geoorloofd bijv. ziekte</a:t>
            </a:r>
          </a:p>
          <a:p>
            <a:pPr lvl="1"/>
            <a:r>
              <a:rPr lang="nl-NL" sz="2400" dirty="0">
                <a:sym typeface="Wingdings" panose="05000000000000000000" pitchFamily="2" charset="2"/>
              </a:rPr>
              <a:t>Ongeoorloofd bijv. spijbelen, te laat komen </a:t>
            </a:r>
          </a:p>
          <a:p>
            <a:endParaRPr lang="nl-NL" sz="2400" dirty="0" smtClean="0">
              <a:sym typeface="Wingdings" panose="05000000000000000000" pitchFamily="2" charset="2"/>
            </a:endParaRPr>
          </a:p>
          <a:p>
            <a:r>
              <a:rPr lang="nl-NL" sz="2400" dirty="0">
                <a:sym typeface="Wingdings" panose="05000000000000000000" pitchFamily="2" charset="2"/>
              </a:rPr>
              <a:t>Zowel geoorloofd als ongeoorloofd verzuim wordt geregistreerd in </a:t>
            </a:r>
            <a:r>
              <a:rPr lang="nl-NL" sz="2400" dirty="0" smtClean="0">
                <a:sym typeface="Wingdings" panose="05000000000000000000" pitchFamily="2" charset="2"/>
              </a:rPr>
              <a:t>Magister.</a:t>
            </a:r>
            <a:endParaRPr lang="nl-NL" sz="2400" dirty="0"/>
          </a:p>
          <a:p>
            <a:endParaRPr lang="nl-NL" sz="2400" dirty="0" smtClean="0">
              <a:sym typeface="Wingdings" panose="05000000000000000000" pitchFamily="2" charset="2"/>
            </a:endParaRPr>
          </a:p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4294967295"/>
          </p:nvPr>
        </p:nvSpPr>
        <p:spPr>
          <a:xfrm>
            <a:off x="7486650" y="6450013"/>
            <a:ext cx="1657350" cy="260350"/>
          </a:xfrm>
          <a:prstGeom prst="rect">
            <a:avLst/>
          </a:prstGeom>
        </p:spPr>
        <p:txBody>
          <a:bodyPr/>
          <a:lstStyle/>
          <a:p>
            <a:fld id="{59333CDD-B9D4-46CC-8789-4C037750219C}" type="datetime1">
              <a:rPr lang="nl-NL" smtClean="0"/>
              <a:t>18-9-2020</a:t>
            </a:fld>
            <a:endParaRPr lang="nl-NL"/>
          </a:p>
        </p:txBody>
      </p:sp>
      <p:pic>
        <p:nvPicPr>
          <p:cNvPr id="6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5512" y="8527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3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Werkwijze bij geoorloofd verzuim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9</a:t>
            </a:fld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4294967295"/>
          </p:nvPr>
        </p:nvSpPr>
        <p:spPr>
          <a:xfrm>
            <a:off x="7486650" y="6450013"/>
            <a:ext cx="1657350" cy="260350"/>
          </a:xfrm>
          <a:prstGeom prst="rect">
            <a:avLst/>
          </a:prstGeom>
        </p:spPr>
        <p:txBody>
          <a:bodyPr/>
          <a:lstStyle/>
          <a:p>
            <a:fld id="{59333CDD-B9D4-46CC-8789-4C037750219C}" type="datetime1">
              <a:rPr lang="nl-NL" smtClean="0"/>
              <a:t>18-9-2020</a:t>
            </a:fld>
            <a:endParaRPr lang="nl-NL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l-NL" dirty="0" smtClean="0"/>
              <a:t>Bij ziekmelding wordt er gevraagd naar aard ziekteverzuim en verwachting schoolgang.</a:t>
            </a:r>
          </a:p>
          <a:p>
            <a:r>
              <a:rPr lang="nl-NL" dirty="0" smtClean="0"/>
              <a:t>Na 3 dagen ziek; contact ouders/school (mentor)</a:t>
            </a:r>
          </a:p>
          <a:p>
            <a:r>
              <a:rPr lang="nl-NL" dirty="0" smtClean="0"/>
              <a:t>Na 3x ziekmelding of 6 aaneengesloten dagen absent </a:t>
            </a:r>
            <a:r>
              <a:rPr lang="nl-NL" dirty="0" smtClean="0">
                <a:sym typeface="Wingdings" panose="05000000000000000000" pitchFamily="2" charset="2"/>
              </a:rPr>
              <a:t> spreekuur GGD (telefonisch of fysiek)</a:t>
            </a:r>
            <a:endParaRPr lang="nl-NL" dirty="0" smtClean="0"/>
          </a:p>
          <a:p>
            <a:r>
              <a:rPr lang="nl-NL" dirty="0" smtClean="0"/>
              <a:t>Na 4x ziekmelding binnen 12 week: gesprek op school (ondersteuningscoördinator) </a:t>
            </a:r>
            <a:r>
              <a:rPr lang="nl-NL" dirty="0" smtClean="0">
                <a:sym typeface="Wingdings" panose="05000000000000000000" pitchFamily="2" charset="2"/>
              </a:rPr>
              <a:t> afspraken vastleggen + DUO melding. </a:t>
            </a:r>
          </a:p>
          <a:p>
            <a:r>
              <a:rPr lang="nl-NL" dirty="0" smtClean="0"/>
              <a:t>Daarboven: evt. leerplicht en hulpverlening</a:t>
            </a:r>
          </a:p>
          <a:p>
            <a:r>
              <a:rPr lang="nl-NL" dirty="0" smtClean="0"/>
              <a:t>Uiteraard wordt er rekening gehouden met de huidige corona-situatie.</a:t>
            </a:r>
            <a:endParaRPr lang="nl-NL" dirty="0"/>
          </a:p>
        </p:txBody>
      </p:sp>
      <p:pic>
        <p:nvPicPr>
          <p:cNvPr id="5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16764" y="8603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98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20140930_ubbo_multimedia_powerpoint">
  <a:themeElements>
    <a:clrScheme name="Ubbo Emmius">
      <a:dk1>
        <a:sysClr val="windowText" lastClr="000000"/>
      </a:dk1>
      <a:lt1>
        <a:srgbClr val="FFFFFF"/>
      </a:lt1>
      <a:dk2>
        <a:srgbClr val="213582"/>
      </a:dk2>
      <a:lt2>
        <a:srgbClr val="FFFFFF"/>
      </a:lt2>
      <a:accent1>
        <a:srgbClr val="000000"/>
      </a:accent1>
      <a:accent2>
        <a:srgbClr val="F39100"/>
      </a:accent2>
      <a:accent3>
        <a:srgbClr val="009236"/>
      </a:accent3>
      <a:accent4>
        <a:srgbClr val="FFE500"/>
      </a:accent4>
      <a:accent5>
        <a:srgbClr val="E50040"/>
      </a:accent5>
      <a:accent6>
        <a:srgbClr val="B94794"/>
      </a:accent6>
      <a:hlink>
        <a:srgbClr val="F39100"/>
      </a:hlink>
      <a:folHlink>
        <a:srgbClr val="FFBF61"/>
      </a:folHlink>
    </a:clrScheme>
    <a:fontScheme name="Ubbo Emmi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18B3314CE3F54C94863975A2B9473F" ma:contentTypeVersion="13" ma:contentTypeDescription="Een nieuw document maken." ma:contentTypeScope="" ma:versionID="cbac01aaa4261c5beba6144ee12ba0ce">
  <xsd:schema xmlns:xsd="http://www.w3.org/2001/XMLSchema" xmlns:xs="http://www.w3.org/2001/XMLSchema" xmlns:p="http://schemas.microsoft.com/office/2006/metadata/properties" xmlns:ns3="21eaa07a-df66-4ed9-a51f-d4ddc14463c3" xmlns:ns4="d3ef261c-3828-42eb-a7d8-22f25e69373a" targetNamespace="http://schemas.microsoft.com/office/2006/metadata/properties" ma:root="true" ma:fieldsID="4f77ac175afa236e32a5307db1afa15c" ns3:_="" ns4:_="">
    <xsd:import namespace="21eaa07a-df66-4ed9-a51f-d4ddc14463c3"/>
    <xsd:import namespace="d3ef261c-3828-42eb-a7d8-22f25e69373a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eaa07a-df66-4ed9-a51f-d4ddc14463c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int-hash delen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ef261c-3828-42eb-a7d8-22f25e6937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A2E00A1-3E52-4FA9-90C7-60281EAF91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eaa07a-df66-4ed9-a51f-d4ddc14463c3"/>
    <ds:schemaRef ds:uri="d3ef261c-3828-42eb-a7d8-22f25e6937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539C493-3645-4C12-A26D-B23576E094C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AE47BB2-2F1F-4482-910C-CD1804873740}">
  <ds:schemaRefs>
    <ds:schemaRef ds:uri="http://www.w3.org/XML/1998/namespace"/>
    <ds:schemaRef ds:uri="http://purl.org/dc/terms/"/>
    <ds:schemaRef ds:uri="http://schemas.microsoft.com/office/2006/documentManagement/types"/>
    <ds:schemaRef ds:uri="http://purl.org/dc/dcmitype/"/>
    <ds:schemaRef ds:uri="21eaa07a-df66-4ed9-a51f-d4ddc14463c3"/>
    <ds:schemaRef ds:uri="http://purl.org/dc/elements/1.1/"/>
    <ds:schemaRef ds:uri="d3ef261c-3828-42eb-a7d8-22f25e69373a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1517</TotalTime>
  <Words>1166</Words>
  <Application>Microsoft Office PowerPoint</Application>
  <PresentationFormat>Diavoorstelling (4:3)</PresentationFormat>
  <Paragraphs>264</Paragraphs>
  <Slides>26</Slides>
  <Notes>21</Notes>
  <HiddenSlides>0</HiddenSlides>
  <MMClips>22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30" baseType="lpstr">
      <vt:lpstr>Arial</vt:lpstr>
      <vt:lpstr>Calibri</vt:lpstr>
      <vt:lpstr>Wingdings</vt:lpstr>
      <vt:lpstr>20140930_ubbo_multimedia_powerpoint</vt:lpstr>
      <vt:lpstr>Informatie klas 3</vt:lpstr>
      <vt:lpstr>Welkom in klas 3 </vt:lpstr>
      <vt:lpstr>Inhoud</vt:lpstr>
      <vt:lpstr>Mentoren</vt:lpstr>
      <vt:lpstr>Even een beeld bij de personen…</vt:lpstr>
      <vt:lpstr>Vervolg</vt:lpstr>
      <vt:lpstr>Leerlingbegeleider</vt:lpstr>
      <vt:lpstr>Verzuimprotocol </vt:lpstr>
      <vt:lpstr>Werkwijze bij geoorloofd verzuim</vt:lpstr>
      <vt:lpstr>Werkwijze bij ongeoorloofd verzuim</vt:lpstr>
      <vt:lpstr>VMBO bovenbouw</vt:lpstr>
      <vt:lpstr>Tweejarige examenperiode </vt:lpstr>
      <vt:lpstr>VMBO bovenbouw</vt:lpstr>
      <vt:lpstr>De profielen </vt:lpstr>
      <vt:lpstr>Opbouw programma in de tijd</vt:lpstr>
      <vt:lpstr>Profielmodules D&amp;P</vt:lpstr>
      <vt:lpstr>Urenverdeling beroepsgericht (per week)</vt:lpstr>
      <vt:lpstr>Keuzevakken</vt:lpstr>
      <vt:lpstr>Examenprogramma VMBO</vt:lpstr>
      <vt:lpstr>Programma van Toetsing  en Afsluiting = PTA</vt:lpstr>
      <vt:lpstr>De resultaten uit klas 3 </vt:lpstr>
      <vt:lpstr>Maatschappijleer</vt:lpstr>
      <vt:lpstr>Rekenen in de bovenbouw van het VMBO </vt:lpstr>
      <vt:lpstr>Ziekmelden bij PTA-toets </vt:lpstr>
      <vt:lpstr>Inhalen van een PTA-toets</vt:lpstr>
      <vt:lpstr>Tot slot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Carla Ulenreef</dc:creator>
  <cp:lastModifiedBy>Carla Ulenreef</cp:lastModifiedBy>
  <cp:revision>118</cp:revision>
  <cp:lastPrinted>2018-10-02T15:56:57Z</cp:lastPrinted>
  <dcterms:modified xsi:type="dcterms:W3CDTF">2020-09-18T13:09:19Z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0x0101003E18B3314CE3F54C94863975A2B9473F</vt:lpwstr>
  </property>
</Properties>
</file>