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61" r:id="rId3"/>
    <p:sldId id="279" r:id="rId4"/>
    <p:sldId id="284" r:id="rId5"/>
    <p:sldId id="280" r:id="rId6"/>
    <p:sldId id="281" r:id="rId7"/>
    <p:sldId id="282" r:id="rId8"/>
    <p:sldId id="264" r:id="rId9"/>
    <p:sldId id="265" r:id="rId10"/>
    <p:sldId id="283" r:id="rId11"/>
    <p:sldId id="266" r:id="rId12"/>
    <p:sldId id="267" r:id="rId13"/>
    <p:sldId id="268" r:id="rId14"/>
    <p:sldId id="275" r:id="rId15"/>
    <p:sldId id="285" r:id="rId16"/>
    <p:sldId id="276" r:id="rId17"/>
    <p:sldId id="277" r:id="rId18"/>
    <p:sldId id="286" r:id="rId19"/>
    <p:sldId id="269" r:id="rId20"/>
    <p:sldId id="270" r:id="rId21"/>
    <p:sldId id="287" r:id="rId22"/>
    <p:sldId id="271" r:id="rId23"/>
    <p:sldId id="272" r:id="rId24"/>
    <p:sldId id="273" r:id="rId25"/>
    <p:sldId id="274" r:id="rId2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2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39" autoAdjust="0"/>
    <p:restoredTop sz="94682"/>
  </p:normalViewPr>
  <p:slideViewPr>
    <p:cSldViewPr>
      <p:cViewPr varScale="1">
        <p:scale>
          <a:sx n="83" d="100"/>
          <a:sy n="83" d="100"/>
        </p:scale>
        <p:origin x="91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8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372B7-BD81-43A8-9FD8-DAC8D417D1DB}" type="datetimeFigureOut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56F7B-8ACD-4423-AAB0-E36002026FE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4737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1372" y="2130428"/>
            <a:ext cx="11329259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nl-NL" dirty="0" smtClean="0"/>
              <a:t>“Typ hier de titel”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431372" y="3717032"/>
            <a:ext cx="11329259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“Typ hier eventueel een ondertitel”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C658-0824-4E40-9186-24EE8A987AD9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Versie 1.0 Definitief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5449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1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431372" y="780110"/>
            <a:ext cx="9313035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chemeClr val="tx2"/>
                </a:solidFill>
              </a:defRPr>
            </a:lvl1pPr>
          </a:lstStyle>
          <a:p>
            <a:r>
              <a:rPr lang="nl-NL" dirty="0" smtClean="0"/>
              <a:t>“Typ hier de titel”</a:t>
            </a:r>
            <a:endParaRPr lang="nl-NL" dirty="0"/>
          </a:p>
        </p:txBody>
      </p:sp>
      <p:sp>
        <p:nvSpPr>
          <p:cNvPr id="10" name="Tijdelijke aanduiding voor datum 12"/>
          <p:cNvSpPr>
            <a:spLocks noGrp="1"/>
          </p:cNvSpPr>
          <p:nvPr>
            <p:ph type="dt" sz="half" idx="13"/>
          </p:nvPr>
        </p:nvSpPr>
        <p:spPr>
          <a:xfrm>
            <a:off x="9168343" y="6400177"/>
            <a:ext cx="2208245" cy="365125"/>
          </a:xfrm>
        </p:spPr>
        <p:txBody>
          <a:bodyPr/>
          <a:lstStyle/>
          <a:p>
            <a:fld id="{232D7633-C465-46FF-B88F-8054C155DB60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11" name="Tijdelijke aanduiding voor voettekst 13"/>
          <p:cNvSpPr>
            <a:spLocks noGrp="1"/>
          </p:cNvSpPr>
          <p:nvPr>
            <p:ph type="ftr" sz="quarter" idx="14"/>
          </p:nvPr>
        </p:nvSpPr>
        <p:spPr>
          <a:xfrm>
            <a:off x="4655840" y="6408805"/>
            <a:ext cx="3860800" cy="365125"/>
          </a:xfrm>
        </p:spPr>
        <p:txBody>
          <a:bodyPr/>
          <a:lstStyle/>
          <a:p>
            <a:r>
              <a:rPr lang="nl-NL" dirty="0" smtClean="0"/>
              <a:t>Versie 1.0 Definitief</a:t>
            </a:r>
            <a:endParaRPr lang="nl-NL" dirty="0"/>
          </a:p>
        </p:txBody>
      </p:sp>
      <p:sp>
        <p:nvSpPr>
          <p:cNvPr id="16" name="Tijdelijke aanduiding voor dianummer 14"/>
          <p:cNvSpPr>
            <a:spLocks noGrp="1"/>
          </p:cNvSpPr>
          <p:nvPr>
            <p:ph type="sldNum" sz="quarter" idx="15"/>
          </p:nvPr>
        </p:nvSpPr>
        <p:spPr>
          <a:xfrm>
            <a:off x="11568608" y="6400177"/>
            <a:ext cx="623392" cy="361353"/>
          </a:xfrm>
        </p:spPr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8" name="Picture Placeholder 21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431373" y="1628800"/>
            <a:ext cx="5472607" cy="4176464"/>
          </a:xfrm>
          <a:custGeom>
            <a:avLst/>
            <a:gdLst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37282 w 4514850"/>
              <a:gd name="connsiteY5" fmla="*/ 3616096 h 3616096"/>
              <a:gd name="connsiteX6" fmla="*/ 0 w 4514850"/>
              <a:gd name="connsiteY6" fmla="*/ 3578814 h 3616096"/>
              <a:gd name="connsiteX7" fmla="*/ 0 w 4514850"/>
              <a:gd name="connsiteY7" fmla="*/ 0 h 3616096"/>
              <a:gd name="connsiteX8" fmla="*/ 0 w 4514850"/>
              <a:gd name="connsiteY8" fmla="*/ 0 h 3616096"/>
              <a:gd name="connsiteX0" fmla="*/ 0 w 4514850"/>
              <a:gd name="connsiteY0" fmla="*/ 0 h 3624107"/>
              <a:gd name="connsiteX1" fmla="*/ 4514850 w 4514850"/>
              <a:gd name="connsiteY1" fmla="*/ 0 h 3624107"/>
              <a:gd name="connsiteX2" fmla="*/ 4514850 w 4514850"/>
              <a:gd name="connsiteY2" fmla="*/ 0 h 3624107"/>
              <a:gd name="connsiteX3" fmla="*/ 4514850 w 4514850"/>
              <a:gd name="connsiteY3" fmla="*/ 3578814 h 3624107"/>
              <a:gd name="connsiteX4" fmla="*/ 4477568 w 4514850"/>
              <a:gd name="connsiteY4" fmla="*/ 3616096 h 3624107"/>
              <a:gd name="connsiteX5" fmla="*/ 37282 w 4514850"/>
              <a:gd name="connsiteY5" fmla="*/ 3616096 h 3624107"/>
              <a:gd name="connsiteX6" fmla="*/ 0 w 4514850"/>
              <a:gd name="connsiteY6" fmla="*/ 3614533 h 3624107"/>
              <a:gd name="connsiteX7" fmla="*/ 0 w 4514850"/>
              <a:gd name="connsiteY7" fmla="*/ 0 h 3624107"/>
              <a:gd name="connsiteX8" fmla="*/ 0 w 4514850"/>
              <a:gd name="connsiteY8" fmla="*/ 0 h 3624107"/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0 w 4514850"/>
              <a:gd name="connsiteY5" fmla="*/ 3614533 h 3616096"/>
              <a:gd name="connsiteX6" fmla="*/ 0 w 4514850"/>
              <a:gd name="connsiteY6" fmla="*/ 0 h 3616096"/>
              <a:gd name="connsiteX7" fmla="*/ 0 w 4514850"/>
              <a:gd name="connsiteY7" fmla="*/ 0 h 361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50" h="3616096">
                <a:moveTo>
                  <a:pt x="0" y="0"/>
                </a:moveTo>
                <a:lnTo>
                  <a:pt x="4514850" y="0"/>
                </a:lnTo>
                <a:lnTo>
                  <a:pt x="4514850" y="0"/>
                </a:lnTo>
                <a:lnTo>
                  <a:pt x="4514850" y="3578814"/>
                </a:lnTo>
                <a:cubicBezTo>
                  <a:pt x="4514850" y="3599404"/>
                  <a:pt x="4498158" y="3616096"/>
                  <a:pt x="4477568" y="3616096"/>
                </a:cubicBezTo>
                <a:lnTo>
                  <a:pt x="0" y="361453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nl-NL" noProof="0" dirty="0" smtClean="0"/>
              <a:t>Klik op het pictogram om een afbeelding toe te toevoegen aan deze slide</a:t>
            </a:r>
            <a:endParaRPr lang="nl-NL" noProof="0" dirty="0"/>
          </a:p>
        </p:txBody>
      </p:sp>
      <p:sp>
        <p:nvSpPr>
          <p:cNvPr id="7" name="Picture Placeholder 21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288021" y="1628800"/>
            <a:ext cx="5472608" cy="4176464"/>
          </a:xfrm>
          <a:custGeom>
            <a:avLst/>
            <a:gdLst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37282 w 4514850"/>
              <a:gd name="connsiteY5" fmla="*/ 3616096 h 3616096"/>
              <a:gd name="connsiteX6" fmla="*/ 0 w 4514850"/>
              <a:gd name="connsiteY6" fmla="*/ 3578814 h 3616096"/>
              <a:gd name="connsiteX7" fmla="*/ 0 w 4514850"/>
              <a:gd name="connsiteY7" fmla="*/ 0 h 3616096"/>
              <a:gd name="connsiteX8" fmla="*/ 0 w 4514850"/>
              <a:gd name="connsiteY8" fmla="*/ 0 h 3616096"/>
              <a:gd name="connsiteX0" fmla="*/ 0 w 4514850"/>
              <a:gd name="connsiteY0" fmla="*/ 0 h 3624107"/>
              <a:gd name="connsiteX1" fmla="*/ 4514850 w 4514850"/>
              <a:gd name="connsiteY1" fmla="*/ 0 h 3624107"/>
              <a:gd name="connsiteX2" fmla="*/ 4514850 w 4514850"/>
              <a:gd name="connsiteY2" fmla="*/ 0 h 3624107"/>
              <a:gd name="connsiteX3" fmla="*/ 4514850 w 4514850"/>
              <a:gd name="connsiteY3" fmla="*/ 3578814 h 3624107"/>
              <a:gd name="connsiteX4" fmla="*/ 4477568 w 4514850"/>
              <a:gd name="connsiteY4" fmla="*/ 3616096 h 3624107"/>
              <a:gd name="connsiteX5" fmla="*/ 37282 w 4514850"/>
              <a:gd name="connsiteY5" fmla="*/ 3616096 h 3624107"/>
              <a:gd name="connsiteX6" fmla="*/ 0 w 4514850"/>
              <a:gd name="connsiteY6" fmla="*/ 3614533 h 3624107"/>
              <a:gd name="connsiteX7" fmla="*/ 0 w 4514850"/>
              <a:gd name="connsiteY7" fmla="*/ 0 h 3624107"/>
              <a:gd name="connsiteX8" fmla="*/ 0 w 4514850"/>
              <a:gd name="connsiteY8" fmla="*/ 0 h 3624107"/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0 w 4514850"/>
              <a:gd name="connsiteY5" fmla="*/ 3614533 h 3616096"/>
              <a:gd name="connsiteX6" fmla="*/ 0 w 4514850"/>
              <a:gd name="connsiteY6" fmla="*/ 0 h 3616096"/>
              <a:gd name="connsiteX7" fmla="*/ 0 w 4514850"/>
              <a:gd name="connsiteY7" fmla="*/ 0 h 361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50" h="3616096">
                <a:moveTo>
                  <a:pt x="0" y="0"/>
                </a:moveTo>
                <a:lnTo>
                  <a:pt x="4514850" y="0"/>
                </a:lnTo>
                <a:lnTo>
                  <a:pt x="4514850" y="0"/>
                </a:lnTo>
                <a:lnTo>
                  <a:pt x="4514850" y="3578814"/>
                </a:lnTo>
                <a:cubicBezTo>
                  <a:pt x="4514850" y="3599404"/>
                  <a:pt x="4498158" y="3616096"/>
                  <a:pt x="4477568" y="3616096"/>
                </a:cubicBezTo>
                <a:lnTo>
                  <a:pt x="0" y="361453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nl-NL" noProof="0" dirty="0" smtClean="0"/>
              <a:t>Klik op het pictogram om een afbeelding toe te toevoegen aan deze slide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431800" y="5876928"/>
            <a:ext cx="5471584" cy="288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nl-NL" dirty="0" smtClean="0"/>
              <a:t>Typ hier een toelichting</a:t>
            </a:r>
            <a:endParaRPr lang="nl-NL" dirty="0"/>
          </a:p>
        </p:txBody>
      </p:sp>
      <p:sp>
        <p:nvSpPr>
          <p:cNvPr id="12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288021" y="5877275"/>
            <a:ext cx="5471584" cy="288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nl-NL" dirty="0" smtClean="0"/>
              <a:t>Typ hier een toelichting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810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431372" y="780110"/>
            <a:ext cx="9313035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chemeClr val="tx2"/>
                </a:solidFill>
              </a:defRPr>
            </a:lvl1pPr>
          </a:lstStyle>
          <a:p>
            <a:r>
              <a:rPr lang="nl-NL" dirty="0" smtClean="0"/>
              <a:t>“Typ hier de titel”</a:t>
            </a:r>
            <a:endParaRPr lang="nl-NL" dirty="0"/>
          </a:p>
        </p:txBody>
      </p:sp>
      <p:sp>
        <p:nvSpPr>
          <p:cNvPr id="10" name="Tijdelijke aanduiding voor datum 12"/>
          <p:cNvSpPr>
            <a:spLocks noGrp="1"/>
          </p:cNvSpPr>
          <p:nvPr>
            <p:ph type="dt" sz="half" idx="13"/>
          </p:nvPr>
        </p:nvSpPr>
        <p:spPr>
          <a:xfrm>
            <a:off x="9168343" y="6400177"/>
            <a:ext cx="2208245" cy="365125"/>
          </a:xfrm>
        </p:spPr>
        <p:txBody>
          <a:bodyPr/>
          <a:lstStyle/>
          <a:p>
            <a:fld id="{A91F05C3-641D-4F1F-B8A2-44C826A06513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11" name="Tijdelijke aanduiding voor voettekst 13"/>
          <p:cNvSpPr>
            <a:spLocks noGrp="1"/>
          </p:cNvSpPr>
          <p:nvPr>
            <p:ph type="ftr" sz="quarter" idx="14"/>
          </p:nvPr>
        </p:nvSpPr>
        <p:spPr>
          <a:xfrm>
            <a:off x="4655840" y="6408805"/>
            <a:ext cx="3860800" cy="365125"/>
          </a:xfrm>
        </p:spPr>
        <p:txBody>
          <a:bodyPr/>
          <a:lstStyle/>
          <a:p>
            <a:r>
              <a:rPr lang="nl-NL" dirty="0" smtClean="0"/>
              <a:t>Versie 1.0 Definitief</a:t>
            </a:r>
            <a:endParaRPr lang="nl-NL" dirty="0"/>
          </a:p>
        </p:txBody>
      </p:sp>
      <p:sp>
        <p:nvSpPr>
          <p:cNvPr id="16" name="Tijdelijke aanduiding voor dianummer 14"/>
          <p:cNvSpPr>
            <a:spLocks noGrp="1"/>
          </p:cNvSpPr>
          <p:nvPr>
            <p:ph type="sldNum" sz="quarter" idx="15"/>
          </p:nvPr>
        </p:nvSpPr>
        <p:spPr>
          <a:xfrm>
            <a:off x="11568608" y="6400177"/>
            <a:ext cx="623392" cy="361353"/>
          </a:xfrm>
        </p:spPr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sz="quarter" idx="18" hasCustomPrompt="1"/>
          </p:nvPr>
        </p:nvSpPr>
        <p:spPr>
          <a:xfrm>
            <a:off x="431372" y="1628801"/>
            <a:ext cx="11328829" cy="4176463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/>
            </a:lvl1pPr>
          </a:lstStyle>
          <a:p>
            <a:r>
              <a:rPr lang="nl-NL" noProof="0" dirty="0" smtClean="0"/>
              <a:t>Klik op het pictogram om een tabel toe te toevoegen aan deze slide</a:t>
            </a:r>
          </a:p>
        </p:txBody>
      </p:sp>
      <p:sp>
        <p:nvSpPr>
          <p:cNvPr id="9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431800" y="5876928"/>
            <a:ext cx="11328829" cy="288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nl-NL" dirty="0" smtClean="0"/>
              <a:t>Typ hier een toelichting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4620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431372" y="780110"/>
            <a:ext cx="9313035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chemeClr val="tx2"/>
                </a:solidFill>
              </a:defRPr>
            </a:lvl1pPr>
          </a:lstStyle>
          <a:p>
            <a:r>
              <a:rPr lang="nl-NL" dirty="0" smtClean="0"/>
              <a:t>“Typ hier de titel”</a:t>
            </a:r>
            <a:endParaRPr lang="nl-NL" dirty="0"/>
          </a:p>
        </p:txBody>
      </p:sp>
      <p:sp>
        <p:nvSpPr>
          <p:cNvPr id="10" name="Tijdelijke aanduiding voor datum 12"/>
          <p:cNvSpPr>
            <a:spLocks noGrp="1"/>
          </p:cNvSpPr>
          <p:nvPr>
            <p:ph type="dt" sz="half" idx="13"/>
          </p:nvPr>
        </p:nvSpPr>
        <p:spPr>
          <a:xfrm>
            <a:off x="9168343" y="6400177"/>
            <a:ext cx="2208245" cy="365125"/>
          </a:xfrm>
        </p:spPr>
        <p:txBody>
          <a:bodyPr/>
          <a:lstStyle/>
          <a:p>
            <a:fld id="{75E05FDD-79A3-4AD3-9341-92036CC68A61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11" name="Tijdelijke aanduiding voor voettekst 13"/>
          <p:cNvSpPr>
            <a:spLocks noGrp="1"/>
          </p:cNvSpPr>
          <p:nvPr>
            <p:ph type="ftr" sz="quarter" idx="14"/>
          </p:nvPr>
        </p:nvSpPr>
        <p:spPr>
          <a:xfrm>
            <a:off x="4655840" y="6408805"/>
            <a:ext cx="3860800" cy="365125"/>
          </a:xfrm>
        </p:spPr>
        <p:txBody>
          <a:bodyPr/>
          <a:lstStyle/>
          <a:p>
            <a:r>
              <a:rPr lang="nl-NL" dirty="0" smtClean="0"/>
              <a:t>Versie 1.0 Definitief</a:t>
            </a:r>
            <a:endParaRPr lang="nl-NL" dirty="0"/>
          </a:p>
        </p:txBody>
      </p:sp>
      <p:sp>
        <p:nvSpPr>
          <p:cNvPr id="16" name="Tijdelijke aanduiding voor dianummer 14"/>
          <p:cNvSpPr>
            <a:spLocks noGrp="1"/>
          </p:cNvSpPr>
          <p:nvPr>
            <p:ph type="sldNum" sz="quarter" idx="15"/>
          </p:nvPr>
        </p:nvSpPr>
        <p:spPr>
          <a:xfrm>
            <a:off x="11568608" y="6400177"/>
            <a:ext cx="623392" cy="361353"/>
          </a:xfrm>
        </p:spPr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2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431800" y="5876928"/>
            <a:ext cx="11328829" cy="288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nl-NL" dirty="0" smtClean="0"/>
              <a:t>Typ hier een toelichting</a:t>
            </a:r>
            <a:endParaRPr lang="nl-NL" dirty="0"/>
          </a:p>
        </p:txBody>
      </p:sp>
      <p:sp>
        <p:nvSpPr>
          <p:cNvPr id="13" name="Tijdelijke aanduiding voor media 2"/>
          <p:cNvSpPr>
            <a:spLocks noGrp="1"/>
          </p:cNvSpPr>
          <p:nvPr>
            <p:ph type="media" sz="quarter" idx="20" hasCustomPrompt="1"/>
          </p:nvPr>
        </p:nvSpPr>
        <p:spPr>
          <a:xfrm>
            <a:off x="431800" y="1628775"/>
            <a:ext cx="11328400" cy="41767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nl-NL" noProof="0" dirty="0" smtClean="0"/>
              <a:t>Klik op het pictogram om media toe te toevoegen aan deze slide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750131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Diapositi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9456373" y="0"/>
            <a:ext cx="2735627" cy="20608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sp>
        <p:nvSpPr>
          <p:cNvPr id="24" name="Afgeronde rechthoek 23"/>
          <p:cNvSpPr/>
          <p:nvPr userDrawn="1"/>
        </p:nvSpPr>
        <p:spPr>
          <a:xfrm>
            <a:off x="156596" y="123828"/>
            <a:ext cx="11867627" cy="6176307"/>
          </a:xfrm>
          <a:prstGeom prst="roundRect">
            <a:avLst>
              <a:gd name="adj" fmla="val 44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4512" y="2130428"/>
            <a:ext cx="11422128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“Typ hier de titel”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431371" y="3717032"/>
            <a:ext cx="1142868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“Typ hier eventueel een ondertitel”</a:t>
            </a:r>
            <a:endParaRPr lang="nl-NL" dirty="0"/>
          </a:p>
        </p:txBody>
      </p:sp>
      <p:sp>
        <p:nvSpPr>
          <p:cNvPr id="36" name="Tijdelijke aanduiding voor datum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05D2-965B-4F06-990E-4761D7DC6F7F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37" name="Tijdelijke aanduiding voor voettekst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Versie 1.0 Definitief</a:t>
            </a:r>
            <a:endParaRPr lang="nl-NL" dirty="0"/>
          </a:p>
        </p:txBody>
      </p:sp>
      <p:sp>
        <p:nvSpPr>
          <p:cNvPr id="38" name="Tijdelijke aanduiding voor dianumm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800" y="221650"/>
            <a:ext cx="1460967" cy="146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236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2 beel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1372" y="980728"/>
            <a:ext cx="9313035" cy="74751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nl-NL" dirty="0" smtClean="0"/>
              <a:t>“Typ hier de titel”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431372" y="1844824"/>
            <a:ext cx="11425269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“Typ hier eventueel een ondertitel”</a:t>
            </a:r>
            <a:endParaRPr lang="nl-NL" dirty="0"/>
          </a:p>
        </p:txBody>
      </p:sp>
      <p:sp>
        <p:nvSpPr>
          <p:cNvPr id="13" name="Picture Placeholder 21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45412" y="2708923"/>
            <a:ext cx="5758569" cy="3583633"/>
          </a:xfrm>
          <a:custGeom>
            <a:avLst/>
            <a:gdLst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37282 w 4514850"/>
              <a:gd name="connsiteY5" fmla="*/ 3616096 h 3616096"/>
              <a:gd name="connsiteX6" fmla="*/ 0 w 4514850"/>
              <a:gd name="connsiteY6" fmla="*/ 3578814 h 3616096"/>
              <a:gd name="connsiteX7" fmla="*/ 0 w 4514850"/>
              <a:gd name="connsiteY7" fmla="*/ 0 h 3616096"/>
              <a:gd name="connsiteX8" fmla="*/ 0 w 4514850"/>
              <a:gd name="connsiteY8" fmla="*/ 0 h 3616096"/>
              <a:gd name="connsiteX0" fmla="*/ 0 w 4514850"/>
              <a:gd name="connsiteY0" fmla="*/ 0 h 3625857"/>
              <a:gd name="connsiteX1" fmla="*/ 4514850 w 4514850"/>
              <a:gd name="connsiteY1" fmla="*/ 0 h 3625857"/>
              <a:gd name="connsiteX2" fmla="*/ 4514850 w 4514850"/>
              <a:gd name="connsiteY2" fmla="*/ 0 h 3625857"/>
              <a:gd name="connsiteX3" fmla="*/ 4514850 w 4514850"/>
              <a:gd name="connsiteY3" fmla="*/ 3616914 h 3625857"/>
              <a:gd name="connsiteX4" fmla="*/ 4477568 w 4514850"/>
              <a:gd name="connsiteY4" fmla="*/ 3616096 h 3625857"/>
              <a:gd name="connsiteX5" fmla="*/ 37282 w 4514850"/>
              <a:gd name="connsiteY5" fmla="*/ 3616096 h 3625857"/>
              <a:gd name="connsiteX6" fmla="*/ 0 w 4514850"/>
              <a:gd name="connsiteY6" fmla="*/ 3578814 h 3625857"/>
              <a:gd name="connsiteX7" fmla="*/ 0 w 4514850"/>
              <a:gd name="connsiteY7" fmla="*/ 0 h 3625857"/>
              <a:gd name="connsiteX8" fmla="*/ 0 w 4514850"/>
              <a:gd name="connsiteY8" fmla="*/ 0 h 3625857"/>
              <a:gd name="connsiteX0" fmla="*/ 0 w 4514850"/>
              <a:gd name="connsiteY0" fmla="*/ 0 h 3885975"/>
              <a:gd name="connsiteX1" fmla="*/ 4514850 w 4514850"/>
              <a:gd name="connsiteY1" fmla="*/ 0 h 3885975"/>
              <a:gd name="connsiteX2" fmla="*/ 4514850 w 4514850"/>
              <a:gd name="connsiteY2" fmla="*/ 0 h 3885975"/>
              <a:gd name="connsiteX3" fmla="*/ 4514850 w 4514850"/>
              <a:gd name="connsiteY3" fmla="*/ 3616914 h 3885975"/>
              <a:gd name="connsiteX4" fmla="*/ 37282 w 4514850"/>
              <a:gd name="connsiteY4" fmla="*/ 3616096 h 3885975"/>
              <a:gd name="connsiteX5" fmla="*/ 0 w 4514850"/>
              <a:gd name="connsiteY5" fmla="*/ 3578814 h 3885975"/>
              <a:gd name="connsiteX6" fmla="*/ 0 w 4514850"/>
              <a:gd name="connsiteY6" fmla="*/ 0 h 3885975"/>
              <a:gd name="connsiteX7" fmla="*/ 0 w 4514850"/>
              <a:gd name="connsiteY7" fmla="*/ 0 h 3885975"/>
              <a:gd name="connsiteX0" fmla="*/ 0 w 4514850"/>
              <a:gd name="connsiteY0" fmla="*/ 0 h 3616914"/>
              <a:gd name="connsiteX1" fmla="*/ 4514850 w 4514850"/>
              <a:gd name="connsiteY1" fmla="*/ 0 h 3616914"/>
              <a:gd name="connsiteX2" fmla="*/ 4514850 w 4514850"/>
              <a:gd name="connsiteY2" fmla="*/ 0 h 3616914"/>
              <a:gd name="connsiteX3" fmla="*/ 4514850 w 4514850"/>
              <a:gd name="connsiteY3" fmla="*/ 3616914 h 3616914"/>
              <a:gd name="connsiteX4" fmla="*/ 37282 w 4514850"/>
              <a:gd name="connsiteY4" fmla="*/ 3616096 h 3616914"/>
              <a:gd name="connsiteX5" fmla="*/ 0 w 4514850"/>
              <a:gd name="connsiteY5" fmla="*/ 3578814 h 3616914"/>
              <a:gd name="connsiteX6" fmla="*/ 0 w 4514850"/>
              <a:gd name="connsiteY6" fmla="*/ 0 h 3616914"/>
              <a:gd name="connsiteX7" fmla="*/ 0 w 4514850"/>
              <a:gd name="connsiteY7" fmla="*/ 0 h 361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50" h="3616914">
                <a:moveTo>
                  <a:pt x="0" y="0"/>
                </a:moveTo>
                <a:lnTo>
                  <a:pt x="4514850" y="0"/>
                </a:lnTo>
                <a:lnTo>
                  <a:pt x="4514850" y="0"/>
                </a:lnTo>
                <a:lnTo>
                  <a:pt x="4514850" y="3616914"/>
                </a:lnTo>
                <a:lnTo>
                  <a:pt x="37282" y="3616096"/>
                </a:lnTo>
                <a:cubicBezTo>
                  <a:pt x="16692" y="3616096"/>
                  <a:pt x="0" y="3599404"/>
                  <a:pt x="0" y="3578814"/>
                </a:cubicBez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nl-NL" noProof="0" dirty="0" smtClean="0"/>
              <a:t>Klik op het pictogram om een afbeelding toe te toevoegen aan deze slide</a:t>
            </a:r>
            <a:endParaRPr lang="nl-NL" noProof="0" dirty="0"/>
          </a:p>
        </p:txBody>
      </p:sp>
      <p:sp>
        <p:nvSpPr>
          <p:cNvPr id="10" name="Picture Placeholder 21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6288023" y="2708922"/>
            <a:ext cx="5736199" cy="3582823"/>
          </a:xfrm>
          <a:custGeom>
            <a:avLst/>
            <a:gdLst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37282 w 4514850"/>
              <a:gd name="connsiteY5" fmla="*/ 3616096 h 3616096"/>
              <a:gd name="connsiteX6" fmla="*/ 0 w 4514850"/>
              <a:gd name="connsiteY6" fmla="*/ 3578814 h 3616096"/>
              <a:gd name="connsiteX7" fmla="*/ 0 w 4514850"/>
              <a:gd name="connsiteY7" fmla="*/ 0 h 3616096"/>
              <a:gd name="connsiteX8" fmla="*/ 0 w 4514850"/>
              <a:gd name="connsiteY8" fmla="*/ 0 h 3616096"/>
              <a:gd name="connsiteX0" fmla="*/ 0 w 4514850"/>
              <a:gd name="connsiteY0" fmla="*/ 0 h 3624107"/>
              <a:gd name="connsiteX1" fmla="*/ 4514850 w 4514850"/>
              <a:gd name="connsiteY1" fmla="*/ 0 h 3624107"/>
              <a:gd name="connsiteX2" fmla="*/ 4514850 w 4514850"/>
              <a:gd name="connsiteY2" fmla="*/ 0 h 3624107"/>
              <a:gd name="connsiteX3" fmla="*/ 4514850 w 4514850"/>
              <a:gd name="connsiteY3" fmla="*/ 3578814 h 3624107"/>
              <a:gd name="connsiteX4" fmla="*/ 4477568 w 4514850"/>
              <a:gd name="connsiteY4" fmla="*/ 3616096 h 3624107"/>
              <a:gd name="connsiteX5" fmla="*/ 37282 w 4514850"/>
              <a:gd name="connsiteY5" fmla="*/ 3616096 h 3624107"/>
              <a:gd name="connsiteX6" fmla="*/ 0 w 4514850"/>
              <a:gd name="connsiteY6" fmla="*/ 3614533 h 3624107"/>
              <a:gd name="connsiteX7" fmla="*/ 0 w 4514850"/>
              <a:gd name="connsiteY7" fmla="*/ 0 h 3624107"/>
              <a:gd name="connsiteX8" fmla="*/ 0 w 4514850"/>
              <a:gd name="connsiteY8" fmla="*/ 0 h 3624107"/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0 w 4514850"/>
              <a:gd name="connsiteY5" fmla="*/ 3614533 h 3616096"/>
              <a:gd name="connsiteX6" fmla="*/ 0 w 4514850"/>
              <a:gd name="connsiteY6" fmla="*/ 0 h 3616096"/>
              <a:gd name="connsiteX7" fmla="*/ 0 w 4514850"/>
              <a:gd name="connsiteY7" fmla="*/ 0 h 361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50" h="3616096">
                <a:moveTo>
                  <a:pt x="0" y="0"/>
                </a:moveTo>
                <a:lnTo>
                  <a:pt x="4514850" y="0"/>
                </a:lnTo>
                <a:lnTo>
                  <a:pt x="4514850" y="0"/>
                </a:lnTo>
                <a:lnTo>
                  <a:pt x="4514850" y="3578814"/>
                </a:lnTo>
                <a:cubicBezTo>
                  <a:pt x="4514850" y="3599404"/>
                  <a:pt x="4498158" y="3616096"/>
                  <a:pt x="4477568" y="3616096"/>
                </a:cubicBezTo>
                <a:lnTo>
                  <a:pt x="0" y="361453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nl-NL" noProof="0" dirty="0" smtClean="0"/>
              <a:t>Klik op het pictogram om een afbeelding toe te toevoegen aan deze slide</a:t>
            </a:r>
            <a:endParaRPr lang="nl-NL" noProof="0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901A8F2-3343-46B8-ACA1-E43F1D4D5566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l-NL" dirty="0" smtClean="0"/>
              <a:t>Versie 1.0 Definitief</a:t>
            </a:r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5705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1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9456373" y="0"/>
            <a:ext cx="2735627" cy="20608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sp>
        <p:nvSpPr>
          <p:cNvPr id="21" name="Afgeronde rechthoek 20"/>
          <p:cNvSpPr/>
          <p:nvPr userDrawn="1"/>
        </p:nvSpPr>
        <p:spPr>
          <a:xfrm>
            <a:off x="156596" y="123828"/>
            <a:ext cx="11867627" cy="2585095"/>
          </a:xfrm>
          <a:prstGeom prst="roundRect">
            <a:avLst>
              <a:gd name="adj" fmla="val 1741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1372" y="980728"/>
            <a:ext cx="9313035" cy="74751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“Typ hier de titel”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431372" y="1844824"/>
            <a:ext cx="11425269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“Typ hier eventueel een ondertitel”</a:t>
            </a:r>
            <a:endParaRPr lang="nl-NL" dirty="0"/>
          </a:p>
        </p:txBody>
      </p:sp>
      <p:sp>
        <p:nvSpPr>
          <p:cNvPr id="13" name="Picture Placeholder 21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56596" y="2780928"/>
            <a:ext cx="11867627" cy="3510814"/>
          </a:xfrm>
          <a:prstGeom prst="round2SameRect">
            <a:avLst>
              <a:gd name="adj1" fmla="val 0"/>
              <a:gd name="adj2" fmla="val 1031"/>
            </a:avLst>
          </a:pr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nl-NL" noProof="0" dirty="0" smtClean="0"/>
              <a:t>Klik op het pictogram om een afbeelding toe te toevoegen aan deze slide</a:t>
            </a:r>
            <a:endParaRPr lang="nl-NL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321379B-98D9-44CD-85B6-AA1C5555D860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 dirty="0" smtClean="0"/>
              <a:t>Versie 1.0 Definitief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929" y="221650"/>
            <a:ext cx="1933707" cy="145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586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1372" y="780110"/>
            <a:ext cx="9313035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chemeClr val="tx2"/>
                </a:solidFill>
              </a:defRPr>
            </a:lvl1pPr>
          </a:lstStyle>
          <a:p>
            <a:r>
              <a:rPr lang="nl-NL" dirty="0" smtClean="0"/>
              <a:t>“Typ hier de titel”</a:t>
            </a:r>
            <a:endParaRPr lang="nl-NL" dirty="0"/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Versie 1.0 Definitief</a:t>
            </a:r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431372" y="1628775"/>
            <a:ext cx="11328829" cy="4464050"/>
          </a:xfrm>
          <a:prstGeom prst="rect">
            <a:avLst/>
          </a:prstGeom>
        </p:spPr>
        <p:txBody>
          <a:bodyPr/>
          <a:lstStyle>
            <a:lvl1pPr>
              <a:buClr>
                <a:srgbClr val="21428D"/>
              </a:buClr>
              <a:defRPr sz="2200"/>
            </a:lvl1pPr>
            <a:lvl2pPr>
              <a:buClr>
                <a:schemeClr val="accent2"/>
              </a:buClr>
              <a:defRPr sz="2200"/>
            </a:lvl2pPr>
            <a:lvl3pPr>
              <a:buClr>
                <a:schemeClr val="accent5"/>
              </a:buClr>
              <a:defRPr sz="2200"/>
            </a:lvl3pPr>
            <a:lvl4pPr>
              <a:buClr>
                <a:schemeClr val="accent3"/>
              </a:buClr>
              <a:defRPr sz="2200"/>
            </a:lvl4pPr>
            <a:lvl5pPr>
              <a:buClr>
                <a:srgbClr val="21428D"/>
              </a:buClr>
              <a:defRPr sz="2200"/>
            </a:lvl5pPr>
          </a:lstStyle>
          <a:p>
            <a:pPr lvl="0"/>
            <a:r>
              <a:rPr lang="nl-NL" dirty="0" smtClean="0"/>
              <a:t>Klik om de modelstijlen te bewerken 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8935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kolommen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1372" y="780110"/>
            <a:ext cx="9313035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chemeClr val="tx2"/>
                </a:solidFill>
              </a:defRPr>
            </a:lvl1pPr>
          </a:lstStyle>
          <a:p>
            <a:r>
              <a:rPr lang="nl-NL" dirty="0" smtClean="0"/>
              <a:t>“Typ hier de titel”</a:t>
            </a:r>
            <a:endParaRPr lang="nl-NL" dirty="0"/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2C9C26B-2126-454B-88DC-831F9DCD4F12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Versie 1.0 Definitief</a:t>
            </a:r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431801" y="1628775"/>
            <a:ext cx="5376168" cy="4464050"/>
          </a:xfrm>
          <a:prstGeom prst="rect">
            <a:avLst/>
          </a:prstGeom>
        </p:spPr>
        <p:txBody>
          <a:bodyPr/>
          <a:lstStyle>
            <a:lvl1pPr>
              <a:buClr>
                <a:srgbClr val="21428D"/>
              </a:buClr>
              <a:defRPr sz="2200"/>
            </a:lvl1pPr>
            <a:lvl2pPr>
              <a:buClr>
                <a:schemeClr val="accent2"/>
              </a:buClr>
              <a:defRPr sz="2200"/>
            </a:lvl2pPr>
            <a:lvl3pPr>
              <a:buClr>
                <a:schemeClr val="accent5"/>
              </a:buClr>
              <a:defRPr sz="2200"/>
            </a:lvl3pPr>
            <a:lvl4pPr>
              <a:buClr>
                <a:schemeClr val="accent3"/>
              </a:buClr>
              <a:defRPr sz="2200"/>
            </a:lvl4pPr>
            <a:lvl5pPr>
              <a:buClr>
                <a:srgbClr val="21428D"/>
              </a:buClr>
              <a:defRPr sz="2200"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11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6288021" y="1628775"/>
            <a:ext cx="5472179" cy="4464050"/>
          </a:xfrm>
          <a:prstGeom prst="rect">
            <a:avLst/>
          </a:prstGeom>
        </p:spPr>
        <p:txBody>
          <a:bodyPr/>
          <a:lstStyle>
            <a:lvl1pPr>
              <a:buClr>
                <a:srgbClr val="21428D"/>
              </a:buClr>
              <a:defRPr sz="2200"/>
            </a:lvl1pPr>
            <a:lvl2pPr>
              <a:buClr>
                <a:schemeClr val="accent2"/>
              </a:buClr>
              <a:defRPr sz="2200"/>
            </a:lvl2pPr>
            <a:lvl3pPr>
              <a:buClr>
                <a:schemeClr val="accent5"/>
              </a:buClr>
              <a:defRPr sz="2200"/>
            </a:lvl3pPr>
            <a:lvl4pPr>
              <a:buClr>
                <a:schemeClr val="accent3"/>
              </a:buClr>
              <a:defRPr sz="2200"/>
            </a:lvl4pPr>
            <a:lvl5pPr>
              <a:buClr>
                <a:srgbClr val="21428D"/>
              </a:buClr>
              <a:defRPr sz="2200"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9937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kolom met 2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431372" y="780110"/>
            <a:ext cx="9313035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chemeClr val="tx2"/>
                </a:solidFill>
              </a:defRPr>
            </a:lvl1pPr>
          </a:lstStyle>
          <a:p>
            <a:r>
              <a:rPr lang="nl-NL" dirty="0" smtClean="0"/>
              <a:t>“Typ hier de titel”</a:t>
            </a:r>
            <a:endParaRPr lang="nl-NL" dirty="0"/>
          </a:p>
        </p:txBody>
      </p:sp>
      <p:sp>
        <p:nvSpPr>
          <p:cNvPr id="10" name="Tijdelijke aanduiding voor datum 12"/>
          <p:cNvSpPr>
            <a:spLocks noGrp="1"/>
          </p:cNvSpPr>
          <p:nvPr>
            <p:ph type="dt" sz="half" idx="13"/>
          </p:nvPr>
        </p:nvSpPr>
        <p:spPr>
          <a:xfrm>
            <a:off x="9168343" y="6400177"/>
            <a:ext cx="2208245" cy="365125"/>
          </a:xfrm>
        </p:spPr>
        <p:txBody>
          <a:bodyPr/>
          <a:lstStyle/>
          <a:p>
            <a:fld id="{2262695F-C65A-41C0-89E1-0EB7862870E5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11" name="Tijdelijke aanduiding voor voettekst 13"/>
          <p:cNvSpPr>
            <a:spLocks noGrp="1"/>
          </p:cNvSpPr>
          <p:nvPr>
            <p:ph type="ftr" sz="quarter" idx="14"/>
          </p:nvPr>
        </p:nvSpPr>
        <p:spPr>
          <a:xfrm>
            <a:off x="4655840" y="6408805"/>
            <a:ext cx="3860800" cy="365125"/>
          </a:xfrm>
        </p:spPr>
        <p:txBody>
          <a:bodyPr/>
          <a:lstStyle/>
          <a:p>
            <a:r>
              <a:rPr lang="nl-NL" dirty="0" smtClean="0"/>
              <a:t>Versie 1.0 Definitief</a:t>
            </a:r>
            <a:endParaRPr lang="nl-NL" dirty="0"/>
          </a:p>
        </p:txBody>
      </p:sp>
      <p:sp>
        <p:nvSpPr>
          <p:cNvPr id="16" name="Tijdelijke aanduiding voor dianummer 14"/>
          <p:cNvSpPr>
            <a:spLocks noGrp="1"/>
          </p:cNvSpPr>
          <p:nvPr>
            <p:ph type="sldNum" sz="quarter" idx="15"/>
          </p:nvPr>
        </p:nvSpPr>
        <p:spPr>
          <a:xfrm>
            <a:off x="11568608" y="6400177"/>
            <a:ext cx="623392" cy="361353"/>
          </a:xfrm>
        </p:spPr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7" name="Picture Placeholder 21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7440153" y="4005064"/>
            <a:ext cx="4320479" cy="2088232"/>
          </a:xfrm>
          <a:custGeom>
            <a:avLst/>
            <a:gdLst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37282 w 4514850"/>
              <a:gd name="connsiteY5" fmla="*/ 3616096 h 3616096"/>
              <a:gd name="connsiteX6" fmla="*/ 0 w 4514850"/>
              <a:gd name="connsiteY6" fmla="*/ 3578814 h 3616096"/>
              <a:gd name="connsiteX7" fmla="*/ 0 w 4514850"/>
              <a:gd name="connsiteY7" fmla="*/ 0 h 3616096"/>
              <a:gd name="connsiteX8" fmla="*/ 0 w 4514850"/>
              <a:gd name="connsiteY8" fmla="*/ 0 h 3616096"/>
              <a:gd name="connsiteX0" fmla="*/ 0 w 4514850"/>
              <a:gd name="connsiteY0" fmla="*/ 0 h 3624107"/>
              <a:gd name="connsiteX1" fmla="*/ 4514850 w 4514850"/>
              <a:gd name="connsiteY1" fmla="*/ 0 h 3624107"/>
              <a:gd name="connsiteX2" fmla="*/ 4514850 w 4514850"/>
              <a:gd name="connsiteY2" fmla="*/ 0 h 3624107"/>
              <a:gd name="connsiteX3" fmla="*/ 4514850 w 4514850"/>
              <a:gd name="connsiteY3" fmla="*/ 3578814 h 3624107"/>
              <a:gd name="connsiteX4" fmla="*/ 4477568 w 4514850"/>
              <a:gd name="connsiteY4" fmla="*/ 3616096 h 3624107"/>
              <a:gd name="connsiteX5" fmla="*/ 37282 w 4514850"/>
              <a:gd name="connsiteY5" fmla="*/ 3616096 h 3624107"/>
              <a:gd name="connsiteX6" fmla="*/ 0 w 4514850"/>
              <a:gd name="connsiteY6" fmla="*/ 3614533 h 3624107"/>
              <a:gd name="connsiteX7" fmla="*/ 0 w 4514850"/>
              <a:gd name="connsiteY7" fmla="*/ 0 h 3624107"/>
              <a:gd name="connsiteX8" fmla="*/ 0 w 4514850"/>
              <a:gd name="connsiteY8" fmla="*/ 0 h 3624107"/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0 w 4514850"/>
              <a:gd name="connsiteY5" fmla="*/ 3614533 h 3616096"/>
              <a:gd name="connsiteX6" fmla="*/ 0 w 4514850"/>
              <a:gd name="connsiteY6" fmla="*/ 0 h 3616096"/>
              <a:gd name="connsiteX7" fmla="*/ 0 w 4514850"/>
              <a:gd name="connsiteY7" fmla="*/ 0 h 361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50" h="3616096">
                <a:moveTo>
                  <a:pt x="0" y="0"/>
                </a:moveTo>
                <a:lnTo>
                  <a:pt x="4514850" y="0"/>
                </a:lnTo>
                <a:lnTo>
                  <a:pt x="4514850" y="0"/>
                </a:lnTo>
                <a:lnTo>
                  <a:pt x="4514850" y="3578814"/>
                </a:lnTo>
                <a:cubicBezTo>
                  <a:pt x="4514850" y="3599404"/>
                  <a:pt x="4498158" y="3616096"/>
                  <a:pt x="4477568" y="3616096"/>
                </a:cubicBezTo>
                <a:lnTo>
                  <a:pt x="0" y="361453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nl-NL" noProof="0" dirty="0" smtClean="0"/>
              <a:t>Klik op het pictogram om een afbeelding toe te toevoegen aan deze slide</a:t>
            </a:r>
            <a:endParaRPr lang="nl-NL" noProof="0" dirty="0"/>
          </a:p>
        </p:txBody>
      </p:sp>
      <p:sp>
        <p:nvSpPr>
          <p:cNvPr id="18" name="Picture Placeholder 21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7440151" y="1628800"/>
            <a:ext cx="4320479" cy="2160240"/>
          </a:xfrm>
          <a:custGeom>
            <a:avLst/>
            <a:gdLst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37282 w 4514850"/>
              <a:gd name="connsiteY5" fmla="*/ 3616096 h 3616096"/>
              <a:gd name="connsiteX6" fmla="*/ 0 w 4514850"/>
              <a:gd name="connsiteY6" fmla="*/ 3578814 h 3616096"/>
              <a:gd name="connsiteX7" fmla="*/ 0 w 4514850"/>
              <a:gd name="connsiteY7" fmla="*/ 0 h 3616096"/>
              <a:gd name="connsiteX8" fmla="*/ 0 w 4514850"/>
              <a:gd name="connsiteY8" fmla="*/ 0 h 3616096"/>
              <a:gd name="connsiteX0" fmla="*/ 0 w 4514850"/>
              <a:gd name="connsiteY0" fmla="*/ 0 h 3624107"/>
              <a:gd name="connsiteX1" fmla="*/ 4514850 w 4514850"/>
              <a:gd name="connsiteY1" fmla="*/ 0 h 3624107"/>
              <a:gd name="connsiteX2" fmla="*/ 4514850 w 4514850"/>
              <a:gd name="connsiteY2" fmla="*/ 0 h 3624107"/>
              <a:gd name="connsiteX3" fmla="*/ 4514850 w 4514850"/>
              <a:gd name="connsiteY3" fmla="*/ 3578814 h 3624107"/>
              <a:gd name="connsiteX4" fmla="*/ 4477568 w 4514850"/>
              <a:gd name="connsiteY4" fmla="*/ 3616096 h 3624107"/>
              <a:gd name="connsiteX5" fmla="*/ 37282 w 4514850"/>
              <a:gd name="connsiteY5" fmla="*/ 3616096 h 3624107"/>
              <a:gd name="connsiteX6" fmla="*/ 0 w 4514850"/>
              <a:gd name="connsiteY6" fmla="*/ 3614533 h 3624107"/>
              <a:gd name="connsiteX7" fmla="*/ 0 w 4514850"/>
              <a:gd name="connsiteY7" fmla="*/ 0 h 3624107"/>
              <a:gd name="connsiteX8" fmla="*/ 0 w 4514850"/>
              <a:gd name="connsiteY8" fmla="*/ 0 h 3624107"/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0 w 4514850"/>
              <a:gd name="connsiteY5" fmla="*/ 3614533 h 3616096"/>
              <a:gd name="connsiteX6" fmla="*/ 0 w 4514850"/>
              <a:gd name="connsiteY6" fmla="*/ 0 h 3616096"/>
              <a:gd name="connsiteX7" fmla="*/ 0 w 4514850"/>
              <a:gd name="connsiteY7" fmla="*/ 0 h 361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50" h="3616096">
                <a:moveTo>
                  <a:pt x="0" y="0"/>
                </a:moveTo>
                <a:lnTo>
                  <a:pt x="4514850" y="0"/>
                </a:lnTo>
                <a:lnTo>
                  <a:pt x="4514850" y="0"/>
                </a:lnTo>
                <a:lnTo>
                  <a:pt x="4514850" y="3578814"/>
                </a:lnTo>
                <a:cubicBezTo>
                  <a:pt x="4514850" y="3599404"/>
                  <a:pt x="4498158" y="3616096"/>
                  <a:pt x="4477568" y="3616096"/>
                </a:cubicBezTo>
                <a:lnTo>
                  <a:pt x="0" y="361453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nl-NL" noProof="0" dirty="0" smtClean="0"/>
              <a:t>Klik op het pictogram om een afbeelding toe te toevoegen aan deze slide</a:t>
            </a:r>
            <a:endParaRPr lang="nl-NL" noProof="0" dirty="0"/>
          </a:p>
        </p:txBody>
      </p:sp>
      <p:sp>
        <p:nvSpPr>
          <p:cNvPr id="12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431802" y="1628775"/>
            <a:ext cx="6625167" cy="4464050"/>
          </a:xfrm>
          <a:prstGeom prst="rect">
            <a:avLst/>
          </a:prstGeom>
        </p:spPr>
        <p:txBody>
          <a:bodyPr/>
          <a:lstStyle>
            <a:lvl1pPr>
              <a:buClr>
                <a:srgbClr val="21428D"/>
              </a:buClr>
              <a:defRPr sz="2200"/>
            </a:lvl1pPr>
            <a:lvl2pPr>
              <a:buClr>
                <a:schemeClr val="accent2"/>
              </a:buClr>
              <a:defRPr sz="2200"/>
            </a:lvl2pPr>
            <a:lvl3pPr>
              <a:buClr>
                <a:schemeClr val="accent5"/>
              </a:buClr>
              <a:defRPr sz="2200"/>
            </a:lvl3pPr>
            <a:lvl4pPr>
              <a:buClr>
                <a:schemeClr val="accent3"/>
              </a:buClr>
              <a:defRPr sz="2200"/>
            </a:lvl4pPr>
            <a:lvl5pPr>
              <a:buClr>
                <a:srgbClr val="21428D"/>
              </a:buClr>
              <a:defRPr sz="2200"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795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kolom met 1 staande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431372" y="780110"/>
            <a:ext cx="9313035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chemeClr val="tx2"/>
                </a:solidFill>
              </a:defRPr>
            </a:lvl1pPr>
          </a:lstStyle>
          <a:p>
            <a:r>
              <a:rPr lang="nl-NL" dirty="0" smtClean="0"/>
              <a:t>“Typ hier de titel”</a:t>
            </a:r>
            <a:endParaRPr lang="nl-NL" dirty="0"/>
          </a:p>
        </p:txBody>
      </p:sp>
      <p:sp>
        <p:nvSpPr>
          <p:cNvPr id="10" name="Tijdelijke aanduiding voor datum 12"/>
          <p:cNvSpPr>
            <a:spLocks noGrp="1"/>
          </p:cNvSpPr>
          <p:nvPr>
            <p:ph type="dt" sz="half" idx="13"/>
          </p:nvPr>
        </p:nvSpPr>
        <p:spPr>
          <a:xfrm>
            <a:off x="9168343" y="6400177"/>
            <a:ext cx="2208245" cy="365125"/>
          </a:xfrm>
        </p:spPr>
        <p:txBody>
          <a:bodyPr/>
          <a:lstStyle/>
          <a:p>
            <a:fld id="{30B3AB87-B59F-4911-968D-A76A5F9D330F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11" name="Tijdelijke aanduiding voor voettekst 13"/>
          <p:cNvSpPr>
            <a:spLocks noGrp="1"/>
          </p:cNvSpPr>
          <p:nvPr>
            <p:ph type="ftr" sz="quarter" idx="14"/>
          </p:nvPr>
        </p:nvSpPr>
        <p:spPr>
          <a:xfrm>
            <a:off x="4655840" y="6408805"/>
            <a:ext cx="3860800" cy="365125"/>
          </a:xfrm>
        </p:spPr>
        <p:txBody>
          <a:bodyPr/>
          <a:lstStyle/>
          <a:p>
            <a:r>
              <a:rPr lang="nl-NL" dirty="0" smtClean="0"/>
              <a:t>Versie 1.0 Definitief</a:t>
            </a:r>
            <a:endParaRPr lang="nl-NL" dirty="0"/>
          </a:p>
        </p:txBody>
      </p:sp>
      <p:sp>
        <p:nvSpPr>
          <p:cNvPr id="16" name="Tijdelijke aanduiding voor dianummer 14"/>
          <p:cNvSpPr>
            <a:spLocks noGrp="1"/>
          </p:cNvSpPr>
          <p:nvPr>
            <p:ph type="sldNum" sz="quarter" idx="15"/>
          </p:nvPr>
        </p:nvSpPr>
        <p:spPr>
          <a:xfrm>
            <a:off x="11568608" y="6400177"/>
            <a:ext cx="623392" cy="361353"/>
          </a:xfrm>
        </p:spPr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8" name="Picture Placeholder 21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7440151" y="1629398"/>
            <a:ext cx="4320479" cy="4463899"/>
          </a:xfrm>
          <a:custGeom>
            <a:avLst/>
            <a:gdLst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37282 w 4514850"/>
              <a:gd name="connsiteY5" fmla="*/ 3616096 h 3616096"/>
              <a:gd name="connsiteX6" fmla="*/ 0 w 4514850"/>
              <a:gd name="connsiteY6" fmla="*/ 3578814 h 3616096"/>
              <a:gd name="connsiteX7" fmla="*/ 0 w 4514850"/>
              <a:gd name="connsiteY7" fmla="*/ 0 h 3616096"/>
              <a:gd name="connsiteX8" fmla="*/ 0 w 4514850"/>
              <a:gd name="connsiteY8" fmla="*/ 0 h 3616096"/>
              <a:gd name="connsiteX0" fmla="*/ 0 w 4514850"/>
              <a:gd name="connsiteY0" fmla="*/ 0 h 3624107"/>
              <a:gd name="connsiteX1" fmla="*/ 4514850 w 4514850"/>
              <a:gd name="connsiteY1" fmla="*/ 0 h 3624107"/>
              <a:gd name="connsiteX2" fmla="*/ 4514850 w 4514850"/>
              <a:gd name="connsiteY2" fmla="*/ 0 h 3624107"/>
              <a:gd name="connsiteX3" fmla="*/ 4514850 w 4514850"/>
              <a:gd name="connsiteY3" fmla="*/ 3578814 h 3624107"/>
              <a:gd name="connsiteX4" fmla="*/ 4477568 w 4514850"/>
              <a:gd name="connsiteY4" fmla="*/ 3616096 h 3624107"/>
              <a:gd name="connsiteX5" fmla="*/ 37282 w 4514850"/>
              <a:gd name="connsiteY5" fmla="*/ 3616096 h 3624107"/>
              <a:gd name="connsiteX6" fmla="*/ 0 w 4514850"/>
              <a:gd name="connsiteY6" fmla="*/ 3614533 h 3624107"/>
              <a:gd name="connsiteX7" fmla="*/ 0 w 4514850"/>
              <a:gd name="connsiteY7" fmla="*/ 0 h 3624107"/>
              <a:gd name="connsiteX8" fmla="*/ 0 w 4514850"/>
              <a:gd name="connsiteY8" fmla="*/ 0 h 3624107"/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0 w 4514850"/>
              <a:gd name="connsiteY5" fmla="*/ 3614533 h 3616096"/>
              <a:gd name="connsiteX6" fmla="*/ 0 w 4514850"/>
              <a:gd name="connsiteY6" fmla="*/ 0 h 3616096"/>
              <a:gd name="connsiteX7" fmla="*/ 0 w 4514850"/>
              <a:gd name="connsiteY7" fmla="*/ 0 h 361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50" h="3616096">
                <a:moveTo>
                  <a:pt x="0" y="0"/>
                </a:moveTo>
                <a:lnTo>
                  <a:pt x="4514850" y="0"/>
                </a:lnTo>
                <a:lnTo>
                  <a:pt x="4514850" y="0"/>
                </a:lnTo>
                <a:lnTo>
                  <a:pt x="4514850" y="3578814"/>
                </a:lnTo>
                <a:cubicBezTo>
                  <a:pt x="4514850" y="3599404"/>
                  <a:pt x="4498158" y="3616096"/>
                  <a:pt x="4477568" y="3616096"/>
                </a:cubicBezTo>
                <a:lnTo>
                  <a:pt x="0" y="361453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nl-NL" noProof="0" dirty="0" smtClean="0"/>
              <a:t>Klik op het pictogram om een afbeelding toe te toevoegen aan deze slide</a:t>
            </a:r>
            <a:endParaRPr lang="nl-NL" noProof="0" dirty="0"/>
          </a:p>
        </p:txBody>
      </p:sp>
      <p:sp>
        <p:nvSpPr>
          <p:cNvPr id="12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431802" y="1628775"/>
            <a:ext cx="6625167" cy="4464050"/>
          </a:xfrm>
          <a:prstGeom prst="rect">
            <a:avLst/>
          </a:prstGeom>
        </p:spPr>
        <p:txBody>
          <a:bodyPr/>
          <a:lstStyle>
            <a:lvl1pPr>
              <a:buClr>
                <a:srgbClr val="21428D"/>
              </a:buClr>
              <a:defRPr sz="2200"/>
            </a:lvl1pPr>
            <a:lvl2pPr>
              <a:buClr>
                <a:schemeClr val="accent2"/>
              </a:buClr>
              <a:defRPr sz="2200"/>
            </a:lvl2pPr>
            <a:lvl3pPr>
              <a:buClr>
                <a:schemeClr val="accent5"/>
              </a:buClr>
              <a:defRPr sz="2200"/>
            </a:lvl3pPr>
            <a:lvl4pPr>
              <a:buClr>
                <a:schemeClr val="accent3"/>
              </a:buClr>
              <a:defRPr sz="2200"/>
            </a:lvl4pPr>
            <a:lvl5pPr>
              <a:buClr>
                <a:srgbClr val="21428D"/>
              </a:buClr>
              <a:defRPr sz="2200"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4453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1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431372" y="780110"/>
            <a:ext cx="9313035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chemeClr val="tx2"/>
                </a:solidFill>
              </a:defRPr>
            </a:lvl1pPr>
          </a:lstStyle>
          <a:p>
            <a:r>
              <a:rPr lang="nl-NL" dirty="0" smtClean="0"/>
              <a:t>“Typ hier de titel”</a:t>
            </a:r>
            <a:endParaRPr lang="nl-NL" dirty="0"/>
          </a:p>
        </p:txBody>
      </p:sp>
      <p:sp>
        <p:nvSpPr>
          <p:cNvPr id="10" name="Tijdelijke aanduiding voor datum 12"/>
          <p:cNvSpPr>
            <a:spLocks noGrp="1"/>
          </p:cNvSpPr>
          <p:nvPr>
            <p:ph type="dt" sz="half" idx="13"/>
          </p:nvPr>
        </p:nvSpPr>
        <p:spPr>
          <a:xfrm>
            <a:off x="9168343" y="6400177"/>
            <a:ext cx="2208245" cy="365125"/>
          </a:xfrm>
        </p:spPr>
        <p:txBody>
          <a:bodyPr/>
          <a:lstStyle/>
          <a:p>
            <a:fld id="{604B69AF-4614-4B74-9C40-FA6CC982B9D1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11" name="Tijdelijke aanduiding voor voettekst 13"/>
          <p:cNvSpPr>
            <a:spLocks noGrp="1"/>
          </p:cNvSpPr>
          <p:nvPr>
            <p:ph type="ftr" sz="quarter" idx="14"/>
          </p:nvPr>
        </p:nvSpPr>
        <p:spPr>
          <a:xfrm>
            <a:off x="4655840" y="6408805"/>
            <a:ext cx="3860800" cy="365125"/>
          </a:xfrm>
        </p:spPr>
        <p:txBody>
          <a:bodyPr/>
          <a:lstStyle/>
          <a:p>
            <a:r>
              <a:rPr lang="nl-NL" dirty="0" smtClean="0"/>
              <a:t>Versie 1.0 Definitief</a:t>
            </a:r>
            <a:endParaRPr lang="nl-NL" dirty="0"/>
          </a:p>
        </p:txBody>
      </p:sp>
      <p:sp>
        <p:nvSpPr>
          <p:cNvPr id="16" name="Tijdelijke aanduiding voor dianummer 14"/>
          <p:cNvSpPr>
            <a:spLocks noGrp="1"/>
          </p:cNvSpPr>
          <p:nvPr>
            <p:ph type="sldNum" sz="quarter" idx="15"/>
          </p:nvPr>
        </p:nvSpPr>
        <p:spPr>
          <a:xfrm>
            <a:off x="11568608" y="6400177"/>
            <a:ext cx="623392" cy="361353"/>
          </a:xfrm>
        </p:spPr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8" name="Picture Placeholder 21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431373" y="1628800"/>
            <a:ext cx="11329257" cy="4176464"/>
          </a:xfrm>
          <a:prstGeom prst="rect">
            <a:avLst/>
          </a:pr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nl-NL" noProof="0" dirty="0" smtClean="0"/>
              <a:t>Klik op het pictogram om een afbeelding toe te toevoegen aan deze slide</a:t>
            </a:r>
            <a:endParaRPr lang="nl-NL" noProof="0" dirty="0"/>
          </a:p>
        </p:txBody>
      </p:sp>
      <p:sp>
        <p:nvSpPr>
          <p:cNvPr id="12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431800" y="5876928"/>
            <a:ext cx="11328829" cy="288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nl-NL" dirty="0" smtClean="0"/>
              <a:t>Typ hier een toelichting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7030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7" y="39731"/>
            <a:ext cx="12036347" cy="6250319"/>
          </a:xfrm>
          <a:prstGeom prst="rect">
            <a:avLst/>
          </a:prstGeom>
        </p:spPr>
      </p:pic>
      <p:sp>
        <p:nvSpPr>
          <p:cNvPr id="16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672818" y="6459137"/>
            <a:ext cx="3860800" cy="26055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 dirty="0" smtClean="0"/>
              <a:t>Versie 1.0 Definitief</a:t>
            </a:r>
            <a:endParaRPr lang="nl-NL" dirty="0"/>
          </a:p>
        </p:txBody>
      </p:sp>
      <p:sp>
        <p:nvSpPr>
          <p:cNvPr id="17" name="Tijdelijke aanduiding voor datum 4"/>
          <p:cNvSpPr>
            <a:spLocks noGrp="1"/>
          </p:cNvSpPr>
          <p:nvPr>
            <p:ph type="dt" sz="half" idx="2"/>
          </p:nvPr>
        </p:nvSpPr>
        <p:spPr>
          <a:xfrm>
            <a:off x="9168343" y="6450509"/>
            <a:ext cx="2208245" cy="2605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4C705AB-1925-42C8-8554-5C0A28D4A6D9}" type="datetime1">
              <a:rPr lang="nl-NL" smtClean="0"/>
              <a:pPr/>
              <a:t>26-2-2019</a:t>
            </a:fld>
            <a:endParaRPr lang="nl-NL" dirty="0"/>
          </a:p>
        </p:txBody>
      </p:sp>
      <p:sp>
        <p:nvSpPr>
          <p:cNvPr id="1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1568608" y="6450509"/>
            <a:ext cx="623392" cy="257866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tx1"/>
                </a:solidFill>
              </a:defRPr>
            </a:lvl1pPr>
          </a:lstStyle>
          <a:p>
            <a:fld id="{A8AA7EC8-FE29-421D-A88B-370786849ECC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738" y="111600"/>
            <a:ext cx="1432926" cy="143853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48"/>
          <a:stretch/>
        </p:blipFill>
        <p:spPr>
          <a:xfrm>
            <a:off x="103425" y="6315925"/>
            <a:ext cx="3400287" cy="52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28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49" r:id="rId2"/>
    <p:sldLayoutId id="2147483662" r:id="rId3"/>
    <p:sldLayoutId id="2147483661" r:id="rId4"/>
    <p:sldLayoutId id="2147483660" r:id="rId5"/>
    <p:sldLayoutId id="2147483664" r:id="rId6"/>
    <p:sldLayoutId id="2147483665" r:id="rId7"/>
    <p:sldLayoutId id="2147483666" r:id="rId8"/>
    <p:sldLayoutId id="2147483667" r:id="rId9"/>
    <p:sldLayoutId id="2147483669" r:id="rId10"/>
    <p:sldLayoutId id="2147483668" r:id="rId11"/>
    <p:sldLayoutId id="2147483670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asieders@ubboemmius.nl" TargetMode="Externa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Ouderavond VMBO 2:</a:t>
            </a:r>
            <a:br>
              <a:rPr lang="nl-NL" dirty="0" smtClean="0"/>
            </a:br>
            <a:r>
              <a:rPr lang="nl-NL" dirty="0" smtClean="0"/>
              <a:t>Keuzemogelijkheden VMBO 3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Leerlingen nemen zo veel mogelijk plaats bij ouder(s)/verzorger(s)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Dinsdag 26 februari 2019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05D2-965B-4F06-990E-4761D7DC6F7F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193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Keuzevakken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10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2163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Dienstverlening en producten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11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431372" y="1412776"/>
            <a:ext cx="11328829" cy="4680049"/>
          </a:xfrm>
        </p:spPr>
        <p:txBody>
          <a:bodyPr/>
          <a:lstStyle/>
          <a:p>
            <a:r>
              <a:rPr lang="nl-NL" dirty="0" smtClean="0"/>
              <a:t>Praktijkgericht vak</a:t>
            </a:r>
          </a:p>
          <a:p>
            <a:pPr lvl="1"/>
            <a:r>
              <a:rPr lang="nl-NL" dirty="0" smtClean="0"/>
              <a:t>Dienstverlening en Producten</a:t>
            </a:r>
          </a:p>
          <a:p>
            <a:pPr lvl="1"/>
            <a:endParaRPr lang="nl-NL" dirty="0"/>
          </a:p>
          <a:p>
            <a:r>
              <a:rPr lang="nl-NL" dirty="0" smtClean="0"/>
              <a:t>Beroepsgericht keuzevak(1 uit 2)</a:t>
            </a:r>
          </a:p>
          <a:p>
            <a:pPr lvl="1"/>
            <a:r>
              <a:rPr lang="nl-NL" dirty="0" smtClean="0"/>
              <a:t>EHBO</a:t>
            </a:r>
          </a:p>
          <a:p>
            <a:pPr lvl="1"/>
            <a:r>
              <a:rPr lang="nl-NL" dirty="0" smtClean="0"/>
              <a:t>Ondernemen</a:t>
            </a:r>
          </a:p>
          <a:p>
            <a:pPr lvl="1"/>
            <a:endParaRPr lang="nl-NL" dirty="0"/>
          </a:p>
          <a:p>
            <a:r>
              <a:rPr lang="nl-NL" dirty="0" smtClean="0"/>
              <a:t>Theorievakken</a:t>
            </a:r>
          </a:p>
          <a:p>
            <a:pPr lvl="1"/>
            <a:r>
              <a:rPr lang="nl-NL" dirty="0" smtClean="0"/>
              <a:t>Biologie</a:t>
            </a:r>
          </a:p>
          <a:p>
            <a:pPr lvl="1"/>
            <a:r>
              <a:rPr lang="nl-NL" dirty="0" smtClean="0"/>
              <a:t>Economie</a:t>
            </a:r>
          </a:p>
          <a:p>
            <a:pPr lvl="1"/>
            <a:r>
              <a:rPr lang="nl-NL" dirty="0" smtClean="0"/>
              <a:t>Nask 2</a:t>
            </a:r>
          </a:p>
          <a:p>
            <a:pPr lvl="1"/>
            <a:r>
              <a:rPr lang="nl-NL" dirty="0" smtClean="0"/>
              <a:t>Wiskunde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816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Technologie en toepassing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12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dirty="0" smtClean="0"/>
              <a:t>Beroepsgericht vak:</a:t>
            </a:r>
          </a:p>
          <a:p>
            <a:pPr lvl="1"/>
            <a:r>
              <a:rPr lang="nl-NL" dirty="0" smtClean="0"/>
              <a:t>Technologie en Toepassing</a:t>
            </a:r>
          </a:p>
          <a:p>
            <a:pPr lvl="1"/>
            <a:endParaRPr lang="nl-NL" dirty="0"/>
          </a:p>
          <a:p>
            <a:r>
              <a:rPr lang="nl-NL" dirty="0" smtClean="0"/>
              <a:t>Theorievakken</a:t>
            </a:r>
          </a:p>
          <a:p>
            <a:pPr lvl="1"/>
            <a:r>
              <a:rPr lang="nl-NL" dirty="0" smtClean="0"/>
              <a:t>Duits</a:t>
            </a:r>
          </a:p>
          <a:p>
            <a:pPr lvl="1"/>
            <a:r>
              <a:rPr lang="nl-NL" dirty="0" smtClean="0"/>
              <a:t>Nask 1</a:t>
            </a:r>
          </a:p>
          <a:p>
            <a:pPr lvl="1"/>
            <a:r>
              <a:rPr lang="nl-NL" dirty="0" smtClean="0"/>
              <a:t>Nask 2</a:t>
            </a:r>
          </a:p>
          <a:p>
            <a:pPr lvl="1"/>
            <a:r>
              <a:rPr lang="nl-NL" dirty="0" smtClean="0"/>
              <a:t>Wiskunde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558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Keuzevakken	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13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dirty="0" smtClean="0"/>
              <a:t>Dienstverlening en Producten (1 uit 5)</a:t>
            </a:r>
          </a:p>
          <a:p>
            <a:pPr lvl="1"/>
            <a:r>
              <a:rPr lang="nl-NL" dirty="0" smtClean="0"/>
              <a:t>Aardrijkskunde</a:t>
            </a:r>
          </a:p>
          <a:p>
            <a:pPr lvl="1"/>
            <a:r>
              <a:rPr lang="nl-NL" dirty="0" smtClean="0"/>
              <a:t>Duits</a:t>
            </a:r>
          </a:p>
          <a:p>
            <a:pPr lvl="1"/>
            <a:r>
              <a:rPr lang="nl-NL" dirty="0" smtClean="0"/>
              <a:t>Geschiedenis</a:t>
            </a:r>
          </a:p>
          <a:p>
            <a:pPr lvl="1"/>
            <a:r>
              <a:rPr lang="nl-NL" dirty="0" smtClean="0"/>
              <a:t>Kunstvakken 2</a:t>
            </a:r>
          </a:p>
          <a:p>
            <a:pPr lvl="1"/>
            <a:r>
              <a:rPr lang="nl-NL" dirty="0" smtClean="0"/>
              <a:t>Nask 1</a:t>
            </a:r>
          </a:p>
          <a:p>
            <a:pPr lvl="1"/>
            <a:endParaRPr lang="nl-NL" dirty="0"/>
          </a:p>
          <a:p>
            <a:r>
              <a:rPr lang="nl-NL" dirty="0" smtClean="0"/>
              <a:t>Technologie en Toepassing(1 uit 3)</a:t>
            </a:r>
          </a:p>
          <a:p>
            <a:pPr lvl="1"/>
            <a:r>
              <a:rPr lang="nl-NL" dirty="0" smtClean="0"/>
              <a:t>Biologie</a:t>
            </a:r>
          </a:p>
          <a:p>
            <a:pPr lvl="1"/>
            <a:r>
              <a:rPr lang="nl-NL" dirty="0" smtClean="0"/>
              <a:t>Economie</a:t>
            </a:r>
          </a:p>
          <a:p>
            <a:pPr lvl="1"/>
            <a:r>
              <a:rPr lang="nl-NL" dirty="0" smtClean="0"/>
              <a:t>Kunstvakken 2</a:t>
            </a:r>
          </a:p>
        </p:txBody>
      </p:sp>
    </p:spTree>
    <p:extLst>
      <p:ext uri="{BB962C8B-B14F-4D97-AF65-F5344CB8AC3E}">
        <p14:creationId xmlns:p14="http://schemas.microsoft.com/office/powerpoint/2010/main" val="321991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Overgang 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14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prstClr val="black"/>
                </a:solidFill>
              </a:rPr>
              <a:t>Maximaal drie tekortpunten op de gehele lijst, maximaal één 5,0 in Nederlands, Engels of Wiskunde.</a:t>
            </a:r>
          </a:p>
          <a:p>
            <a:pPr lvl="0"/>
            <a:endParaRPr lang="nl-NL" dirty="0">
              <a:solidFill>
                <a:prstClr val="black"/>
              </a:solidFill>
            </a:endParaRPr>
          </a:p>
          <a:p>
            <a:pPr lvl="0"/>
            <a:endParaRPr lang="nl-NL" dirty="0">
              <a:solidFill>
                <a:prstClr val="black"/>
              </a:solidFill>
            </a:endParaRPr>
          </a:p>
          <a:p>
            <a:pPr lvl="0"/>
            <a:endParaRPr lang="nl-NL" dirty="0">
              <a:solidFill>
                <a:prstClr val="black"/>
              </a:solidFill>
            </a:endParaRPr>
          </a:p>
          <a:p>
            <a:pPr lvl="0"/>
            <a:r>
              <a:rPr lang="nl-NL" dirty="0">
                <a:solidFill>
                  <a:prstClr val="black"/>
                </a:solidFill>
              </a:rPr>
              <a:t>Zorgen overgang: </a:t>
            </a:r>
            <a:r>
              <a:rPr lang="nl-NL" dirty="0" smtClean="0">
                <a:solidFill>
                  <a:prstClr val="black"/>
                </a:solidFill>
              </a:rPr>
              <a:t>deze of begin volgende week brief met uitnodiging voor een gesprek.</a:t>
            </a:r>
            <a:endParaRPr lang="nl-NL" dirty="0">
              <a:solidFill>
                <a:prstClr val="black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931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Na het VMBO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15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8206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Na het VMBO: MBO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16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dirty="0" smtClean="0"/>
              <a:t>Niveau 1</a:t>
            </a:r>
          </a:p>
          <a:p>
            <a:endParaRPr lang="nl-NL" dirty="0"/>
          </a:p>
          <a:p>
            <a:r>
              <a:rPr lang="nl-NL" dirty="0" smtClean="0"/>
              <a:t>Niveau 2</a:t>
            </a:r>
          </a:p>
          <a:p>
            <a:endParaRPr lang="nl-NL" dirty="0"/>
          </a:p>
          <a:p>
            <a:r>
              <a:rPr lang="nl-NL" b="1" dirty="0" smtClean="0"/>
              <a:t>Niveau 3</a:t>
            </a:r>
          </a:p>
          <a:p>
            <a:endParaRPr lang="nl-NL" b="1" dirty="0"/>
          </a:p>
          <a:p>
            <a:r>
              <a:rPr lang="nl-NL" b="1" dirty="0" smtClean="0"/>
              <a:t>Niveau 4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99238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Na het VMBO: Havo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17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dirty="0" smtClean="0"/>
              <a:t>Minstens een zeven op </a:t>
            </a:r>
            <a:r>
              <a:rPr lang="nl-NL" dirty="0"/>
              <a:t>de examenvakken en maatschappijleer(afgeronde cijfers</a:t>
            </a:r>
            <a:r>
              <a:rPr lang="nl-NL" dirty="0" smtClean="0"/>
              <a:t>).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dirty="0"/>
              <a:t>Bepaalde keuzes hebben invloed op </a:t>
            </a:r>
            <a:r>
              <a:rPr lang="nl-NL" dirty="0" smtClean="0"/>
              <a:t>de </a:t>
            </a:r>
            <a:r>
              <a:rPr lang="nl-NL" dirty="0"/>
              <a:t>mogelijkheden als het gaat om </a:t>
            </a:r>
            <a:r>
              <a:rPr lang="nl-NL" dirty="0" smtClean="0"/>
              <a:t>het kiezen van een profiel op Havo:</a:t>
            </a:r>
          </a:p>
          <a:p>
            <a:pPr lvl="1"/>
            <a:r>
              <a:rPr lang="nl-NL" dirty="0" smtClean="0"/>
              <a:t>CM</a:t>
            </a:r>
            <a:r>
              <a:rPr lang="nl-NL" dirty="0"/>
              <a:t>: </a:t>
            </a:r>
            <a:r>
              <a:rPr lang="nl-NL" dirty="0" smtClean="0"/>
              <a:t>Duits</a:t>
            </a:r>
          </a:p>
          <a:p>
            <a:pPr lvl="1"/>
            <a:r>
              <a:rPr lang="nl-NL" dirty="0" smtClean="0"/>
              <a:t>EM</a:t>
            </a:r>
            <a:r>
              <a:rPr lang="nl-NL" dirty="0"/>
              <a:t>: </a:t>
            </a:r>
            <a:r>
              <a:rPr lang="nl-NL" dirty="0" smtClean="0"/>
              <a:t>wiskunde</a:t>
            </a:r>
          </a:p>
          <a:p>
            <a:pPr lvl="1"/>
            <a:r>
              <a:rPr lang="nl-NL" dirty="0" smtClean="0"/>
              <a:t>NG</a:t>
            </a:r>
            <a:r>
              <a:rPr lang="nl-NL" dirty="0"/>
              <a:t>: wiskunde en nask 2 + nask 1 als natuurkunde wordt </a:t>
            </a:r>
            <a:r>
              <a:rPr lang="nl-NL" dirty="0" smtClean="0"/>
              <a:t>gekozen</a:t>
            </a:r>
          </a:p>
          <a:p>
            <a:pPr lvl="1"/>
            <a:r>
              <a:rPr lang="nl-NL" dirty="0" smtClean="0"/>
              <a:t>NT</a:t>
            </a:r>
            <a:r>
              <a:rPr lang="nl-NL" dirty="0"/>
              <a:t>: wiskunde, nask 1 en nask 2</a:t>
            </a:r>
          </a:p>
          <a:p>
            <a:r>
              <a:rPr lang="nl-NL" dirty="0"/>
              <a:t>Na het examen volgt een inhaalmodule </a:t>
            </a:r>
            <a:r>
              <a:rPr lang="nl-NL" dirty="0" smtClean="0"/>
              <a:t>voor bepaalde vakken.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688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Oriënteren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18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1016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Loopbaan oriëntatie keuzeproces klas 2, 3 en 4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19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dirty="0" smtClean="0"/>
              <a:t>Stagedag bij een bekende</a:t>
            </a:r>
          </a:p>
          <a:p>
            <a:r>
              <a:rPr lang="nl-NL" dirty="0" smtClean="0"/>
              <a:t>Projecten D&amp;P/T&amp;T</a:t>
            </a:r>
            <a:endParaRPr lang="nl-NL" dirty="0"/>
          </a:p>
          <a:p>
            <a:r>
              <a:rPr lang="nl-NL" dirty="0" smtClean="0"/>
              <a:t>Ouderavonden</a:t>
            </a:r>
          </a:p>
          <a:p>
            <a:r>
              <a:rPr lang="nl-NL" dirty="0" smtClean="0"/>
              <a:t>Loopbaangesprekken</a:t>
            </a:r>
          </a:p>
          <a:p>
            <a:r>
              <a:rPr lang="nl-NL" dirty="0" smtClean="0"/>
              <a:t>Vakkencarrousel 25 februari 2019</a:t>
            </a:r>
          </a:p>
          <a:p>
            <a:r>
              <a:rPr lang="nl-NL" dirty="0" smtClean="0"/>
              <a:t>LOEKS</a:t>
            </a:r>
          </a:p>
          <a:p>
            <a:r>
              <a:rPr lang="nl-NL" dirty="0" smtClean="0"/>
              <a:t>Beroepentest</a:t>
            </a:r>
          </a:p>
          <a:p>
            <a:r>
              <a:rPr lang="nl-NL" dirty="0" smtClean="0"/>
              <a:t>Stage</a:t>
            </a:r>
          </a:p>
          <a:p>
            <a:r>
              <a:rPr lang="nl-NL" dirty="0" smtClean="0"/>
              <a:t>Meeloopdagen</a:t>
            </a:r>
          </a:p>
          <a:p>
            <a:r>
              <a:rPr lang="nl-NL" dirty="0" smtClean="0"/>
              <a:t>Open dagen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46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</a:t>
            </a:r>
            <a:r>
              <a:rPr lang="nl-NL" dirty="0" smtClean="0"/>
              <a:t>rogramma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2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dirty="0" smtClean="0"/>
              <a:t>Opening</a:t>
            </a:r>
          </a:p>
          <a:p>
            <a:r>
              <a:rPr lang="nl-NL" dirty="0" smtClean="0"/>
              <a:t>Inrichting onderwijs bovenbouw</a:t>
            </a:r>
          </a:p>
          <a:p>
            <a:r>
              <a:rPr lang="nl-NL" dirty="0" smtClean="0"/>
              <a:t>VMBO algemeen</a:t>
            </a:r>
          </a:p>
          <a:p>
            <a:r>
              <a:rPr lang="nl-NL" dirty="0" smtClean="0"/>
              <a:t>Keuzevakken</a:t>
            </a:r>
          </a:p>
          <a:p>
            <a:r>
              <a:rPr lang="nl-NL" dirty="0" smtClean="0"/>
              <a:t>Na het VMBO…</a:t>
            </a:r>
          </a:p>
          <a:p>
            <a:r>
              <a:rPr lang="nl-NL" dirty="0" smtClean="0"/>
              <a:t>Loopbaan oriëntatie en vervolg</a:t>
            </a:r>
          </a:p>
          <a:p>
            <a:r>
              <a:rPr lang="nl-NL" dirty="0" smtClean="0"/>
              <a:t>Praktische zaken</a:t>
            </a:r>
          </a:p>
          <a:p>
            <a:endParaRPr lang="nl-NL" dirty="0"/>
          </a:p>
          <a:p>
            <a:r>
              <a:rPr lang="nl-NL" dirty="0" smtClean="0"/>
              <a:t>Presentatie Dienstverlening en Producten</a:t>
            </a:r>
          </a:p>
          <a:p>
            <a:r>
              <a:rPr lang="nl-NL" dirty="0" smtClean="0"/>
              <a:t>Presentatie Technologie en Toepassing 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275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Belangrijke aandachtspunten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20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dirty="0"/>
              <a:t>Wie ben ik, wat kan ik?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smtClean="0"/>
              <a:t>kwaliteitenreflectie</a:t>
            </a:r>
            <a:endParaRPr lang="nl-NL" dirty="0"/>
          </a:p>
          <a:p>
            <a:r>
              <a:rPr lang="nl-NL" dirty="0"/>
              <a:t>Wat wil ik, wat drijft mij?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smtClean="0"/>
              <a:t>motievenreflectie</a:t>
            </a:r>
            <a:endParaRPr lang="nl-NL" dirty="0"/>
          </a:p>
          <a:p>
            <a:r>
              <a:rPr lang="nl-NL" dirty="0"/>
              <a:t>Welk soort werk past bij mij?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smtClean="0"/>
              <a:t>werkexploratie</a:t>
            </a:r>
            <a:endParaRPr lang="nl-NL" dirty="0"/>
          </a:p>
          <a:p>
            <a:r>
              <a:rPr lang="nl-NL" dirty="0"/>
              <a:t>Wat wil ik worden?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smtClean="0"/>
              <a:t>loopbaansturing</a:t>
            </a:r>
            <a:endParaRPr lang="nl-NL" dirty="0"/>
          </a:p>
          <a:p>
            <a:r>
              <a:rPr lang="nl-NL" dirty="0"/>
              <a:t>Wie kan mij daarbij helpen?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smtClean="0"/>
              <a:t>netwerken</a:t>
            </a:r>
          </a:p>
          <a:p>
            <a:endParaRPr lang="nl-NL" dirty="0"/>
          </a:p>
          <a:p>
            <a:r>
              <a:rPr lang="nl-NL" dirty="0" smtClean="0"/>
              <a:t>Rekening houden met klas 4; vakken die niet zijn gevolgd in klas 3, kunnen in klas 4 ook niet worden gevolgd.</a:t>
            </a:r>
          </a:p>
          <a:p>
            <a:r>
              <a:rPr lang="nl-NL" dirty="0" smtClean="0"/>
              <a:t>Rekening houden met periode na het VMBO.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830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Praktische zaken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21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4644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Keuzeformulier 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22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dirty="0" smtClean="0"/>
              <a:t>Overzicht schooljaar 3 en 4</a:t>
            </a:r>
          </a:p>
          <a:p>
            <a:r>
              <a:rPr lang="nl-NL" dirty="0" smtClean="0"/>
              <a:t>Linker- of rechterkolom volgen, afhankelijk van de keuze D&amp;P of T&amp;T</a:t>
            </a:r>
          </a:p>
          <a:p>
            <a:endParaRPr lang="nl-NL" dirty="0"/>
          </a:p>
          <a:p>
            <a:r>
              <a:rPr lang="nl-NL" dirty="0" smtClean="0"/>
              <a:t>Uiterlijk 29 maart 2019 inleveren(voorlopige keuze)</a:t>
            </a:r>
          </a:p>
          <a:p>
            <a:r>
              <a:rPr lang="nl-NL" dirty="0" smtClean="0"/>
              <a:t>Vanaf 1 mei 2019 wordt de keuze definitief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815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Vervolg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23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dirty="0" smtClean="0"/>
              <a:t>Vanavond voorlichting dienstverlening en producten/technologie en toepassing</a:t>
            </a:r>
          </a:p>
          <a:p>
            <a:r>
              <a:rPr lang="nl-NL" dirty="0" smtClean="0"/>
              <a:t>Decaan gaat langs de klassen ter verduidelijking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Uiterlijk 29 maart 2019 inleveren (voorlopig) keuzeformulier</a:t>
            </a:r>
          </a:p>
          <a:p>
            <a:r>
              <a:rPr lang="nl-NL" dirty="0" smtClean="0"/>
              <a:t>Vanaf 1 mei 2019 definitief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Contact: </a:t>
            </a:r>
            <a:r>
              <a:rPr lang="nl-NL" dirty="0" smtClean="0">
                <a:hlinkClick r:id="rId2"/>
              </a:rPr>
              <a:t>asieders@ubboemmius.nl</a:t>
            </a:r>
            <a:r>
              <a:rPr lang="nl-NL" dirty="0" smtClean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005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Logistiek	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24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dirty="0" smtClean="0"/>
              <a:t>Eerste ronde 19:30u – 19:50u</a:t>
            </a:r>
          </a:p>
          <a:p>
            <a:pPr lvl="1"/>
            <a:r>
              <a:rPr lang="nl-NL" dirty="0" smtClean="0"/>
              <a:t>Klas E2A			voorlichting T&amp;T, lokaal 15</a:t>
            </a:r>
          </a:p>
          <a:p>
            <a:pPr lvl="1"/>
            <a:r>
              <a:rPr lang="nl-NL" dirty="0" smtClean="0"/>
              <a:t>Klas E2B			voorlichting D&amp;P, lokaal </a:t>
            </a:r>
            <a:r>
              <a:rPr lang="nl-NL" dirty="0" smtClean="0"/>
              <a:t>16</a:t>
            </a:r>
            <a:endParaRPr lang="nl-NL" dirty="0" smtClean="0"/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 smtClean="0"/>
              <a:t>Tweede ronde 19:50u – 20:10u</a:t>
            </a:r>
          </a:p>
          <a:p>
            <a:pPr lvl="1"/>
            <a:r>
              <a:rPr lang="nl-NL" dirty="0" smtClean="0"/>
              <a:t>Klas E2A			</a:t>
            </a:r>
            <a:r>
              <a:rPr lang="nl-NL" dirty="0"/>
              <a:t>voorlichting D&amp;P, lokaal </a:t>
            </a:r>
            <a:r>
              <a:rPr lang="nl-NL" dirty="0" smtClean="0"/>
              <a:t>1</a:t>
            </a:r>
            <a:r>
              <a:rPr lang="nl-NL" dirty="0"/>
              <a:t>6</a:t>
            </a:r>
            <a:endParaRPr lang="nl-NL" dirty="0" smtClean="0"/>
          </a:p>
          <a:p>
            <a:pPr lvl="1"/>
            <a:r>
              <a:rPr lang="nl-NL" dirty="0" smtClean="0"/>
              <a:t>Klas E2B			</a:t>
            </a:r>
            <a:r>
              <a:rPr lang="nl-NL" dirty="0"/>
              <a:t>voorlichting T&amp;T, lokaal 15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437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Logistiek	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25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dirty="0" smtClean="0"/>
              <a:t>Eerste ronde 20:15u – 20:35u</a:t>
            </a:r>
          </a:p>
          <a:p>
            <a:pPr lvl="1"/>
            <a:r>
              <a:rPr lang="nl-NL" dirty="0" smtClean="0"/>
              <a:t>Klas E2C			voorlichting T&amp;T, lokaal 15</a:t>
            </a:r>
          </a:p>
          <a:p>
            <a:pPr lvl="1"/>
            <a:r>
              <a:rPr lang="nl-NL" dirty="0" smtClean="0"/>
              <a:t>Klas E2D			voorlichting D&amp;P, lokaal </a:t>
            </a:r>
            <a:r>
              <a:rPr lang="nl-NL" dirty="0" smtClean="0"/>
              <a:t>16</a:t>
            </a:r>
            <a:endParaRPr lang="nl-NL" dirty="0" smtClean="0"/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 smtClean="0"/>
              <a:t>Tweede ronde 20:35u – 20:55u</a:t>
            </a:r>
          </a:p>
          <a:p>
            <a:pPr lvl="1"/>
            <a:r>
              <a:rPr lang="nl-NL" dirty="0" smtClean="0"/>
              <a:t>Klas E2C			</a:t>
            </a:r>
            <a:r>
              <a:rPr lang="nl-NL" dirty="0"/>
              <a:t>voorlichting D&amp;P, lokaal </a:t>
            </a:r>
            <a:r>
              <a:rPr lang="nl-NL" dirty="0" smtClean="0"/>
              <a:t>16</a:t>
            </a:r>
            <a:endParaRPr lang="nl-NL" dirty="0" smtClean="0"/>
          </a:p>
          <a:p>
            <a:pPr lvl="1"/>
            <a:r>
              <a:rPr lang="nl-NL" dirty="0" smtClean="0"/>
              <a:t>Klas E2D			</a:t>
            </a:r>
            <a:r>
              <a:rPr lang="nl-NL" dirty="0"/>
              <a:t>voorlichting T&amp;T, lokaal 15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493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Opening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3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368495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Inrichting onderwijs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4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1952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Inrichting onderwijs bovenbouw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5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431372" y="1439113"/>
            <a:ext cx="11328829" cy="4464050"/>
          </a:xfrm>
        </p:spPr>
        <p:txBody>
          <a:bodyPr/>
          <a:lstStyle/>
          <a:p>
            <a:r>
              <a:rPr lang="nl-NL" dirty="0" smtClean="0"/>
              <a:t>Inrichting bovenbouw gemengde en theoretische leerweg -&gt; GTL </a:t>
            </a:r>
          </a:p>
          <a:p>
            <a:endParaRPr lang="nl-NL" dirty="0"/>
          </a:p>
          <a:p>
            <a:r>
              <a:rPr lang="nl-NL" dirty="0" smtClean="0"/>
              <a:t>Alle leerlingen volgen een beroepsgericht vak;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Dienstverlening &amp; Producten -&gt; affiniteit economie, cultuur, zorg en welzijn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Technologie &amp; Toepassing; affiniteit met technologie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Waarom?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Leerlingen beter voorbereiden op vervolgopleiding -&gt; bredere vaardigheden 	 	  aanleren.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Betekenisvoller onderwijs; vakken werken samen met beroepsgerichte vak 	 	  (opdrachten uit het bedrijfsleven).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</a:t>
            </a:r>
            <a:r>
              <a:rPr lang="nl-NL" dirty="0"/>
              <a:t>V</a:t>
            </a:r>
            <a:r>
              <a:rPr lang="nl-NL" dirty="0" smtClean="0"/>
              <a:t>ooruitlopen op toekomstige ontwikkeling vanuit de overheid.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6322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Structuur bovenbouw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6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Klas 3: avo vakken + beroepsgericht vak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Klas 4: examen in 6 avo vakken + 1 beroepsgericht vak -&gt; diploma TL + certificaat</a:t>
            </a:r>
          </a:p>
          <a:p>
            <a:pPr marL="0" indent="0">
              <a:buNone/>
            </a:pPr>
            <a:r>
              <a:rPr lang="nl-NL" dirty="0" smtClean="0"/>
              <a:t>     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3741" y="1770460"/>
            <a:ext cx="3828724" cy="177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155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VMBO algemeen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7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385362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VMBO-GTL binnen het Ubbo Emmius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8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72" y="1641682"/>
            <a:ext cx="11328829" cy="50800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5830156" y="4221088"/>
            <a:ext cx="1717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Engelandlaan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5830155" y="3765520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/>
              <a:t>Engelandlaan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5830155" y="3248216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Engelandlaan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421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Leerwegen GTL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26-2-2019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9</a:t>
            </a:fld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431372" y="1412776"/>
            <a:ext cx="11328829" cy="4464050"/>
          </a:xfrm>
        </p:spPr>
        <p:txBody>
          <a:bodyPr/>
          <a:lstStyle/>
          <a:p>
            <a:r>
              <a:rPr lang="nl-NL" dirty="0" smtClean="0"/>
              <a:t>Gemengde leerweg		</a:t>
            </a:r>
            <a:r>
              <a:rPr lang="nl-NL" b="1" dirty="0" smtClean="0"/>
              <a:t>GTL</a:t>
            </a:r>
            <a:endParaRPr lang="nl-NL" b="1" dirty="0"/>
          </a:p>
          <a:p>
            <a:r>
              <a:rPr lang="nl-NL" dirty="0" smtClean="0"/>
              <a:t>Theoretische leerweg		Dienstverlening en producten</a:t>
            </a:r>
          </a:p>
          <a:p>
            <a:pPr marL="1828800" lvl="4" indent="0">
              <a:buNone/>
            </a:pPr>
            <a:r>
              <a:rPr lang="nl-NL" dirty="0"/>
              <a:t>	</a:t>
            </a:r>
            <a:r>
              <a:rPr lang="nl-NL" dirty="0" smtClean="0"/>
              <a:t>		Technologie en toepassing</a:t>
            </a:r>
          </a:p>
          <a:p>
            <a:endParaRPr lang="nl-NL" dirty="0"/>
          </a:p>
          <a:p>
            <a:r>
              <a:rPr lang="nl-NL" dirty="0" smtClean="0"/>
              <a:t>Gemeenschappelijk deel:</a:t>
            </a:r>
          </a:p>
          <a:p>
            <a:pPr lvl="1"/>
            <a:r>
              <a:rPr lang="nl-NL" dirty="0" smtClean="0"/>
              <a:t>Nederlands</a:t>
            </a:r>
          </a:p>
          <a:p>
            <a:pPr lvl="1"/>
            <a:r>
              <a:rPr lang="nl-NL" dirty="0" smtClean="0"/>
              <a:t>Engels</a:t>
            </a:r>
          </a:p>
          <a:p>
            <a:pPr lvl="1"/>
            <a:r>
              <a:rPr lang="nl-NL" dirty="0" smtClean="0"/>
              <a:t>CKV</a:t>
            </a:r>
          </a:p>
          <a:p>
            <a:pPr lvl="1"/>
            <a:r>
              <a:rPr lang="nl-NL" dirty="0" smtClean="0"/>
              <a:t>Lichamelijke opvoeding</a:t>
            </a:r>
          </a:p>
          <a:p>
            <a:pPr lvl="1"/>
            <a:r>
              <a:rPr lang="nl-NL" dirty="0" smtClean="0"/>
              <a:t>Maatschappijleer</a:t>
            </a:r>
          </a:p>
          <a:p>
            <a:pPr lvl="1"/>
            <a:r>
              <a:rPr lang="nl-NL" dirty="0" smtClean="0"/>
              <a:t>Godsdienst/levensbeschouwing</a:t>
            </a:r>
          </a:p>
          <a:p>
            <a:pPr lvl="1"/>
            <a:r>
              <a:rPr lang="nl-NL" dirty="0" smtClean="0"/>
              <a:t>Rekenen</a:t>
            </a:r>
            <a:endParaRPr lang="nl-NL" dirty="0"/>
          </a:p>
        </p:txBody>
      </p:sp>
      <p:sp>
        <p:nvSpPr>
          <p:cNvPr id="6" name="Rechteraccolade 5"/>
          <p:cNvSpPr/>
          <p:nvPr/>
        </p:nvSpPr>
        <p:spPr>
          <a:xfrm>
            <a:off x="4151784" y="1412776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044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Ubbo Emmius">
      <a:dk1>
        <a:sysClr val="windowText" lastClr="000000"/>
      </a:dk1>
      <a:lt1>
        <a:srgbClr val="FFFFFF"/>
      </a:lt1>
      <a:dk2>
        <a:srgbClr val="213582"/>
      </a:dk2>
      <a:lt2>
        <a:srgbClr val="FFFFFF"/>
      </a:lt2>
      <a:accent1>
        <a:srgbClr val="000000"/>
      </a:accent1>
      <a:accent2>
        <a:srgbClr val="F39100"/>
      </a:accent2>
      <a:accent3>
        <a:srgbClr val="009236"/>
      </a:accent3>
      <a:accent4>
        <a:srgbClr val="FFE500"/>
      </a:accent4>
      <a:accent5>
        <a:srgbClr val="E50040"/>
      </a:accent5>
      <a:accent6>
        <a:srgbClr val="B94794"/>
      </a:accent6>
      <a:hlink>
        <a:srgbClr val="F39100"/>
      </a:hlink>
      <a:folHlink>
        <a:srgbClr val="FFBF61"/>
      </a:folHlink>
    </a:clrScheme>
    <a:fontScheme name="Ubbo Emmi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40930_ubbo_multimedia_powerpoint" id="{C0184FCC-E9D2-CD47-8AD6-C3563D5F2200}" vid="{45608D64-3E36-8F4B-9B90-4683E28ADA45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135-2d83aef2b9168b43 (1)</Template>
  <TotalTime>5663</TotalTime>
  <Words>518</Words>
  <Application>Microsoft Office PowerPoint</Application>
  <PresentationFormat>Breedbeeld</PresentationFormat>
  <Paragraphs>217</Paragraphs>
  <Slides>25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Kantoorthema</vt:lpstr>
      <vt:lpstr>  Ouderavond VMBO 2: Keuzemogelijkheden VMBO 3  Leerlingen nemen zo veel mogelijk plaats bij ouder(s)/verzorger(s)</vt:lpstr>
      <vt:lpstr>Programma</vt:lpstr>
      <vt:lpstr>Opening</vt:lpstr>
      <vt:lpstr>Inrichting onderwijs</vt:lpstr>
      <vt:lpstr>Inrichting onderwijs bovenbouw</vt:lpstr>
      <vt:lpstr>Structuur bovenbouw</vt:lpstr>
      <vt:lpstr>VMBO algemeen</vt:lpstr>
      <vt:lpstr>VMBO-GTL binnen het Ubbo Emmius</vt:lpstr>
      <vt:lpstr>Leerwegen GTL</vt:lpstr>
      <vt:lpstr>Keuzevakken</vt:lpstr>
      <vt:lpstr>Dienstverlening en producten</vt:lpstr>
      <vt:lpstr>Technologie en toepassing</vt:lpstr>
      <vt:lpstr>Keuzevakken </vt:lpstr>
      <vt:lpstr>Overgang </vt:lpstr>
      <vt:lpstr>Na het VMBO</vt:lpstr>
      <vt:lpstr>Na het VMBO: MBO</vt:lpstr>
      <vt:lpstr>Na het VMBO: Havo</vt:lpstr>
      <vt:lpstr>Oriënteren</vt:lpstr>
      <vt:lpstr>Loopbaan oriëntatie keuzeproces klas 2, 3 en 4</vt:lpstr>
      <vt:lpstr>Belangrijke aandachtspunten</vt:lpstr>
      <vt:lpstr>Praktische zaken</vt:lpstr>
      <vt:lpstr>Keuzeformulier </vt:lpstr>
      <vt:lpstr>Vervolg</vt:lpstr>
      <vt:lpstr>Logistiek </vt:lpstr>
      <vt:lpstr>Logistiek </vt:lpstr>
    </vt:vector>
  </TitlesOfParts>
  <Company>Ubbo Emmius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Ouderavond VMBO 2: Keuzemogelijkheden VMBO 3</dc:title>
  <dc:creator>Arno Sieders</dc:creator>
  <cp:lastModifiedBy>Arno Sieders</cp:lastModifiedBy>
  <cp:revision>57</cp:revision>
  <dcterms:created xsi:type="dcterms:W3CDTF">2018-03-05T10:34:35Z</dcterms:created>
  <dcterms:modified xsi:type="dcterms:W3CDTF">2019-02-26T08:37:39Z</dcterms:modified>
</cp:coreProperties>
</file>