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330" r:id="rId5"/>
    <p:sldId id="333" r:id="rId6"/>
    <p:sldId id="370" r:id="rId7"/>
    <p:sldId id="371" r:id="rId8"/>
    <p:sldId id="372" r:id="rId9"/>
    <p:sldId id="380" r:id="rId10"/>
    <p:sldId id="374" r:id="rId11"/>
    <p:sldId id="362" r:id="rId12"/>
    <p:sldId id="379" r:id="rId13"/>
    <p:sldId id="358" r:id="rId14"/>
    <p:sldId id="375" r:id="rId15"/>
    <p:sldId id="386" r:id="rId16"/>
    <p:sldId id="376" r:id="rId17"/>
    <p:sldId id="377" r:id="rId18"/>
    <p:sldId id="381" r:id="rId19"/>
    <p:sldId id="382" r:id="rId20"/>
    <p:sldId id="383" r:id="rId21"/>
    <p:sldId id="384" r:id="rId22"/>
    <p:sldId id="385" r:id="rId23"/>
    <p:sldId id="387" r:id="rId24"/>
    <p:sldId id="378" r:id="rId25"/>
    <p:sldId id="369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6" autoAdjust="0"/>
    <p:restoredTop sz="95373" autoAdjust="0"/>
  </p:normalViewPr>
  <p:slideViewPr>
    <p:cSldViewPr>
      <p:cViewPr varScale="1">
        <p:scale>
          <a:sx n="82" d="100"/>
          <a:sy n="82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van Sloten" userId="31c0b3db-d6ea-412d-8201-3c4f0c69cee1" providerId="ADAL" clId="{8562F1AD-55F7-4031-9AB1-6003E77217CF}"/>
    <pc:docChg chg="custSel addSld delSld modSld">
      <pc:chgData name="Linda van Sloten" userId="31c0b3db-d6ea-412d-8201-3c4f0c69cee1" providerId="ADAL" clId="{8562F1AD-55F7-4031-9AB1-6003E77217CF}" dt="2017-09-11T15:01:59.204" v="859" actId="20577"/>
      <pc:docMkLst>
        <pc:docMk/>
      </pc:docMkLst>
      <pc:sldChg chg="modSp">
        <pc:chgData name="Linda van Sloten" userId="31c0b3db-d6ea-412d-8201-3c4f0c69cee1" providerId="ADAL" clId="{8562F1AD-55F7-4031-9AB1-6003E77217CF}" dt="2017-09-05T13:14:12.146" v="10" actId="20577"/>
        <pc:sldMkLst>
          <pc:docMk/>
          <pc:sldMk cId="817605870" sldId="330"/>
        </pc:sldMkLst>
        <pc:spChg chg="mod">
          <ac:chgData name="Linda van Sloten" userId="31c0b3db-d6ea-412d-8201-3c4f0c69cee1" providerId="ADAL" clId="{8562F1AD-55F7-4031-9AB1-6003E77217CF}" dt="2017-09-05T13:14:12.146" v="10" actId="20577"/>
          <ac:spMkLst>
            <pc:docMk/>
            <pc:sldMk cId="817605870" sldId="330"/>
            <ac:spMk id="3" creationId="{00000000-0000-0000-0000-000000000000}"/>
          </ac:spMkLst>
        </pc:spChg>
      </pc:sldChg>
      <pc:sldChg chg="del">
        <pc:chgData name="Linda van Sloten" userId="31c0b3db-d6ea-412d-8201-3c4f0c69cee1" providerId="ADAL" clId="{8562F1AD-55F7-4031-9AB1-6003E77217CF}" dt="2017-09-11T14:15:27.866" v="704" actId="2696"/>
        <pc:sldMkLst>
          <pc:docMk/>
          <pc:sldMk cId="2230017898" sldId="331"/>
        </pc:sldMkLst>
      </pc:sldChg>
      <pc:sldChg chg="modSp">
        <pc:chgData name="Linda van Sloten" userId="31c0b3db-d6ea-412d-8201-3c4f0c69cee1" providerId="ADAL" clId="{8562F1AD-55F7-4031-9AB1-6003E77217CF}" dt="2017-09-11T14:58:52.211" v="747" actId="20577"/>
        <pc:sldMkLst>
          <pc:docMk/>
          <pc:sldMk cId="4041321323" sldId="333"/>
        </pc:sldMkLst>
        <pc:spChg chg="mod">
          <ac:chgData name="Linda van Sloten" userId="31c0b3db-d6ea-412d-8201-3c4f0c69cee1" providerId="ADAL" clId="{8562F1AD-55F7-4031-9AB1-6003E77217CF}" dt="2017-09-11T14:58:52.211" v="747" actId="20577"/>
          <ac:spMkLst>
            <pc:docMk/>
            <pc:sldMk cId="4041321323" sldId="333"/>
            <ac:spMk id="5" creationId="{00000000-0000-0000-0000-000000000000}"/>
          </ac:spMkLst>
        </pc:spChg>
      </pc:sldChg>
      <pc:sldChg chg="del">
        <pc:chgData name="Linda van Sloten" userId="31c0b3db-d6ea-412d-8201-3c4f0c69cee1" providerId="ADAL" clId="{8562F1AD-55F7-4031-9AB1-6003E77217CF}" dt="2017-09-11T13:23:25.175" v="304" actId="2696"/>
        <pc:sldMkLst>
          <pc:docMk/>
          <pc:sldMk cId="966237328" sldId="334"/>
        </pc:sldMkLst>
      </pc:sldChg>
      <pc:sldChg chg="delSp modSp">
        <pc:chgData name="Linda van Sloten" userId="31c0b3db-d6ea-412d-8201-3c4f0c69cee1" providerId="ADAL" clId="{8562F1AD-55F7-4031-9AB1-6003E77217CF}" dt="2017-09-11T13:23:31.916" v="308" actId="478"/>
        <pc:sldMkLst>
          <pc:docMk/>
          <pc:sldMk cId="576295371" sldId="335"/>
        </pc:sldMkLst>
        <pc:spChg chg="mod">
          <ac:chgData name="Linda van Sloten" userId="31c0b3db-d6ea-412d-8201-3c4f0c69cee1" providerId="ADAL" clId="{8562F1AD-55F7-4031-9AB1-6003E77217CF}" dt="2017-09-11T13:23:18.332" v="303" actId="20577"/>
          <ac:spMkLst>
            <pc:docMk/>
            <pc:sldMk cId="576295371" sldId="335"/>
            <ac:spMk id="2" creationId="{00000000-0000-0000-0000-000000000000}"/>
          </ac:spMkLst>
        </pc:spChg>
        <pc:spChg chg="del mod">
          <ac:chgData name="Linda van Sloten" userId="31c0b3db-d6ea-412d-8201-3c4f0c69cee1" providerId="ADAL" clId="{8562F1AD-55F7-4031-9AB1-6003E77217CF}" dt="2017-09-11T13:23:31.916" v="308" actId="478"/>
          <ac:spMkLst>
            <pc:docMk/>
            <pc:sldMk cId="576295371" sldId="335"/>
            <ac:spMk id="6" creationId="{00000000-0000-0000-0000-000000000000}"/>
          </ac:spMkLst>
        </pc:spChg>
      </pc:sldChg>
      <pc:sldChg chg="modSp">
        <pc:chgData name="Linda van Sloten" userId="31c0b3db-d6ea-412d-8201-3c4f0c69cee1" providerId="ADAL" clId="{8562F1AD-55F7-4031-9AB1-6003E77217CF}" dt="2017-09-11T14:59:40.018" v="782" actId="20577"/>
        <pc:sldMkLst>
          <pc:docMk/>
          <pc:sldMk cId="1714805018" sldId="340"/>
        </pc:sldMkLst>
        <pc:spChg chg="mod">
          <ac:chgData name="Linda van Sloten" userId="31c0b3db-d6ea-412d-8201-3c4f0c69cee1" providerId="ADAL" clId="{8562F1AD-55F7-4031-9AB1-6003E77217CF}" dt="2017-09-11T14:59:40.018" v="782" actId="20577"/>
          <ac:spMkLst>
            <pc:docMk/>
            <pc:sldMk cId="1714805018" sldId="340"/>
            <ac:spMk id="5" creationId="{00000000-0000-0000-0000-000000000000}"/>
          </ac:spMkLst>
        </pc:spChg>
      </pc:sldChg>
      <pc:sldChg chg="modSp">
        <pc:chgData name="Linda van Sloten" userId="31c0b3db-d6ea-412d-8201-3c4f0c69cee1" providerId="ADAL" clId="{8562F1AD-55F7-4031-9AB1-6003E77217CF}" dt="2017-09-11T13:37:28.458" v="397" actId="20577"/>
        <pc:sldMkLst>
          <pc:docMk/>
          <pc:sldMk cId="1475260043" sldId="342"/>
        </pc:sldMkLst>
        <pc:spChg chg="mod">
          <ac:chgData name="Linda van Sloten" userId="31c0b3db-d6ea-412d-8201-3c4f0c69cee1" providerId="ADAL" clId="{8562F1AD-55F7-4031-9AB1-6003E77217CF}" dt="2017-09-11T13:37:28.458" v="397" actId="20577"/>
          <ac:spMkLst>
            <pc:docMk/>
            <pc:sldMk cId="1475260043" sldId="342"/>
            <ac:spMk id="5" creationId="{00000000-0000-0000-0000-000000000000}"/>
          </ac:spMkLst>
        </pc:spChg>
      </pc:sldChg>
      <pc:sldChg chg="modSp">
        <pc:chgData name="Linda van Sloten" userId="31c0b3db-d6ea-412d-8201-3c4f0c69cee1" providerId="ADAL" clId="{8562F1AD-55F7-4031-9AB1-6003E77217CF}" dt="2017-09-11T14:59:54.159" v="783" actId="313"/>
        <pc:sldMkLst>
          <pc:docMk/>
          <pc:sldMk cId="64302695" sldId="343"/>
        </pc:sldMkLst>
        <pc:spChg chg="mod">
          <ac:chgData name="Linda van Sloten" userId="31c0b3db-d6ea-412d-8201-3c4f0c69cee1" providerId="ADAL" clId="{8562F1AD-55F7-4031-9AB1-6003E77217CF}" dt="2017-09-11T14:59:54.159" v="783" actId="313"/>
          <ac:spMkLst>
            <pc:docMk/>
            <pc:sldMk cId="64302695" sldId="343"/>
            <ac:spMk id="5" creationId="{00000000-0000-0000-0000-000000000000}"/>
          </ac:spMkLst>
        </pc:spChg>
      </pc:sldChg>
      <pc:sldChg chg="modSp">
        <pc:chgData name="Linda van Sloten" userId="31c0b3db-d6ea-412d-8201-3c4f0c69cee1" providerId="ADAL" clId="{8562F1AD-55F7-4031-9AB1-6003E77217CF}" dt="2017-09-11T15:00:07.574" v="788" actId="20577"/>
        <pc:sldMkLst>
          <pc:docMk/>
          <pc:sldMk cId="4118126758" sldId="344"/>
        </pc:sldMkLst>
        <pc:spChg chg="mod">
          <ac:chgData name="Linda van Sloten" userId="31c0b3db-d6ea-412d-8201-3c4f0c69cee1" providerId="ADAL" clId="{8562F1AD-55F7-4031-9AB1-6003E77217CF}" dt="2017-09-11T15:00:07.574" v="788" actId="20577"/>
          <ac:spMkLst>
            <pc:docMk/>
            <pc:sldMk cId="4118126758" sldId="344"/>
            <ac:spMk id="5" creationId="{00000000-0000-0000-0000-000000000000}"/>
          </ac:spMkLst>
        </pc:spChg>
      </pc:sldChg>
      <pc:sldChg chg="modSp">
        <pc:chgData name="Linda van Sloten" userId="31c0b3db-d6ea-412d-8201-3c4f0c69cee1" providerId="ADAL" clId="{8562F1AD-55F7-4031-9AB1-6003E77217CF}" dt="2017-09-11T15:00:38.513" v="809" actId="20577"/>
        <pc:sldMkLst>
          <pc:docMk/>
          <pc:sldMk cId="686092274" sldId="349"/>
        </pc:sldMkLst>
        <pc:spChg chg="mod">
          <ac:chgData name="Linda van Sloten" userId="31c0b3db-d6ea-412d-8201-3c4f0c69cee1" providerId="ADAL" clId="{8562F1AD-55F7-4031-9AB1-6003E77217CF}" dt="2017-09-11T15:00:38.513" v="809" actId="20577"/>
          <ac:spMkLst>
            <pc:docMk/>
            <pc:sldMk cId="686092274" sldId="349"/>
            <ac:spMk id="5" creationId="{00000000-0000-0000-0000-000000000000}"/>
          </ac:spMkLst>
        </pc:spChg>
      </pc:sldChg>
      <pc:sldChg chg="modSp">
        <pc:chgData name="Linda van Sloten" userId="31c0b3db-d6ea-412d-8201-3c4f0c69cee1" providerId="ADAL" clId="{8562F1AD-55F7-4031-9AB1-6003E77217CF}" dt="2017-09-11T15:01:11.730" v="833" actId="20577"/>
        <pc:sldMkLst>
          <pc:docMk/>
          <pc:sldMk cId="4127071329" sldId="350"/>
        </pc:sldMkLst>
        <pc:spChg chg="mod">
          <ac:chgData name="Linda van Sloten" userId="31c0b3db-d6ea-412d-8201-3c4f0c69cee1" providerId="ADAL" clId="{8562F1AD-55F7-4031-9AB1-6003E77217CF}" dt="2017-09-11T15:01:11.730" v="833" actId="20577"/>
          <ac:spMkLst>
            <pc:docMk/>
            <pc:sldMk cId="4127071329" sldId="350"/>
            <ac:spMk id="5" creationId="{00000000-0000-0000-0000-000000000000}"/>
          </ac:spMkLst>
        </pc:spChg>
      </pc:sldChg>
      <pc:sldChg chg="modSp">
        <pc:chgData name="Linda van Sloten" userId="31c0b3db-d6ea-412d-8201-3c4f0c69cee1" providerId="ADAL" clId="{8562F1AD-55F7-4031-9AB1-6003E77217CF}" dt="2017-09-07T08:59:43.677" v="280" actId="20577"/>
        <pc:sldMkLst>
          <pc:docMk/>
          <pc:sldMk cId="3454829014" sldId="352"/>
        </pc:sldMkLst>
        <pc:spChg chg="mod">
          <ac:chgData name="Linda van Sloten" userId="31c0b3db-d6ea-412d-8201-3c4f0c69cee1" providerId="ADAL" clId="{8562F1AD-55F7-4031-9AB1-6003E77217CF}" dt="2017-09-07T08:59:43.677" v="280" actId="20577"/>
          <ac:spMkLst>
            <pc:docMk/>
            <pc:sldMk cId="3454829014" sldId="352"/>
            <ac:spMk id="5" creationId="{00000000-0000-0000-0000-000000000000}"/>
          </ac:spMkLst>
        </pc:spChg>
      </pc:sldChg>
      <pc:sldChg chg="modSp">
        <pc:chgData name="Linda van Sloten" userId="31c0b3db-d6ea-412d-8201-3c4f0c69cee1" providerId="ADAL" clId="{8562F1AD-55F7-4031-9AB1-6003E77217CF}" dt="2017-09-11T13:49:20.351" v="700" actId="20577"/>
        <pc:sldMkLst>
          <pc:docMk/>
          <pc:sldMk cId="3149594478" sldId="354"/>
        </pc:sldMkLst>
        <pc:spChg chg="mod">
          <ac:chgData name="Linda van Sloten" userId="31c0b3db-d6ea-412d-8201-3c4f0c69cee1" providerId="ADAL" clId="{8562F1AD-55F7-4031-9AB1-6003E77217CF}" dt="2017-09-11T13:49:20.351" v="700" actId="20577"/>
          <ac:spMkLst>
            <pc:docMk/>
            <pc:sldMk cId="3149594478" sldId="354"/>
            <ac:spMk id="5" creationId="{00000000-0000-0000-0000-000000000000}"/>
          </ac:spMkLst>
        </pc:spChg>
      </pc:sldChg>
      <pc:sldChg chg="modSp del">
        <pc:chgData name="Linda van Sloten" userId="31c0b3db-d6ea-412d-8201-3c4f0c69cee1" providerId="ADAL" clId="{8562F1AD-55F7-4031-9AB1-6003E77217CF}" dt="2017-09-11T13:53:06.874" v="701" actId="2696"/>
        <pc:sldMkLst>
          <pc:docMk/>
          <pc:sldMk cId="369030869" sldId="355"/>
        </pc:sldMkLst>
        <pc:spChg chg="mod">
          <ac:chgData name="Linda van Sloten" userId="31c0b3db-d6ea-412d-8201-3c4f0c69cee1" providerId="ADAL" clId="{8562F1AD-55F7-4031-9AB1-6003E77217CF}" dt="2017-09-07T09:00:00.974" v="286" actId="20577"/>
          <ac:spMkLst>
            <pc:docMk/>
            <pc:sldMk cId="369030869" sldId="355"/>
            <ac:spMk id="5" creationId="{00000000-0000-0000-0000-000000000000}"/>
          </ac:spMkLst>
        </pc:spChg>
      </pc:sldChg>
      <pc:sldChg chg="del">
        <pc:chgData name="Linda van Sloten" userId="31c0b3db-d6ea-412d-8201-3c4f0c69cee1" providerId="ADAL" clId="{8562F1AD-55F7-4031-9AB1-6003E77217CF}" dt="2017-09-11T13:54:05.499" v="702" actId="2696"/>
        <pc:sldMkLst>
          <pc:docMk/>
          <pc:sldMk cId="351096278" sldId="356"/>
        </pc:sldMkLst>
      </pc:sldChg>
      <pc:sldChg chg="del">
        <pc:chgData name="Linda van Sloten" userId="31c0b3db-d6ea-412d-8201-3c4f0c69cee1" providerId="ADAL" clId="{8562F1AD-55F7-4031-9AB1-6003E77217CF}" dt="2017-09-11T13:54:14.854" v="703" actId="2696"/>
        <pc:sldMkLst>
          <pc:docMk/>
          <pc:sldMk cId="1292016118" sldId="357"/>
        </pc:sldMkLst>
      </pc:sldChg>
      <pc:sldChg chg="modSp">
        <pc:chgData name="Linda van Sloten" userId="31c0b3db-d6ea-412d-8201-3c4f0c69cee1" providerId="ADAL" clId="{8562F1AD-55F7-4031-9AB1-6003E77217CF}" dt="2017-09-11T13:35:43.132" v="396" actId="20577"/>
        <pc:sldMkLst>
          <pc:docMk/>
          <pc:sldMk cId="4229060669" sldId="362"/>
        </pc:sldMkLst>
        <pc:spChg chg="mod">
          <ac:chgData name="Linda van Sloten" userId="31c0b3db-d6ea-412d-8201-3c4f0c69cee1" providerId="ADAL" clId="{8562F1AD-55F7-4031-9AB1-6003E77217CF}" dt="2017-09-11T13:35:43.132" v="396" actId="20577"/>
          <ac:spMkLst>
            <pc:docMk/>
            <pc:sldMk cId="4229060669" sldId="362"/>
            <ac:spMk id="5" creationId="{00000000-0000-0000-0000-000000000000}"/>
          </ac:spMkLst>
        </pc:spChg>
      </pc:sldChg>
      <pc:sldChg chg="modSp">
        <pc:chgData name="Linda van Sloten" userId="31c0b3db-d6ea-412d-8201-3c4f0c69cee1" providerId="ADAL" clId="{8562F1AD-55F7-4031-9AB1-6003E77217CF}" dt="2017-09-05T13:15:16.665" v="79" actId="20577"/>
        <pc:sldMkLst>
          <pc:docMk/>
          <pc:sldMk cId="1193986581" sldId="364"/>
        </pc:sldMkLst>
        <pc:spChg chg="mod">
          <ac:chgData name="Linda van Sloten" userId="31c0b3db-d6ea-412d-8201-3c4f0c69cee1" providerId="ADAL" clId="{8562F1AD-55F7-4031-9AB1-6003E77217CF}" dt="2017-09-05T13:15:16.665" v="79" actId="20577"/>
          <ac:spMkLst>
            <pc:docMk/>
            <pc:sldMk cId="1193986581" sldId="364"/>
            <ac:spMk id="5" creationId="{00000000-0000-0000-0000-000000000000}"/>
          </ac:spMkLst>
        </pc:spChg>
      </pc:sldChg>
      <pc:sldChg chg="addSp modSp add">
        <pc:chgData name="Linda van Sloten" userId="31c0b3db-d6ea-412d-8201-3c4f0c69cee1" providerId="ADAL" clId="{8562F1AD-55F7-4031-9AB1-6003E77217CF}" dt="2017-09-11T14:56:11.564" v="706"/>
        <pc:sldMkLst>
          <pc:docMk/>
          <pc:sldMk cId="2478581865" sldId="365"/>
        </pc:sldMkLst>
        <pc:picChg chg="add mod">
          <ac:chgData name="Linda van Sloten" userId="31c0b3db-d6ea-412d-8201-3c4f0c69cee1" providerId="ADAL" clId="{8562F1AD-55F7-4031-9AB1-6003E77217CF}" dt="2017-09-11T14:56:11.564" v="706"/>
          <ac:picMkLst>
            <pc:docMk/>
            <pc:sldMk cId="2478581865" sldId="365"/>
            <ac:picMk id="7" creationId="{0079ED09-8B40-4803-B32C-BC9C02DA3E40}"/>
          </ac:picMkLst>
        </pc:picChg>
      </pc:sldChg>
      <pc:sldChg chg="modSp del">
        <pc:chgData name="Linda van Sloten" userId="31c0b3db-d6ea-412d-8201-3c4f0c69cee1" providerId="ADAL" clId="{8562F1AD-55F7-4031-9AB1-6003E77217CF}" dt="2017-09-11T13:29:33.613" v="309" actId="2696"/>
        <pc:sldMkLst>
          <pc:docMk/>
          <pc:sldMk cId="727468675" sldId="366"/>
        </pc:sldMkLst>
        <pc:spChg chg="mod">
          <ac:chgData name="Linda van Sloten" userId="31c0b3db-d6ea-412d-8201-3c4f0c69cee1" providerId="ADAL" clId="{8562F1AD-55F7-4031-9AB1-6003E77217CF}" dt="2017-09-05T13:15:02.266" v="51" actId="20577"/>
          <ac:spMkLst>
            <pc:docMk/>
            <pc:sldMk cId="727468675" sldId="366"/>
            <ac:spMk id="5" creationId="{00000000-0000-0000-0000-000000000000}"/>
          </ac:spMkLst>
        </pc:spChg>
      </pc:sldChg>
      <pc:sldChg chg="addSp modSp add">
        <pc:chgData name="Linda van Sloten" userId="31c0b3db-d6ea-412d-8201-3c4f0c69cee1" providerId="ADAL" clId="{8562F1AD-55F7-4031-9AB1-6003E77217CF}" dt="2017-09-11T14:56:36.896" v="708"/>
        <pc:sldMkLst>
          <pc:docMk/>
          <pc:sldMk cId="4135579010" sldId="366"/>
        </pc:sldMkLst>
        <pc:picChg chg="add mod">
          <ac:chgData name="Linda van Sloten" userId="31c0b3db-d6ea-412d-8201-3c4f0c69cee1" providerId="ADAL" clId="{8562F1AD-55F7-4031-9AB1-6003E77217CF}" dt="2017-09-11T14:56:36.896" v="708"/>
          <ac:picMkLst>
            <pc:docMk/>
            <pc:sldMk cId="4135579010" sldId="366"/>
            <ac:picMk id="7" creationId="{C93AB693-3191-43AF-A470-E5CE15F950E2}"/>
          </ac:picMkLst>
        </pc:picChg>
      </pc:sldChg>
      <pc:sldChg chg="addSp modSp add">
        <pc:chgData name="Linda van Sloten" userId="31c0b3db-d6ea-412d-8201-3c4f0c69cee1" providerId="ADAL" clId="{8562F1AD-55F7-4031-9AB1-6003E77217CF}" dt="2017-09-11T14:57:01.066" v="710"/>
        <pc:sldMkLst>
          <pc:docMk/>
          <pc:sldMk cId="685594506" sldId="367"/>
        </pc:sldMkLst>
        <pc:picChg chg="add mod">
          <ac:chgData name="Linda van Sloten" userId="31c0b3db-d6ea-412d-8201-3c4f0c69cee1" providerId="ADAL" clId="{8562F1AD-55F7-4031-9AB1-6003E77217CF}" dt="2017-09-11T14:57:01.066" v="710"/>
          <ac:picMkLst>
            <pc:docMk/>
            <pc:sldMk cId="685594506" sldId="367"/>
            <ac:picMk id="7" creationId="{3E1BFB19-7BF2-4998-B10E-3EF52CDB5275}"/>
          </ac:picMkLst>
        </pc:picChg>
      </pc:sldChg>
      <pc:sldChg chg="addSp modSp add">
        <pc:chgData name="Linda van Sloten" userId="31c0b3db-d6ea-412d-8201-3c4f0c69cee1" providerId="ADAL" clId="{8562F1AD-55F7-4031-9AB1-6003E77217CF}" dt="2017-09-11T14:57:24.327" v="712"/>
        <pc:sldMkLst>
          <pc:docMk/>
          <pc:sldMk cId="1129383577" sldId="368"/>
        </pc:sldMkLst>
        <pc:picChg chg="add mod">
          <ac:chgData name="Linda van Sloten" userId="31c0b3db-d6ea-412d-8201-3c4f0c69cee1" providerId="ADAL" clId="{8562F1AD-55F7-4031-9AB1-6003E77217CF}" dt="2017-09-11T14:57:24.327" v="712"/>
          <ac:picMkLst>
            <pc:docMk/>
            <pc:sldMk cId="1129383577" sldId="368"/>
            <ac:picMk id="7" creationId="{128C9329-8DEB-4484-8CE2-F4DC1EAE1534}"/>
          </ac:picMkLst>
        </pc:picChg>
      </pc:sldChg>
      <pc:sldChg chg="modSp add">
        <pc:chgData name="Linda van Sloten" userId="31c0b3db-d6ea-412d-8201-3c4f0c69cee1" providerId="ADAL" clId="{8562F1AD-55F7-4031-9AB1-6003E77217CF}" dt="2017-09-11T15:01:59.204" v="859" actId="20577"/>
        <pc:sldMkLst>
          <pc:docMk/>
          <pc:sldMk cId="1367367594" sldId="369"/>
        </pc:sldMkLst>
        <pc:spChg chg="mod">
          <ac:chgData name="Linda van Sloten" userId="31c0b3db-d6ea-412d-8201-3c4f0c69cee1" providerId="ADAL" clId="{8562F1AD-55F7-4031-9AB1-6003E77217CF}" dt="2017-09-11T15:01:59.204" v="859" actId="20577"/>
          <ac:spMkLst>
            <pc:docMk/>
            <pc:sldMk cId="1367367594" sldId="369"/>
            <ac:spMk id="2" creationId="{917725F6-7B5C-41B4-AFA0-99118A6855B6}"/>
          </ac:spMkLst>
        </pc:spChg>
      </pc:sldChg>
    </pc:docChg>
  </pc:docChgLst>
  <pc:docChgLst>
    <pc:chgData name="Marsia Mulder" userId="S::mdm@ubboemmius.nl::c880cef5-d034-4967-bff0-981d3087b575" providerId="AD" clId="Web-{9D26CA0E-43B1-6714-7C13-58BDCE8D2ED5}"/>
    <pc:docChg chg="modSld">
      <pc:chgData name="Marsia Mulder" userId="S::mdm@ubboemmius.nl::c880cef5-d034-4967-bff0-981d3087b575" providerId="AD" clId="Web-{9D26CA0E-43B1-6714-7C13-58BDCE8D2ED5}" dt="2018-08-31T09:16:34.929" v="262" actId="20577"/>
      <pc:docMkLst>
        <pc:docMk/>
      </pc:docMkLst>
      <pc:sldChg chg="modSp">
        <pc:chgData name="Marsia Mulder" userId="S::mdm@ubboemmius.nl::c880cef5-d034-4967-bff0-981d3087b575" providerId="AD" clId="Web-{9D26CA0E-43B1-6714-7C13-58BDCE8D2ED5}" dt="2018-08-31T08:48:40.739" v="14" actId="20577"/>
        <pc:sldMkLst>
          <pc:docMk/>
          <pc:sldMk cId="817605870" sldId="330"/>
        </pc:sldMkLst>
        <pc:spChg chg="mod">
          <ac:chgData name="Marsia Mulder" userId="S::mdm@ubboemmius.nl::c880cef5-d034-4967-bff0-981d3087b575" providerId="AD" clId="Web-{9D26CA0E-43B1-6714-7C13-58BDCE8D2ED5}" dt="2018-08-31T08:48:40.739" v="14" actId="20577"/>
          <ac:spMkLst>
            <pc:docMk/>
            <pc:sldMk cId="817605870" sldId="330"/>
            <ac:spMk id="3" creationId="{00000000-0000-0000-0000-000000000000}"/>
          </ac:spMkLst>
        </pc:spChg>
      </pc:sldChg>
      <pc:sldChg chg="modSp">
        <pc:chgData name="Marsia Mulder" userId="S::mdm@ubboemmius.nl::c880cef5-d034-4967-bff0-981d3087b575" providerId="AD" clId="Web-{9D26CA0E-43B1-6714-7C13-58BDCE8D2ED5}" dt="2018-08-31T08:56:30.697" v="90" actId="20577"/>
        <pc:sldMkLst>
          <pc:docMk/>
          <pc:sldMk cId="4118126758" sldId="344"/>
        </pc:sldMkLst>
        <pc:spChg chg="mod">
          <ac:chgData name="Marsia Mulder" userId="S::mdm@ubboemmius.nl::c880cef5-d034-4967-bff0-981d3087b575" providerId="AD" clId="Web-{9D26CA0E-43B1-6714-7C13-58BDCE8D2ED5}" dt="2018-08-31T08:56:30.697" v="90" actId="20577"/>
          <ac:spMkLst>
            <pc:docMk/>
            <pc:sldMk cId="4118126758" sldId="344"/>
            <ac:spMk id="5" creationId="{00000000-0000-0000-0000-000000000000}"/>
          </ac:spMkLst>
        </pc:spChg>
      </pc:sldChg>
      <pc:sldChg chg="modSp">
        <pc:chgData name="Marsia Mulder" userId="S::mdm@ubboemmius.nl::c880cef5-d034-4967-bff0-981d3087b575" providerId="AD" clId="Web-{9D26CA0E-43B1-6714-7C13-58BDCE8D2ED5}" dt="2018-08-31T09:04:38.640" v="173" actId="20577"/>
        <pc:sldMkLst>
          <pc:docMk/>
          <pc:sldMk cId="686092274" sldId="349"/>
        </pc:sldMkLst>
        <pc:spChg chg="mod">
          <ac:chgData name="Marsia Mulder" userId="S::mdm@ubboemmius.nl::c880cef5-d034-4967-bff0-981d3087b575" providerId="AD" clId="Web-{9D26CA0E-43B1-6714-7C13-58BDCE8D2ED5}" dt="2018-08-31T09:04:38.640" v="173" actId="20577"/>
          <ac:spMkLst>
            <pc:docMk/>
            <pc:sldMk cId="686092274" sldId="349"/>
            <ac:spMk id="5" creationId="{00000000-0000-0000-0000-000000000000}"/>
          </ac:spMkLst>
        </pc:spChg>
      </pc:sldChg>
      <pc:sldChg chg="modSp">
        <pc:chgData name="Marsia Mulder" userId="S::mdm@ubboemmius.nl::c880cef5-d034-4967-bff0-981d3087b575" providerId="AD" clId="Web-{9D26CA0E-43B1-6714-7C13-58BDCE8D2ED5}" dt="2018-08-31T09:07:56.205" v="200" actId="20577"/>
        <pc:sldMkLst>
          <pc:docMk/>
          <pc:sldMk cId="4127071329" sldId="350"/>
        </pc:sldMkLst>
        <pc:spChg chg="mod">
          <ac:chgData name="Marsia Mulder" userId="S::mdm@ubboemmius.nl::c880cef5-d034-4967-bff0-981d3087b575" providerId="AD" clId="Web-{9D26CA0E-43B1-6714-7C13-58BDCE8D2ED5}" dt="2018-08-31T09:07:56.205" v="200" actId="20577"/>
          <ac:spMkLst>
            <pc:docMk/>
            <pc:sldMk cId="4127071329" sldId="350"/>
            <ac:spMk id="5" creationId="{00000000-0000-0000-0000-000000000000}"/>
          </ac:spMkLst>
        </pc:spChg>
      </pc:sldChg>
      <pc:sldChg chg="modSp">
        <pc:chgData name="Marsia Mulder" userId="S::mdm@ubboemmius.nl::c880cef5-d034-4967-bff0-981d3087b575" providerId="AD" clId="Web-{9D26CA0E-43B1-6714-7C13-58BDCE8D2ED5}" dt="2018-08-31T09:10:58.113" v="205" actId="20577"/>
        <pc:sldMkLst>
          <pc:docMk/>
          <pc:sldMk cId="3454829014" sldId="352"/>
        </pc:sldMkLst>
        <pc:spChg chg="mod">
          <ac:chgData name="Marsia Mulder" userId="S::mdm@ubboemmius.nl::c880cef5-d034-4967-bff0-981d3087b575" providerId="AD" clId="Web-{9D26CA0E-43B1-6714-7C13-58BDCE8D2ED5}" dt="2018-08-31T09:10:58.113" v="205" actId="20577"/>
          <ac:spMkLst>
            <pc:docMk/>
            <pc:sldMk cId="3454829014" sldId="352"/>
            <ac:spMk id="5" creationId="{00000000-0000-0000-0000-000000000000}"/>
          </ac:spMkLst>
        </pc:spChg>
      </pc:sldChg>
      <pc:sldChg chg="modSp">
        <pc:chgData name="Marsia Mulder" userId="S::mdm@ubboemmius.nl::c880cef5-d034-4967-bff0-981d3087b575" providerId="AD" clId="Web-{9D26CA0E-43B1-6714-7C13-58BDCE8D2ED5}" dt="2018-08-31T09:16:34.929" v="262" actId="20577"/>
        <pc:sldMkLst>
          <pc:docMk/>
          <pc:sldMk cId="1776729207" sldId="363"/>
        </pc:sldMkLst>
        <pc:spChg chg="mod">
          <ac:chgData name="Marsia Mulder" userId="S::mdm@ubboemmius.nl::c880cef5-d034-4967-bff0-981d3087b575" providerId="AD" clId="Web-{9D26CA0E-43B1-6714-7C13-58BDCE8D2ED5}" dt="2018-08-31T09:16:34.929" v="262" actId="20577"/>
          <ac:spMkLst>
            <pc:docMk/>
            <pc:sldMk cId="1776729207" sldId="363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372B7-BD81-43A8-9FD8-DAC8D417D1DB}" type="datetimeFigureOut">
              <a:rPr lang="nl-NL" smtClean="0"/>
              <a:t>19-9-2018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6F7B-8ACD-4423-AAB0-E36002026F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73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Linda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F7B-8ACD-4423-AAB0-E36002026FE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68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F7B-8ACD-4423-AAB0-E36002026FE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44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Prettiger voor leerlingen: ze zaten</a:t>
            </a:r>
            <a:r>
              <a:rPr lang="nl-NL" baseline="0" dirty="0" smtClean="0"/>
              <a:t> in groep 8 immers ook allemaal bij elkaar. Wanneer ze toch switchen naar een ander niveau is dat veel makkelijker.</a:t>
            </a:r>
          </a:p>
          <a:p>
            <a:r>
              <a:rPr lang="nl-NL" baseline="0" dirty="0" smtClean="0"/>
              <a:t>Ouders: iedereen krijgt dezelfde informatie in het proces van aanmelden en plaatsen. Gelijke werkwijze e.d.</a:t>
            </a:r>
          </a:p>
          <a:p>
            <a:r>
              <a:rPr lang="nl-NL" baseline="0" dirty="0" smtClean="0"/>
              <a:t>Visie: leerlingen worden verdraagzamer wanneer ze meer te maken hebben met leeftijdgenoten van verschillende niveaus en verschillende culturen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F7B-8ACD-4423-AAB0-E36002026FE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17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75% van LOB is PSO</a:t>
            </a:r>
          </a:p>
          <a:p>
            <a:endParaRPr lang="nl-NL" dirty="0" smtClean="0"/>
          </a:p>
          <a:p>
            <a:r>
              <a:rPr lang="nl-NL" dirty="0" smtClean="0"/>
              <a:t>3</a:t>
            </a:r>
            <a:r>
              <a:rPr lang="nl-NL" baseline="0" dirty="0" smtClean="0"/>
              <a:t> technische en 3 dienstverlenende profielen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F7B-8ACD-4423-AAB0-E36002026FE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33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Beide sectoren hebben drie profielen, die gedurende het tweede leerjaar aandacht krijgen in een carrousel.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F7B-8ACD-4423-AAB0-E36002026FE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699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Vanuit de bovenbouw</a:t>
            </a:r>
            <a:r>
              <a:rPr lang="nl-NL" baseline="0" dirty="0" smtClean="0"/>
              <a:t> een docent betrokken ; doorgaande leerlijn, nieuwste ontwikkelingen e.d.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F7B-8ACD-4423-AAB0-E36002026FE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376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E&amp;O: bedrijven,</a:t>
            </a:r>
            <a:r>
              <a:rPr lang="nl-NL" baseline="0" dirty="0" smtClean="0"/>
              <a:t> eigen onderneming </a:t>
            </a:r>
          </a:p>
          <a:p>
            <a:endParaRPr lang="nl-NL" baseline="0" dirty="0" smtClean="0"/>
          </a:p>
          <a:p>
            <a:r>
              <a:rPr lang="nl-NL" baseline="0" dirty="0" smtClean="0"/>
              <a:t>D&amp;P: soort combi van de bovenste twee (techniek en zorg zijn hierin te vinden)</a:t>
            </a:r>
          </a:p>
          <a:p>
            <a:r>
              <a:rPr lang="nl-NL" baseline="0" dirty="0" smtClean="0"/>
              <a:t>Moeite met samenwerking en vrije opdrachten, dan beter kiezen voor E&amp;O.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56F7B-8ACD-4423-AAB0-E36002026FE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10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2130425"/>
            <a:ext cx="8496944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3717032"/>
            <a:ext cx="8496944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“Typ hier eventueel een ondertitel”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1C658-0824-4E40-9186-24EE8A987AD9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Versie 1.0 Definitief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544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1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0" name="Tijdelijke aanduiding voor datum 12"/>
          <p:cNvSpPr>
            <a:spLocks noGrp="1"/>
          </p:cNvSpPr>
          <p:nvPr>
            <p:ph type="dt" sz="half" idx="13"/>
          </p:nvPr>
        </p:nvSpPr>
        <p:spPr>
          <a:xfrm>
            <a:off x="6876256" y="6400174"/>
            <a:ext cx="1656184" cy="365125"/>
          </a:xfrm>
        </p:spPr>
        <p:txBody>
          <a:bodyPr/>
          <a:lstStyle/>
          <a:p>
            <a:fld id="{232D7633-C465-46FF-B88F-8054C155DB60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11" name="Tijdelijke aanduiding voor voettekst 13"/>
          <p:cNvSpPr>
            <a:spLocks noGrp="1"/>
          </p:cNvSpPr>
          <p:nvPr>
            <p:ph type="ftr" sz="quarter" idx="14"/>
          </p:nvPr>
        </p:nvSpPr>
        <p:spPr>
          <a:xfrm>
            <a:off x="3491880" y="6408802"/>
            <a:ext cx="2895600" cy="365125"/>
          </a:xfrm>
        </p:spPr>
        <p:txBody>
          <a:bodyPr/>
          <a:lstStyle/>
          <a:p>
            <a:r>
              <a:rPr lang="nl-NL"/>
              <a:t>Versie 1.0 Definitief</a:t>
            </a:r>
            <a:endParaRPr lang="nl-NL" dirty="0"/>
          </a:p>
        </p:txBody>
      </p:sp>
      <p:sp>
        <p:nvSpPr>
          <p:cNvPr id="16" name="Tijdelijke aanduiding voor dianummer 14"/>
          <p:cNvSpPr>
            <a:spLocks noGrp="1"/>
          </p:cNvSpPr>
          <p:nvPr>
            <p:ph type="sldNum" sz="quarter" idx="15"/>
          </p:nvPr>
        </p:nvSpPr>
        <p:spPr>
          <a:xfrm>
            <a:off x="8676456" y="6400174"/>
            <a:ext cx="467544" cy="361353"/>
          </a:xfrm>
        </p:spPr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23528" y="1628800"/>
            <a:ext cx="4104455" cy="4176464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716016" y="1628800"/>
            <a:ext cx="4104456" cy="4176464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5876925"/>
            <a:ext cx="4103688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nl-NL" dirty="0"/>
              <a:t>Typ hier een toelichting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20" hasCustomPrompt="1"/>
          </p:nvPr>
        </p:nvSpPr>
        <p:spPr>
          <a:xfrm>
            <a:off x="4716016" y="5877272"/>
            <a:ext cx="4103688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nl-NL" dirty="0"/>
              <a:t>Typ hier een toelichting</a:t>
            </a:r>
          </a:p>
        </p:txBody>
      </p:sp>
    </p:spTree>
    <p:extLst>
      <p:ext uri="{BB962C8B-B14F-4D97-AF65-F5344CB8AC3E}">
        <p14:creationId xmlns:p14="http://schemas.microsoft.com/office/powerpoint/2010/main" val="290810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0" name="Tijdelijke aanduiding voor datum 12"/>
          <p:cNvSpPr>
            <a:spLocks noGrp="1"/>
          </p:cNvSpPr>
          <p:nvPr>
            <p:ph type="dt" sz="half" idx="13"/>
          </p:nvPr>
        </p:nvSpPr>
        <p:spPr>
          <a:xfrm>
            <a:off x="6876256" y="6400174"/>
            <a:ext cx="1656184" cy="365125"/>
          </a:xfrm>
        </p:spPr>
        <p:txBody>
          <a:bodyPr/>
          <a:lstStyle/>
          <a:p>
            <a:fld id="{A91F05C3-641D-4F1F-B8A2-44C826A06513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11" name="Tijdelijke aanduiding voor voettekst 13"/>
          <p:cNvSpPr>
            <a:spLocks noGrp="1"/>
          </p:cNvSpPr>
          <p:nvPr>
            <p:ph type="ftr" sz="quarter" idx="14"/>
          </p:nvPr>
        </p:nvSpPr>
        <p:spPr>
          <a:xfrm>
            <a:off x="3491880" y="6408802"/>
            <a:ext cx="2895600" cy="365125"/>
          </a:xfrm>
        </p:spPr>
        <p:txBody>
          <a:bodyPr/>
          <a:lstStyle/>
          <a:p>
            <a:r>
              <a:rPr lang="nl-NL"/>
              <a:t>Versie 1.0 Definitief</a:t>
            </a:r>
            <a:endParaRPr lang="nl-NL" dirty="0"/>
          </a:p>
        </p:txBody>
      </p:sp>
      <p:sp>
        <p:nvSpPr>
          <p:cNvPr id="16" name="Tijdelijke aanduiding voor dianummer 14"/>
          <p:cNvSpPr>
            <a:spLocks noGrp="1"/>
          </p:cNvSpPr>
          <p:nvPr>
            <p:ph type="sldNum" sz="quarter" idx="15"/>
          </p:nvPr>
        </p:nvSpPr>
        <p:spPr>
          <a:xfrm>
            <a:off x="8676456" y="6400174"/>
            <a:ext cx="467544" cy="361353"/>
          </a:xfrm>
        </p:spPr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18" hasCustomPrompt="1"/>
          </p:nvPr>
        </p:nvSpPr>
        <p:spPr>
          <a:xfrm>
            <a:off x="323528" y="1628801"/>
            <a:ext cx="8496622" cy="417646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r>
              <a:rPr lang="nl-NL" noProof="0" dirty="0"/>
              <a:t>Klik op het pictogram om een tabel toe te toevoegen aan deze slide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5876925"/>
            <a:ext cx="8496622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nl-NL" dirty="0"/>
              <a:t>Typ hier een toelichting</a:t>
            </a:r>
          </a:p>
        </p:txBody>
      </p:sp>
    </p:spTree>
    <p:extLst>
      <p:ext uri="{BB962C8B-B14F-4D97-AF65-F5344CB8AC3E}">
        <p14:creationId xmlns:p14="http://schemas.microsoft.com/office/powerpoint/2010/main" val="1164620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0" name="Tijdelijke aanduiding voor datum 12"/>
          <p:cNvSpPr>
            <a:spLocks noGrp="1"/>
          </p:cNvSpPr>
          <p:nvPr>
            <p:ph type="dt" sz="half" idx="13"/>
          </p:nvPr>
        </p:nvSpPr>
        <p:spPr>
          <a:xfrm>
            <a:off x="6876256" y="6400174"/>
            <a:ext cx="1656184" cy="365125"/>
          </a:xfrm>
        </p:spPr>
        <p:txBody>
          <a:bodyPr/>
          <a:lstStyle/>
          <a:p>
            <a:fld id="{75E05FDD-79A3-4AD3-9341-92036CC68A61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11" name="Tijdelijke aanduiding voor voettekst 13"/>
          <p:cNvSpPr>
            <a:spLocks noGrp="1"/>
          </p:cNvSpPr>
          <p:nvPr>
            <p:ph type="ftr" sz="quarter" idx="14"/>
          </p:nvPr>
        </p:nvSpPr>
        <p:spPr>
          <a:xfrm>
            <a:off x="3491880" y="6408802"/>
            <a:ext cx="2895600" cy="365125"/>
          </a:xfrm>
        </p:spPr>
        <p:txBody>
          <a:bodyPr/>
          <a:lstStyle/>
          <a:p>
            <a:r>
              <a:rPr lang="nl-NL"/>
              <a:t>Versie 1.0 Definitief</a:t>
            </a:r>
            <a:endParaRPr lang="nl-NL" dirty="0"/>
          </a:p>
        </p:txBody>
      </p:sp>
      <p:sp>
        <p:nvSpPr>
          <p:cNvPr id="16" name="Tijdelijke aanduiding voor dianummer 14"/>
          <p:cNvSpPr>
            <a:spLocks noGrp="1"/>
          </p:cNvSpPr>
          <p:nvPr>
            <p:ph type="sldNum" sz="quarter" idx="15"/>
          </p:nvPr>
        </p:nvSpPr>
        <p:spPr>
          <a:xfrm>
            <a:off x="8676456" y="6400174"/>
            <a:ext cx="467544" cy="361353"/>
          </a:xfrm>
        </p:spPr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5876925"/>
            <a:ext cx="8496622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nl-NL" dirty="0"/>
              <a:t>Typ hier een toelichting</a:t>
            </a:r>
          </a:p>
        </p:txBody>
      </p:sp>
      <p:sp>
        <p:nvSpPr>
          <p:cNvPr id="13" name="Tijdelijke aanduiding voor media 2"/>
          <p:cNvSpPr>
            <a:spLocks noGrp="1"/>
          </p:cNvSpPr>
          <p:nvPr>
            <p:ph type="media" sz="quarter" idx="20" hasCustomPrompt="1"/>
          </p:nvPr>
        </p:nvSpPr>
        <p:spPr>
          <a:xfrm>
            <a:off x="323850" y="1628775"/>
            <a:ext cx="8496300" cy="4176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/>
              <a:t>Klik op het pictogram om media toe te toevoegen aan deze slide</a:t>
            </a:r>
          </a:p>
        </p:txBody>
      </p:sp>
    </p:spTree>
    <p:extLst>
      <p:ext uri="{BB962C8B-B14F-4D97-AF65-F5344CB8AC3E}">
        <p14:creationId xmlns:p14="http://schemas.microsoft.com/office/powerpoint/2010/main" val="275013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Diaposit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7092280" y="0"/>
            <a:ext cx="2051720" cy="2060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Afgeronde rechthoek 23"/>
          <p:cNvSpPr/>
          <p:nvPr userDrawn="1"/>
        </p:nvSpPr>
        <p:spPr>
          <a:xfrm>
            <a:off x="117446" y="123825"/>
            <a:ext cx="8900720" cy="6176307"/>
          </a:xfrm>
          <a:prstGeom prst="roundRect">
            <a:avLst>
              <a:gd name="adj" fmla="val 44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5884" y="2130425"/>
            <a:ext cx="8566596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3717032"/>
            <a:ext cx="8571516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“Typ hier eventueel een ondertitel”</a:t>
            </a:r>
          </a:p>
        </p:txBody>
      </p:sp>
      <p:sp>
        <p:nvSpPr>
          <p:cNvPr id="36" name="Tijdelijke aanduiding voor datum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05D2-965B-4F06-990E-4761D7DC6F7F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37" name="Tijdelijke aanduiding voor voettekst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Versie 1.0 Definitief</a:t>
            </a:r>
            <a:endParaRPr lang="nl-NL" dirty="0"/>
          </a:p>
        </p:txBody>
      </p:sp>
      <p:sp>
        <p:nvSpPr>
          <p:cNvPr id="38" name="Tijdelijke aanduiding voor dianumm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64" y="34504"/>
            <a:ext cx="1450280" cy="145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3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2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980728"/>
            <a:ext cx="6984776" cy="7475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1844824"/>
            <a:ext cx="856895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“Typ hier eventueel een ondertitel”</a:t>
            </a:r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09057" y="2708920"/>
            <a:ext cx="4318927" cy="3583633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5857"/>
              <a:gd name="connsiteX1" fmla="*/ 4514850 w 4514850"/>
              <a:gd name="connsiteY1" fmla="*/ 0 h 3625857"/>
              <a:gd name="connsiteX2" fmla="*/ 4514850 w 4514850"/>
              <a:gd name="connsiteY2" fmla="*/ 0 h 3625857"/>
              <a:gd name="connsiteX3" fmla="*/ 4514850 w 4514850"/>
              <a:gd name="connsiteY3" fmla="*/ 3616914 h 3625857"/>
              <a:gd name="connsiteX4" fmla="*/ 4477568 w 4514850"/>
              <a:gd name="connsiteY4" fmla="*/ 3616096 h 3625857"/>
              <a:gd name="connsiteX5" fmla="*/ 37282 w 4514850"/>
              <a:gd name="connsiteY5" fmla="*/ 3616096 h 3625857"/>
              <a:gd name="connsiteX6" fmla="*/ 0 w 4514850"/>
              <a:gd name="connsiteY6" fmla="*/ 3578814 h 3625857"/>
              <a:gd name="connsiteX7" fmla="*/ 0 w 4514850"/>
              <a:gd name="connsiteY7" fmla="*/ 0 h 3625857"/>
              <a:gd name="connsiteX8" fmla="*/ 0 w 4514850"/>
              <a:gd name="connsiteY8" fmla="*/ 0 h 3625857"/>
              <a:gd name="connsiteX0" fmla="*/ 0 w 4514850"/>
              <a:gd name="connsiteY0" fmla="*/ 0 h 3885975"/>
              <a:gd name="connsiteX1" fmla="*/ 4514850 w 4514850"/>
              <a:gd name="connsiteY1" fmla="*/ 0 h 3885975"/>
              <a:gd name="connsiteX2" fmla="*/ 4514850 w 4514850"/>
              <a:gd name="connsiteY2" fmla="*/ 0 h 3885975"/>
              <a:gd name="connsiteX3" fmla="*/ 4514850 w 4514850"/>
              <a:gd name="connsiteY3" fmla="*/ 3616914 h 3885975"/>
              <a:gd name="connsiteX4" fmla="*/ 37282 w 4514850"/>
              <a:gd name="connsiteY4" fmla="*/ 3616096 h 3885975"/>
              <a:gd name="connsiteX5" fmla="*/ 0 w 4514850"/>
              <a:gd name="connsiteY5" fmla="*/ 3578814 h 3885975"/>
              <a:gd name="connsiteX6" fmla="*/ 0 w 4514850"/>
              <a:gd name="connsiteY6" fmla="*/ 0 h 3885975"/>
              <a:gd name="connsiteX7" fmla="*/ 0 w 4514850"/>
              <a:gd name="connsiteY7" fmla="*/ 0 h 3885975"/>
              <a:gd name="connsiteX0" fmla="*/ 0 w 4514850"/>
              <a:gd name="connsiteY0" fmla="*/ 0 h 3616914"/>
              <a:gd name="connsiteX1" fmla="*/ 4514850 w 4514850"/>
              <a:gd name="connsiteY1" fmla="*/ 0 h 3616914"/>
              <a:gd name="connsiteX2" fmla="*/ 4514850 w 4514850"/>
              <a:gd name="connsiteY2" fmla="*/ 0 h 3616914"/>
              <a:gd name="connsiteX3" fmla="*/ 4514850 w 4514850"/>
              <a:gd name="connsiteY3" fmla="*/ 3616914 h 3616914"/>
              <a:gd name="connsiteX4" fmla="*/ 37282 w 4514850"/>
              <a:gd name="connsiteY4" fmla="*/ 3616096 h 3616914"/>
              <a:gd name="connsiteX5" fmla="*/ 0 w 4514850"/>
              <a:gd name="connsiteY5" fmla="*/ 3578814 h 3616914"/>
              <a:gd name="connsiteX6" fmla="*/ 0 w 4514850"/>
              <a:gd name="connsiteY6" fmla="*/ 0 h 3616914"/>
              <a:gd name="connsiteX7" fmla="*/ 0 w 4514850"/>
              <a:gd name="connsiteY7" fmla="*/ 0 h 361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914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616914"/>
                </a:lnTo>
                <a:lnTo>
                  <a:pt x="37282" y="3616096"/>
                </a:lnTo>
                <a:cubicBezTo>
                  <a:pt x="16692" y="3616096"/>
                  <a:pt x="0" y="3599404"/>
                  <a:pt x="0" y="3578814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16016" y="2708919"/>
            <a:ext cx="4302149" cy="3582823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01A8F2-3343-46B8-ACA1-E43F1D4D5566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Versie 1.0 Definitief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70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1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7092280" y="0"/>
            <a:ext cx="2051720" cy="2060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Afgeronde rechthoek 20"/>
          <p:cNvSpPr/>
          <p:nvPr userDrawn="1"/>
        </p:nvSpPr>
        <p:spPr>
          <a:xfrm>
            <a:off x="117446" y="123825"/>
            <a:ext cx="8900720" cy="2585095"/>
          </a:xfrm>
          <a:prstGeom prst="roundRect">
            <a:avLst>
              <a:gd name="adj" fmla="val 174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980728"/>
            <a:ext cx="6984776" cy="7475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1844824"/>
            <a:ext cx="856895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“Typ hier eventueel een ondertitel”</a:t>
            </a:r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17446" y="2780928"/>
            <a:ext cx="8900720" cy="3510814"/>
          </a:xfrm>
          <a:prstGeom prst="round2SameRect">
            <a:avLst>
              <a:gd name="adj1" fmla="val 0"/>
              <a:gd name="adj2" fmla="val 1031"/>
            </a:avLst>
          </a:pr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21379B-98D9-44CD-85B6-AA1C5555D860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Versie 1.0 Definitief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64" y="34504"/>
            <a:ext cx="1450280" cy="145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8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/>
              <a:t>Versie 1.0 Definitief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323528" y="1628775"/>
            <a:ext cx="8496622" cy="4464050"/>
          </a:xfrm>
          <a:prstGeom prst="rect">
            <a:avLst/>
          </a:prstGeom>
        </p:spPr>
        <p:txBody>
          <a:bodyPr/>
          <a:lstStyle>
            <a:lvl1pPr>
              <a:buClr>
                <a:srgbClr val="21428D"/>
              </a:buClr>
              <a:defRPr sz="2200"/>
            </a:lvl1pPr>
            <a:lvl2pPr>
              <a:buClr>
                <a:schemeClr val="accent2"/>
              </a:buClr>
              <a:defRPr sz="2200"/>
            </a:lvl2pPr>
            <a:lvl3pPr>
              <a:buClr>
                <a:schemeClr val="accent5"/>
              </a:buClr>
              <a:defRPr sz="2200"/>
            </a:lvl3pPr>
            <a:lvl4pPr>
              <a:buClr>
                <a:schemeClr val="accent3"/>
              </a:buClr>
              <a:defRPr sz="2200"/>
            </a:lvl4pPr>
            <a:lvl5pPr>
              <a:buClr>
                <a:srgbClr val="21428D"/>
              </a:buClr>
              <a:defRPr sz="2200"/>
            </a:lvl5pPr>
          </a:lstStyle>
          <a:p>
            <a:pPr lvl="0"/>
            <a:r>
              <a:rPr lang="nl-NL" dirty="0"/>
              <a:t>Klik om de modelstijlen te bewerken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8893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2C9C26B-2126-454B-88DC-831F9DCD4F12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/>
              <a:t>Versie 1.0 Definitief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8"/>
          </p:nvPr>
        </p:nvSpPr>
        <p:spPr>
          <a:xfrm>
            <a:off x="323851" y="1628775"/>
            <a:ext cx="4032126" cy="4464050"/>
          </a:xfrm>
          <a:prstGeom prst="rect">
            <a:avLst/>
          </a:prstGeom>
        </p:spPr>
        <p:txBody>
          <a:bodyPr/>
          <a:lstStyle>
            <a:lvl1pPr>
              <a:buClr>
                <a:srgbClr val="21428D"/>
              </a:buClr>
              <a:defRPr sz="2200"/>
            </a:lvl1pPr>
            <a:lvl2pPr>
              <a:buClr>
                <a:schemeClr val="accent2"/>
              </a:buClr>
              <a:defRPr sz="2200"/>
            </a:lvl2pPr>
            <a:lvl3pPr>
              <a:buClr>
                <a:schemeClr val="accent5"/>
              </a:buClr>
              <a:defRPr sz="2200"/>
            </a:lvl3pPr>
            <a:lvl4pPr>
              <a:buClr>
                <a:schemeClr val="accent3"/>
              </a:buClr>
              <a:defRPr sz="2200"/>
            </a:lvl4pPr>
            <a:lvl5pPr>
              <a:buClr>
                <a:srgbClr val="21428D"/>
              </a:buClr>
              <a:defRPr sz="22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tekst 2"/>
          <p:cNvSpPr>
            <a:spLocks noGrp="1"/>
          </p:cNvSpPr>
          <p:nvPr>
            <p:ph type="body" sz="quarter" idx="19"/>
          </p:nvPr>
        </p:nvSpPr>
        <p:spPr>
          <a:xfrm>
            <a:off x="4716016" y="1628775"/>
            <a:ext cx="4104134" cy="4464050"/>
          </a:xfrm>
          <a:prstGeom prst="rect">
            <a:avLst/>
          </a:prstGeom>
        </p:spPr>
        <p:txBody>
          <a:bodyPr/>
          <a:lstStyle>
            <a:lvl1pPr>
              <a:buClr>
                <a:srgbClr val="21428D"/>
              </a:buClr>
              <a:defRPr sz="2200"/>
            </a:lvl1pPr>
            <a:lvl2pPr>
              <a:buClr>
                <a:schemeClr val="accent2"/>
              </a:buClr>
              <a:defRPr sz="2200"/>
            </a:lvl2pPr>
            <a:lvl3pPr>
              <a:buClr>
                <a:schemeClr val="accent5"/>
              </a:buClr>
              <a:defRPr sz="2200"/>
            </a:lvl3pPr>
            <a:lvl4pPr>
              <a:buClr>
                <a:schemeClr val="accent3"/>
              </a:buClr>
              <a:defRPr sz="2200"/>
            </a:lvl4pPr>
            <a:lvl5pPr>
              <a:buClr>
                <a:srgbClr val="21428D"/>
              </a:buClr>
              <a:defRPr sz="22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5993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met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0" name="Tijdelijke aanduiding voor datum 12"/>
          <p:cNvSpPr>
            <a:spLocks noGrp="1"/>
          </p:cNvSpPr>
          <p:nvPr>
            <p:ph type="dt" sz="half" idx="13"/>
          </p:nvPr>
        </p:nvSpPr>
        <p:spPr>
          <a:xfrm>
            <a:off x="6876256" y="6400174"/>
            <a:ext cx="1656184" cy="365125"/>
          </a:xfrm>
        </p:spPr>
        <p:txBody>
          <a:bodyPr/>
          <a:lstStyle/>
          <a:p>
            <a:fld id="{2262695F-C65A-41C0-89E1-0EB7862870E5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11" name="Tijdelijke aanduiding voor voettekst 13"/>
          <p:cNvSpPr>
            <a:spLocks noGrp="1"/>
          </p:cNvSpPr>
          <p:nvPr>
            <p:ph type="ftr" sz="quarter" idx="14"/>
          </p:nvPr>
        </p:nvSpPr>
        <p:spPr>
          <a:xfrm>
            <a:off x="3491880" y="6408802"/>
            <a:ext cx="2895600" cy="365125"/>
          </a:xfrm>
        </p:spPr>
        <p:txBody>
          <a:bodyPr/>
          <a:lstStyle/>
          <a:p>
            <a:r>
              <a:rPr lang="nl-NL"/>
              <a:t>Versie 1.0 Definitief</a:t>
            </a:r>
            <a:endParaRPr lang="nl-NL" dirty="0"/>
          </a:p>
        </p:txBody>
      </p:sp>
      <p:sp>
        <p:nvSpPr>
          <p:cNvPr id="16" name="Tijdelijke aanduiding voor dianummer 14"/>
          <p:cNvSpPr>
            <a:spLocks noGrp="1"/>
          </p:cNvSpPr>
          <p:nvPr>
            <p:ph type="sldNum" sz="quarter" idx="15"/>
          </p:nvPr>
        </p:nvSpPr>
        <p:spPr>
          <a:xfrm>
            <a:off x="8676456" y="6400174"/>
            <a:ext cx="467544" cy="361353"/>
          </a:xfrm>
        </p:spPr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80113" y="4005064"/>
            <a:ext cx="3240359" cy="2088232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580112" y="1628800"/>
            <a:ext cx="3240359" cy="2160240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8"/>
          </p:nvPr>
        </p:nvSpPr>
        <p:spPr>
          <a:xfrm>
            <a:off x="323850" y="1628775"/>
            <a:ext cx="4968875" cy="4464050"/>
          </a:xfrm>
          <a:prstGeom prst="rect">
            <a:avLst/>
          </a:prstGeom>
        </p:spPr>
        <p:txBody>
          <a:bodyPr/>
          <a:lstStyle>
            <a:lvl1pPr>
              <a:buClr>
                <a:srgbClr val="21428D"/>
              </a:buClr>
              <a:defRPr sz="2200"/>
            </a:lvl1pPr>
            <a:lvl2pPr>
              <a:buClr>
                <a:schemeClr val="accent2"/>
              </a:buClr>
              <a:defRPr sz="2200"/>
            </a:lvl2pPr>
            <a:lvl3pPr>
              <a:buClr>
                <a:schemeClr val="accent5"/>
              </a:buClr>
              <a:defRPr sz="2200"/>
            </a:lvl3pPr>
            <a:lvl4pPr>
              <a:buClr>
                <a:schemeClr val="accent3"/>
              </a:buClr>
              <a:defRPr sz="2200"/>
            </a:lvl4pPr>
            <a:lvl5pPr>
              <a:buClr>
                <a:srgbClr val="21428D"/>
              </a:buClr>
              <a:defRPr sz="22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6795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met 1 staand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0" name="Tijdelijke aanduiding voor datum 12"/>
          <p:cNvSpPr>
            <a:spLocks noGrp="1"/>
          </p:cNvSpPr>
          <p:nvPr>
            <p:ph type="dt" sz="half" idx="13"/>
          </p:nvPr>
        </p:nvSpPr>
        <p:spPr>
          <a:xfrm>
            <a:off x="6876256" y="6400174"/>
            <a:ext cx="1656184" cy="365125"/>
          </a:xfrm>
        </p:spPr>
        <p:txBody>
          <a:bodyPr/>
          <a:lstStyle/>
          <a:p>
            <a:fld id="{30B3AB87-B59F-4911-968D-A76A5F9D330F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11" name="Tijdelijke aanduiding voor voettekst 13"/>
          <p:cNvSpPr>
            <a:spLocks noGrp="1"/>
          </p:cNvSpPr>
          <p:nvPr>
            <p:ph type="ftr" sz="quarter" idx="14"/>
          </p:nvPr>
        </p:nvSpPr>
        <p:spPr>
          <a:xfrm>
            <a:off x="3491880" y="6408802"/>
            <a:ext cx="2895600" cy="365125"/>
          </a:xfrm>
        </p:spPr>
        <p:txBody>
          <a:bodyPr/>
          <a:lstStyle/>
          <a:p>
            <a:r>
              <a:rPr lang="nl-NL"/>
              <a:t>Versie 1.0 Definitief</a:t>
            </a:r>
            <a:endParaRPr lang="nl-NL" dirty="0"/>
          </a:p>
        </p:txBody>
      </p:sp>
      <p:sp>
        <p:nvSpPr>
          <p:cNvPr id="16" name="Tijdelijke aanduiding voor dianummer 14"/>
          <p:cNvSpPr>
            <a:spLocks noGrp="1"/>
          </p:cNvSpPr>
          <p:nvPr>
            <p:ph type="sldNum" sz="quarter" idx="15"/>
          </p:nvPr>
        </p:nvSpPr>
        <p:spPr>
          <a:xfrm>
            <a:off x="8676456" y="6400174"/>
            <a:ext cx="467544" cy="361353"/>
          </a:xfrm>
        </p:spPr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580112" y="1629397"/>
            <a:ext cx="3240359" cy="4463899"/>
          </a:xfrm>
          <a:custGeom>
            <a:avLst/>
            <a:gdLst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37282 w 4514850"/>
              <a:gd name="connsiteY5" fmla="*/ 3616096 h 3616096"/>
              <a:gd name="connsiteX6" fmla="*/ 0 w 4514850"/>
              <a:gd name="connsiteY6" fmla="*/ 3578814 h 3616096"/>
              <a:gd name="connsiteX7" fmla="*/ 0 w 4514850"/>
              <a:gd name="connsiteY7" fmla="*/ 0 h 3616096"/>
              <a:gd name="connsiteX8" fmla="*/ 0 w 4514850"/>
              <a:gd name="connsiteY8" fmla="*/ 0 h 3616096"/>
              <a:gd name="connsiteX0" fmla="*/ 0 w 4514850"/>
              <a:gd name="connsiteY0" fmla="*/ 0 h 3624107"/>
              <a:gd name="connsiteX1" fmla="*/ 4514850 w 4514850"/>
              <a:gd name="connsiteY1" fmla="*/ 0 h 3624107"/>
              <a:gd name="connsiteX2" fmla="*/ 4514850 w 4514850"/>
              <a:gd name="connsiteY2" fmla="*/ 0 h 3624107"/>
              <a:gd name="connsiteX3" fmla="*/ 4514850 w 4514850"/>
              <a:gd name="connsiteY3" fmla="*/ 3578814 h 3624107"/>
              <a:gd name="connsiteX4" fmla="*/ 4477568 w 4514850"/>
              <a:gd name="connsiteY4" fmla="*/ 3616096 h 3624107"/>
              <a:gd name="connsiteX5" fmla="*/ 37282 w 4514850"/>
              <a:gd name="connsiteY5" fmla="*/ 3616096 h 3624107"/>
              <a:gd name="connsiteX6" fmla="*/ 0 w 4514850"/>
              <a:gd name="connsiteY6" fmla="*/ 3614533 h 3624107"/>
              <a:gd name="connsiteX7" fmla="*/ 0 w 4514850"/>
              <a:gd name="connsiteY7" fmla="*/ 0 h 3624107"/>
              <a:gd name="connsiteX8" fmla="*/ 0 w 4514850"/>
              <a:gd name="connsiteY8" fmla="*/ 0 h 3624107"/>
              <a:gd name="connsiteX0" fmla="*/ 0 w 4514850"/>
              <a:gd name="connsiteY0" fmla="*/ 0 h 3616096"/>
              <a:gd name="connsiteX1" fmla="*/ 4514850 w 4514850"/>
              <a:gd name="connsiteY1" fmla="*/ 0 h 3616096"/>
              <a:gd name="connsiteX2" fmla="*/ 4514850 w 4514850"/>
              <a:gd name="connsiteY2" fmla="*/ 0 h 3616096"/>
              <a:gd name="connsiteX3" fmla="*/ 4514850 w 4514850"/>
              <a:gd name="connsiteY3" fmla="*/ 3578814 h 3616096"/>
              <a:gd name="connsiteX4" fmla="*/ 4477568 w 4514850"/>
              <a:gd name="connsiteY4" fmla="*/ 3616096 h 3616096"/>
              <a:gd name="connsiteX5" fmla="*/ 0 w 4514850"/>
              <a:gd name="connsiteY5" fmla="*/ 3614533 h 3616096"/>
              <a:gd name="connsiteX6" fmla="*/ 0 w 4514850"/>
              <a:gd name="connsiteY6" fmla="*/ 0 h 3616096"/>
              <a:gd name="connsiteX7" fmla="*/ 0 w 4514850"/>
              <a:gd name="connsiteY7" fmla="*/ 0 h 361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850" h="3616096">
                <a:moveTo>
                  <a:pt x="0" y="0"/>
                </a:moveTo>
                <a:lnTo>
                  <a:pt x="4514850" y="0"/>
                </a:lnTo>
                <a:lnTo>
                  <a:pt x="4514850" y="0"/>
                </a:lnTo>
                <a:lnTo>
                  <a:pt x="4514850" y="3578814"/>
                </a:lnTo>
                <a:cubicBezTo>
                  <a:pt x="4514850" y="3599404"/>
                  <a:pt x="4498158" y="3616096"/>
                  <a:pt x="4477568" y="3616096"/>
                </a:cubicBezTo>
                <a:lnTo>
                  <a:pt x="0" y="361453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8"/>
          </p:nvPr>
        </p:nvSpPr>
        <p:spPr>
          <a:xfrm>
            <a:off x="323850" y="1628775"/>
            <a:ext cx="4968875" cy="4464050"/>
          </a:xfrm>
          <a:prstGeom prst="rect">
            <a:avLst/>
          </a:prstGeom>
        </p:spPr>
        <p:txBody>
          <a:bodyPr/>
          <a:lstStyle>
            <a:lvl1pPr>
              <a:buClr>
                <a:srgbClr val="21428D"/>
              </a:buClr>
              <a:defRPr sz="2200"/>
            </a:lvl1pPr>
            <a:lvl2pPr>
              <a:buClr>
                <a:schemeClr val="accent2"/>
              </a:buClr>
              <a:defRPr sz="2200"/>
            </a:lvl2pPr>
            <a:lvl3pPr>
              <a:buClr>
                <a:schemeClr val="accent5"/>
              </a:buClr>
              <a:defRPr sz="2200"/>
            </a:lvl3pPr>
            <a:lvl4pPr>
              <a:buClr>
                <a:schemeClr val="accent3"/>
              </a:buClr>
              <a:defRPr sz="2200"/>
            </a:lvl4pPr>
            <a:lvl5pPr>
              <a:buClr>
                <a:srgbClr val="21428D"/>
              </a:buClr>
              <a:defRPr sz="22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3445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1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23528" y="780110"/>
            <a:ext cx="6984776" cy="63266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“Typ hier de titel”</a:t>
            </a:r>
          </a:p>
        </p:txBody>
      </p:sp>
      <p:sp>
        <p:nvSpPr>
          <p:cNvPr id="10" name="Tijdelijke aanduiding voor datum 12"/>
          <p:cNvSpPr>
            <a:spLocks noGrp="1"/>
          </p:cNvSpPr>
          <p:nvPr>
            <p:ph type="dt" sz="half" idx="13"/>
          </p:nvPr>
        </p:nvSpPr>
        <p:spPr>
          <a:xfrm>
            <a:off x="6876256" y="6400174"/>
            <a:ext cx="1656184" cy="365125"/>
          </a:xfrm>
        </p:spPr>
        <p:txBody>
          <a:bodyPr/>
          <a:lstStyle/>
          <a:p>
            <a:fld id="{604B69AF-4614-4B74-9C40-FA6CC982B9D1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11" name="Tijdelijke aanduiding voor voettekst 13"/>
          <p:cNvSpPr>
            <a:spLocks noGrp="1"/>
          </p:cNvSpPr>
          <p:nvPr>
            <p:ph type="ftr" sz="quarter" idx="14"/>
          </p:nvPr>
        </p:nvSpPr>
        <p:spPr>
          <a:xfrm>
            <a:off x="3491880" y="6408802"/>
            <a:ext cx="2895600" cy="365125"/>
          </a:xfrm>
        </p:spPr>
        <p:txBody>
          <a:bodyPr/>
          <a:lstStyle/>
          <a:p>
            <a:r>
              <a:rPr lang="nl-NL"/>
              <a:t>Versie 1.0 Definitief</a:t>
            </a:r>
            <a:endParaRPr lang="nl-NL" dirty="0"/>
          </a:p>
        </p:txBody>
      </p:sp>
      <p:sp>
        <p:nvSpPr>
          <p:cNvPr id="16" name="Tijdelijke aanduiding voor dianummer 14"/>
          <p:cNvSpPr>
            <a:spLocks noGrp="1"/>
          </p:cNvSpPr>
          <p:nvPr>
            <p:ph type="sldNum" sz="quarter" idx="15"/>
          </p:nvPr>
        </p:nvSpPr>
        <p:spPr>
          <a:xfrm>
            <a:off x="8676456" y="6400174"/>
            <a:ext cx="467544" cy="361353"/>
          </a:xfrm>
        </p:spPr>
        <p:txBody>
          <a:bodyPr/>
          <a:lstStyle/>
          <a:p>
            <a:fld id="{A8AA7EC8-FE29-421D-A88B-370786849EC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23528" y="1628800"/>
            <a:ext cx="8496943" cy="4176464"/>
          </a:xfrm>
          <a:prstGeom prst="rect">
            <a:avLst/>
          </a:prstGeom>
          <a:solidFill>
            <a:srgbClr val="D8D6D7"/>
          </a:solidFill>
        </p:spPr>
        <p:txBody>
          <a:bodyPr wrap="square" lIns="180000" tIns="180000" rIns="180000" bIns="180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l-NL" noProof="0" dirty="0"/>
              <a:t>Klik op het pictogram om een afbeelding toe te toevoegen aan deze slide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5876925"/>
            <a:ext cx="8496622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nl-NL" dirty="0"/>
              <a:t>Typ hier een toelichting</a:t>
            </a:r>
          </a:p>
        </p:txBody>
      </p:sp>
    </p:spTree>
    <p:extLst>
      <p:ext uri="{BB962C8B-B14F-4D97-AF65-F5344CB8AC3E}">
        <p14:creationId xmlns:p14="http://schemas.microsoft.com/office/powerpoint/2010/main" val="10470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" y="39728"/>
            <a:ext cx="9027260" cy="6250319"/>
          </a:xfrm>
          <a:prstGeom prst="rect">
            <a:avLst/>
          </a:prstGeom>
        </p:spPr>
      </p:pic>
      <p:sp>
        <p:nvSpPr>
          <p:cNvPr id="1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491880" y="6459137"/>
            <a:ext cx="2895600" cy="2605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Versie 1.0 Definitief</a:t>
            </a:r>
          </a:p>
        </p:txBody>
      </p:sp>
      <p:sp>
        <p:nvSpPr>
          <p:cNvPr id="17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6876256" y="6450509"/>
            <a:ext cx="1656184" cy="2605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4C705AB-1925-42C8-8554-5C0A28D4A6D9}" type="datetime1">
              <a:rPr lang="nl-NL" smtClean="0"/>
              <a:pPr/>
              <a:t>19-9-2018</a:t>
            </a:fld>
            <a:endParaRPr lang="nl-NL" dirty="0"/>
          </a:p>
        </p:txBody>
      </p:sp>
      <p:sp>
        <p:nvSpPr>
          <p:cNvPr id="1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76456" y="6450509"/>
            <a:ext cx="467544" cy="257866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A8AA7EC8-FE29-421D-A88B-370786849EC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55" y="39728"/>
            <a:ext cx="1439422" cy="14450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48"/>
          <a:stretch/>
        </p:blipFill>
        <p:spPr>
          <a:xfrm>
            <a:off x="60382" y="6315925"/>
            <a:ext cx="3415475" cy="52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8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2" r:id="rId3"/>
    <p:sldLayoutId id="2147483661" r:id="rId4"/>
    <p:sldLayoutId id="2147483660" r:id="rId5"/>
    <p:sldLayoutId id="2147483664" r:id="rId6"/>
    <p:sldLayoutId id="2147483665" r:id="rId7"/>
    <p:sldLayoutId id="2147483666" r:id="rId8"/>
    <p:sldLayoutId id="2147483667" r:id="rId9"/>
    <p:sldLayoutId id="2147483669" r:id="rId10"/>
    <p:sldLayoutId id="2147483668" r:id="rId11"/>
    <p:sldLayoutId id="214748367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FThHAFrJS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ubboemmius.nl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Ouderavond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r>
              <a:rPr lang="nl-NL" dirty="0" smtClean="0">
                <a:cs typeface="Arial"/>
              </a:rPr>
              <a:t>19 </a:t>
            </a:r>
            <a:r>
              <a:rPr lang="nl-NL" dirty="0">
                <a:cs typeface="Arial"/>
              </a:rPr>
              <a:t>september 2018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05D2-965B-4F06-990E-4761D7DC6F7F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605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Oproep ouderraad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nl-NL" dirty="0">
                <a:solidFill>
                  <a:srgbClr val="002060"/>
                </a:solidFill>
              </a:rPr>
              <a:t>Ouderraad</a:t>
            </a:r>
          </a:p>
          <a:p>
            <a:pPr lvl="1">
              <a:defRPr/>
            </a:pPr>
            <a:r>
              <a:rPr lang="nl-NL" sz="2400" dirty="0" smtClean="0">
                <a:solidFill>
                  <a:srgbClr val="002060"/>
                </a:solidFill>
              </a:rPr>
              <a:t>Klankbordgroep (2 richtingen)</a:t>
            </a:r>
            <a:endParaRPr lang="nl-NL" sz="2400" dirty="0">
              <a:solidFill>
                <a:srgbClr val="002060"/>
              </a:solidFill>
            </a:endParaRP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708920"/>
            <a:ext cx="2664183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PSO klas 1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b="1" dirty="0"/>
              <a:t>Praktische Sector Oriëntatie</a:t>
            </a:r>
          </a:p>
          <a:p>
            <a:endParaRPr lang="nl-NL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smtClean="0"/>
              <a:t>1 </a:t>
            </a:r>
            <a:r>
              <a:rPr lang="nl-NL" sz="2000" dirty="0"/>
              <a:t>uur per </a:t>
            </a:r>
            <a:r>
              <a:rPr lang="nl-NL" sz="2000" dirty="0" smtClean="0"/>
              <a:t>week</a:t>
            </a:r>
            <a:endParaRPr lang="nl-NL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smtClean="0"/>
              <a:t>Gericht </a:t>
            </a:r>
            <a:r>
              <a:rPr lang="nl-NL" sz="2000" dirty="0"/>
              <a:t>op competenties plannen, ontwikkelen, samenwerken, zelfstandig werken. </a:t>
            </a:r>
            <a:endParaRPr lang="nl-NL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smtClean="0"/>
              <a:t>Onderzoeken </a:t>
            </a:r>
            <a:r>
              <a:rPr lang="nl-NL" sz="2000" dirty="0"/>
              <a:t>welke kwaliteiten de leerling heeft en waar interesse en desinteresse ligt op het gebied van </a:t>
            </a:r>
            <a:r>
              <a:rPr lang="nl-NL" sz="2000" dirty="0" smtClean="0"/>
              <a:t>beroepen (LOB)</a:t>
            </a:r>
            <a:endParaRPr lang="nl-NL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Voorbereiden op klas 2 -&gt; </a:t>
            </a:r>
            <a:r>
              <a:rPr lang="nl-NL" sz="2000" dirty="0" smtClean="0"/>
              <a:t>sectorkeuze</a:t>
            </a:r>
            <a:endParaRPr lang="nl-NL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Computervaardigheden (</a:t>
            </a:r>
            <a:r>
              <a:rPr lang="nl-NL" sz="2000" dirty="0" smtClean="0"/>
              <a:t>ICT, Office 365)</a:t>
            </a:r>
            <a:endParaRPr lang="nl-NL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smtClean="0"/>
              <a:t>Oriëntatiemoment op </a:t>
            </a:r>
            <a:r>
              <a:rPr lang="nl-NL" sz="2000" dirty="0"/>
              <a:t>de bovenbouw (Sportparklaan)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440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PSO klas 1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Eind klas 1 kiezen onze leerlingen een sector. </a:t>
            </a:r>
            <a:endParaRPr lang="nl-NL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smtClean="0"/>
              <a:t>Mens &amp; Dienstverlening </a:t>
            </a:r>
            <a:r>
              <a:rPr lang="nl-NL" sz="2000" dirty="0"/>
              <a:t>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smtClean="0"/>
              <a:t>Natuur &amp; Techniek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In klas 2: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smtClean="0"/>
              <a:t>6 uur PSO </a:t>
            </a:r>
            <a:r>
              <a:rPr lang="nl-NL" sz="2000" dirty="0" smtClean="0"/>
              <a:t>binnen de gekozen sector.</a:t>
            </a:r>
            <a:endParaRPr lang="nl-NL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smtClean="0"/>
              <a:t>1 theorievak, passend bij het gekozen profiel.</a:t>
            </a:r>
          </a:p>
          <a:p>
            <a:pPr marL="0" indent="0">
              <a:buNone/>
            </a:pPr>
            <a:endParaRPr lang="nl-NL" sz="20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144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Klas 1: vervolg mentor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 smtClean="0"/>
              <a:t>Klas M1A:		Lokaal 16</a:t>
            </a:r>
          </a:p>
          <a:p>
            <a:r>
              <a:rPr lang="nl-NL" dirty="0" smtClean="0"/>
              <a:t>Klas M1B:		Lokaal 5</a:t>
            </a:r>
          </a:p>
          <a:p>
            <a:r>
              <a:rPr lang="nl-NL" dirty="0" smtClean="0"/>
              <a:t>Klas M1CD:	Lokaal 13</a:t>
            </a:r>
          </a:p>
          <a:p>
            <a:r>
              <a:rPr lang="nl-NL" dirty="0" smtClean="0"/>
              <a:t>Klas M1E:		Lokaal 11</a:t>
            </a:r>
          </a:p>
          <a:p>
            <a:r>
              <a:rPr lang="nl-NL" dirty="0" smtClean="0"/>
              <a:t>Klas M1F:		</a:t>
            </a:r>
            <a:r>
              <a:rPr lang="nl-NL" smtClean="0"/>
              <a:t>Lokaal 10</a:t>
            </a:r>
            <a:r>
              <a:rPr lang="nl-NL" dirty="0" smtClean="0"/>
              <a:t>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2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PSO klas 2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sz="2400" b="1" dirty="0"/>
              <a:t>Praktische Sector Oriëntatie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z="2400" dirty="0"/>
              <a:t>Voorbereiding op de bovenbouw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z="2400" dirty="0"/>
              <a:t>Voorbereiding op de toekomst (beroepenvelden)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z="2400" dirty="0"/>
              <a:t>Ontdekken waar interesses liggen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z="2400" dirty="0"/>
              <a:t>Ontdekken wat bij je past, maar ook wat niet bij je </a:t>
            </a:r>
            <a:r>
              <a:rPr lang="nl-NL" sz="2400" dirty="0" smtClean="0"/>
              <a:t>past</a:t>
            </a:r>
          </a:p>
          <a:p>
            <a:pPr marL="0" lvl="0" indent="0">
              <a:buNone/>
            </a:pP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6429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PSO klas 2 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Opgedeeld in twee sectoren: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000" b="1" dirty="0"/>
              <a:t>Mens &amp;</a:t>
            </a:r>
            <a:r>
              <a:rPr lang="nl-NL" sz="2000" b="1" dirty="0" smtClean="0"/>
              <a:t> Dienstverlening </a:t>
            </a:r>
            <a:r>
              <a:rPr lang="nl-NL" sz="2000" dirty="0">
                <a:sym typeface="Wingdings" panose="05000000000000000000" pitchFamily="2" charset="2"/>
              </a:rPr>
              <a:t></a:t>
            </a:r>
            <a:r>
              <a:rPr lang="nl-NL" sz="2000" dirty="0"/>
              <a:t> Zorg &amp; Welzijn, Dienstverlening en Producten, Economie en Ondernemen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000" b="1" dirty="0" smtClean="0"/>
              <a:t>Natuur &amp; Techniek</a:t>
            </a:r>
            <a:r>
              <a:rPr lang="nl-NL" sz="2000" dirty="0" smtClean="0"/>
              <a:t> </a:t>
            </a:r>
            <a:r>
              <a:rPr lang="nl-NL" sz="2000" dirty="0">
                <a:sym typeface="Wingdings" panose="05000000000000000000" pitchFamily="2" charset="2"/>
              </a:rPr>
              <a:t></a:t>
            </a:r>
            <a:r>
              <a:rPr lang="nl-NL" sz="2000" dirty="0"/>
              <a:t> Mobiliteit en Transport, Bouwen Wonen en Interieur, Produceren Installeren en Energie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smtClean="0"/>
              <a:t>Carrousel </a:t>
            </a:r>
            <a:endParaRPr lang="nl-NL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Praktische projecten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Competenties staan centraal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Programma in overleg met de bovenbouw, daardoor:</a:t>
            </a:r>
          </a:p>
          <a:p>
            <a:pPr marL="0" indent="0">
              <a:buNone/>
            </a:pPr>
            <a:r>
              <a:rPr lang="nl-NL" sz="2000" dirty="0"/>
              <a:t>	- Directe doorlopende leerlijn </a:t>
            </a:r>
          </a:p>
          <a:p>
            <a:pPr marL="0" indent="0">
              <a:buNone/>
            </a:pPr>
            <a:r>
              <a:rPr lang="nl-NL" sz="2000" dirty="0"/>
              <a:t>	- Goed beeld van de manier van werken in de bovenbouw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9168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Mens &amp; Dienstverlening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16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76" y="1484784"/>
            <a:ext cx="8162925" cy="4476750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966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Mens &amp; Dienstverlening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Carrousel langs verschillende profielen: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Mevr</a:t>
            </a:r>
            <a:r>
              <a:rPr lang="nl-NL" sz="2000" dirty="0">
                <a:ea typeface="Calibri" panose="020F0502020204030204" pitchFamily="34" charset="0"/>
                <a:cs typeface="Times New Roman" panose="02020603050405020304" pitchFamily="18" charset="0"/>
              </a:rPr>
              <a:t>. Pots: Zorg en Welzijn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Verschillende vormen van verzorging, EHBO, koken, </a:t>
            </a:r>
            <a:r>
              <a:rPr lang="nl-NL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wassen</a:t>
            </a:r>
            <a:endParaRPr lang="nl-N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Dhr. Snijders: </a:t>
            </a:r>
            <a:r>
              <a:rPr lang="nl-NL" sz="2000" dirty="0">
                <a:ea typeface="Calibri" panose="020F0502020204030204" pitchFamily="34" charset="0"/>
                <a:cs typeface="Times New Roman" panose="02020603050405020304" pitchFamily="18" charset="0"/>
              </a:rPr>
              <a:t>Economie en Ondernemen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Werken met ICT, werken met office programma’s, werken met een digitale lesmethode, economie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Dhr</a:t>
            </a:r>
            <a:r>
              <a:rPr lang="nl-NL" sz="2000" dirty="0">
                <a:ea typeface="Calibri" panose="020F0502020204030204" pitchFamily="34" charset="0"/>
                <a:cs typeface="Times New Roman" panose="02020603050405020304" pitchFamily="18" charset="0"/>
              </a:rPr>
              <a:t>. Oosterhof: </a:t>
            </a:r>
            <a:r>
              <a:rPr lang="nl-NL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Dienstverlening </a:t>
            </a:r>
            <a:r>
              <a:rPr lang="nl-NL" sz="2000" dirty="0">
                <a:ea typeface="Calibri" panose="020F0502020204030204" pitchFamily="34" charset="0"/>
                <a:cs typeface="Times New Roman" panose="02020603050405020304" pitchFamily="18" charset="0"/>
              </a:rPr>
              <a:t>en Producten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Werken met ICT, presenteren en </a:t>
            </a:r>
            <a:r>
              <a:rPr lang="nl-NL" sz="20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organiseren, creatieve invalshoek</a:t>
            </a:r>
            <a:endParaRPr lang="nl-NL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nl-NL" sz="2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>
              <a:buFont typeface="Wingdings" panose="05000000000000000000" pitchFamily="2" charset="2"/>
              <a:buChar char="§"/>
            </a:pPr>
            <a:r>
              <a:rPr lang="nl-NL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Theorievak: Economie (1u)</a:t>
            </a:r>
          </a:p>
        </p:txBody>
      </p:sp>
    </p:spTree>
    <p:extLst>
      <p:ext uri="{BB962C8B-B14F-4D97-AF65-F5344CB8AC3E}">
        <p14:creationId xmlns:p14="http://schemas.microsoft.com/office/powerpoint/2010/main" val="92664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Natuur &amp; </a:t>
            </a:r>
            <a:r>
              <a:rPr lang="nl-NL" dirty="0" smtClean="0"/>
              <a:t>Techniek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4" y="1988840"/>
            <a:ext cx="8858250" cy="3419475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038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Natuur &amp; Techniek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Roulatieschema langs de verschillende </a:t>
            </a:r>
            <a:r>
              <a:rPr lang="nl-NL" sz="2000" dirty="0" smtClean="0"/>
              <a:t>profielen.</a:t>
            </a:r>
            <a:endParaRPr lang="nl-NL" sz="2000" dirty="0"/>
          </a:p>
          <a:p>
            <a:pPr>
              <a:buFont typeface="Wingdings" panose="05000000000000000000" pitchFamily="2" charset="2"/>
              <a:buChar char="§"/>
            </a:pPr>
            <a:endParaRPr lang="nl-NL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Lessen vinden plaats op </a:t>
            </a:r>
            <a:r>
              <a:rPr lang="nl-NL" sz="2000" dirty="0" smtClean="0"/>
              <a:t>Maarsdreef (4u</a:t>
            </a:r>
            <a:r>
              <a:rPr lang="nl-NL" sz="2000" dirty="0"/>
              <a:t>) en de Sportparklaan (2u</a:t>
            </a:r>
            <a:r>
              <a:rPr lang="nl-NL" sz="2000" dirty="0" smtClean="0"/>
              <a:t>).</a:t>
            </a:r>
            <a:endParaRPr lang="nl-NL" sz="2000" dirty="0"/>
          </a:p>
          <a:p>
            <a:pPr>
              <a:buFont typeface="Wingdings" panose="05000000000000000000" pitchFamily="2" charset="2"/>
              <a:buChar char="§"/>
            </a:pPr>
            <a:endParaRPr lang="nl-NL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Theoriegedeelte op </a:t>
            </a:r>
            <a:r>
              <a:rPr lang="nl-NL" sz="2000" dirty="0" smtClean="0"/>
              <a:t>Maarsdreef </a:t>
            </a:r>
            <a:r>
              <a:rPr lang="nl-NL" sz="2000" dirty="0">
                <a:sym typeface="Wingdings" panose="05000000000000000000" pitchFamily="2" charset="2"/>
              </a:rPr>
              <a:t></a:t>
            </a:r>
            <a:r>
              <a:rPr lang="nl-NL" sz="2000" dirty="0"/>
              <a:t> nodig voor de opdrachten op de </a:t>
            </a:r>
            <a:r>
              <a:rPr lang="nl-NL" sz="2000" dirty="0" smtClean="0"/>
              <a:t>Sportparklaan. </a:t>
            </a:r>
            <a:endParaRPr lang="nl-NL" sz="2000" dirty="0"/>
          </a:p>
          <a:p>
            <a:pPr>
              <a:buFont typeface="Wingdings" panose="05000000000000000000" pitchFamily="2" charset="2"/>
              <a:buChar char="§"/>
            </a:pPr>
            <a:endParaRPr lang="nl-NL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/>
              <a:t>Door intensieve samenwerking sluit het 2</a:t>
            </a:r>
            <a:r>
              <a:rPr lang="nl-NL" sz="2000" baseline="30000" dirty="0"/>
              <a:t>e</a:t>
            </a:r>
            <a:r>
              <a:rPr lang="nl-NL" sz="2000" dirty="0"/>
              <a:t> leerjaar naadloos aan op het 3</a:t>
            </a:r>
            <a:r>
              <a:rPr lang="nl-NL" sz="2000" baseline="30000" dirty="0"/>
              <a:t>e</a:t>
            </a:r>
            <a:r>
              <a:rPr lang="nl-NL" sz="2000" dirty="0"/>
              <a:t> </a:t>
            </a:r>
            <a:r>
              <a:rPr lang="nl-NL" sz="2000" dirty="0" smtClean="0"/>
              <a:t>leerjaar.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sz="2000" dirty="0" smtClean="0"/>
              <a:t>Theorievak: Natuurkunde (1u)</a:t>
            </a:r>
            <a:endParaRPr 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06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Thema: belangrijke momenten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hlinkClick r:id="rId3"/>
              </a:rPr>
              <a:t>https://youtu.be/wFThHAFrJSU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212976"/>
            <a:ext cx="3189760" cy="213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21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Profielvakken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20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0460"/>
            <a:ext cx="8675360" cy="3871296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95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Vervolg door de mentor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Klas M2A:		Lokaal 14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Klas M2B:		Lokaal 17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Klas M2CD:	Lokaal 19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Klas M2E:		Lokaal 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Klas M2F:		Lokaal 12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29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725F6-7B5C-41B4-AFA0-99118A6855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Bedankt voor uw aandacht.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05B937-ED81-449B-A5F6-0F2F6A2CF6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BB009E-16D1-4469-B159-8A3E7D00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05D2-965B-4F06-990E-4761D7DC6F7F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8E5FB3-AD14-46B5-AB0A-EAC7BFF9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36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 smtClean="0"/>
              <a:t>Opening</a:t>
            </a:r>
          </a:p>
          <a:p>
            <a:r>
              <a:rPr lang="nl-NL" dirty="0" smtClean="0"/>
              <a:t>Brede instroom</a:t>
            </a:r>
          </a:p>
          <a:p>
            <a:r>
              <a:rPr lang="nl-NL" dirty="0" smtClean="0"/>
              <a:t>Onze kernwaarden</a:t>
            </a:r>
          </a:p>
          <a:p>
            <a:r>
              <a:rPr lang="nl-NL" dirty="0" smtClean="0"/>
              <a:t>Bijdrage jeugdagent</a:t>
            </a:r>
          </a:p>
          <a:p>
            <a:r>
              <a:rPr lang="nl-NL" dirty="0" smtClean="0"/>
              <a:t>Bevorderingsnormen</a:t>
            </a:r>
          </a:p>
          <a:p>
            <a:r>
              <a:rPr lang="nl-NL" dirty="0" smtClean="0"/>
              <a:t>Communicatie</a:t>
            </a:r>
            <a:endParaRPr lang="nl-NL" dirty="0"/>
          </a:p>
          <a:p>
            <a:r>
              <a:rPr lang="nl-NL" dirty="0" smtClean="0"/>
              <a:t>Ouderraad</a:t>
            </a:r>
          </a:p>
          <a:p>
            <a:r>
              <a:rPr lang="nl-NL" dirty="0" smtClean="0"/>
              <a:t>PSO</a:t>
            </a:r>
          </a:p>
          <a:p>
            <a:r>
              <a:rPr lang="nl-NL" dirty="0" smtClean="0"/>
              <a:t>Mentordeel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53767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Brede instroom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Alle leerlingen van de brugklas naar hetzelfde gebouw, omdat: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d</a:t>
            </a:r>
            <a:r>
              <a:rPr lang="nl-NL" dirty="0" smtClean="0"/>
              <a:t>at prettig is voor de leerlingen (onderzoek gedaan vorig jaar).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d</a:t>
            </a:r>
            <a:r>
              <a:rPr lang="nl-NL" dirty="0" smtClean="0"/>
              <a:t>at prettiger is voor ouders.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dat beter past bij onze visie.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068960"/>
            <a:ext cx="20288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6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Kernwaarden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Iedereen is waardevol</a:t>
            </a:r>
            <a:br>
              <a:rPr lang="nl-NL" dirty="0" smtClean="0"/>
            </a:br>
            <a:r>
              <a:rPr lang="nl-NL" sz="2000" i="1" dirty="0" smtClean="0"/>
              <a:t>Ongeacht je niveau, afkomst, ondersteuningsbehoefte.</a:t>
            </a:r>
            <a:endParaRPr lang="nl-NL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Wij zijn actief</a:t>
            </a:r>
            <a:br>
              <a:rPr lang="nl-NL" dirty="0" smtClean="0"/>
            </a:br>
            <a:r>
              <a:rPr lang="nl-NL" sz="2000" i="1" dirty="0" smtClean="0"/>
              <a:t>We hebben heldere regels en procedures.</a:t>
            </a:r>
            <a:endParaRPr lang="nl-NL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Wij verbinden</a:t>
            </a:r>
            <a:br>
              <a:rPr lang="nl-NL" dirty="0" smtClean="0"/>
            </a:br>
            <a:r>
              <a:rPr lang="nl-NL" sz="2000" i="1" dirty="0" smtClean="0"/>
              <a:t>Samenwerking met ouders vinden we belangrijk. </a:t>
            </a:r>
            <a:endParaRPr lang="nl-NL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Wij willen groeien</a:t>
            </a:r>
            <a:br>
              <a:rPr lang="nl-NL" dirty="0" smtClean="0"/>
            </a:br>
            <a:r>
              <a:rPr lang="nl-NL" sz="2000" i="1" dirty="0" smtClean="0"/>
              <a:t>Daarom leren we dagelijks van elkaar en met elkaar.</a:t>
            </a:r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167123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Jeugdagent dhr. Jalving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Gebruik van de telefoon en sociale media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Wat zijn de risico’s en wat kunt u als ouders hierin zelf doen?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852936"/>
            <a:ext cx="225434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3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Bevorderingsnormen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BB en KB “</a:t>
            </a:r>
            <a:r>
              <a:rPr lang="nl-NL" i="1" dirty="0" err="1" smtClean="0"/>
              <a:t>under</a:t>
            </a:r>
            <a:r>
              <a:rPr lang="nl-NL" i="1" dirty="0" smtClean="0"/>
              <a:t> </a:t>
            </a:r>
            <a:r>
              <a:rPr lang="nl-NL" i="1" dirty="0" err="1" smtClean="0"/>
              <a:t>construction</a:t>
            </a:r>
            <a:r>
              <a:rPr lang="nl-NL" dirty="0" smtClean="0"/>
              <a:t>”. Deze worden z.s.m. met u gedeeld.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993" y="2996952"/>
            <a:ext cx="326436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6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Communicatie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 anchor="t"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Wekelijkse ouderbrief per e-mail (digitaal)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Mentor: eerste aanspreekpunt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Coördinatoren: </a:t>
            </a:r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sz="2000" i="1" dirty="0" smtClean="0"/>
              <a:t>BB: meneer Leinenga</a:t>
            </a:r>
            <a:br>
              <a:rPr lang="nl-NL" sz="2000" i="1" dirty="0" smtClean="0"/>
            </a:br>
            <a:r>
              <a:rPr lang="nl-NL" sz="2000" i="1" dirty="0" smtClean="0"/>
              <a:t>	KT: mevrouw Gremmer</a:t>
            </a:r>
            <a:br>
              <a:rPr lang="nl-NL" sz="2000" i="1" dirty="0" smtClean="0"/>
            </a:br>
            <a:r>
              <a:rPr lang="nl-NL" sz="2000" i="1" dirty="0" smtClean="0"/>
              <a:t>	havo-vwo: mevrouw Sybesma</a:t>
            </a:r>
            <a:endParaRPr lang="nl-NL" sz="2000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Bellen of e-mailen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636912"/>
            <a:ext cx="2800062" cy="266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6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Website (vernieuwd)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333CDD-B9D4-46CC-8789-4C037750219C}" type="datetime1">
              <a:rPr lang="nl-NL" smtClean="0"/>
              <a:t>19-9-2018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AA7EC8-FE29-421D-A88B-370786849ECC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www.ubboemmius.nl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971" y="2348880"/>
            <a:ext cx="5761377" cy="33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627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Ubbo Emmius">
      <a:dk1>
        <a:sysClr val="windowText" lastClr="000000"/>
      </a:dk1>
      <a:lt1>
        <a:srgbClr val="FFFFFF"/>
      </a:lt1>
      <a:dk2>
        <a:srgbClr val="213582"/>
      </a:dk2>
      <a:lt2>
        <a:srgbClr val="FFFFFF"/>
      </a:lt2>
      <a:accent1>
        <a:srgbClr val="000000"/>
      </a:accent1>
      <a:accent2>
        <a:srgbClr val="F39100"/>
      </a:accent2>
      <a:accent3>
        <a:srgbClr val="009236"/>
      </a:accent3>
      <a:accent4>
        <a:srgbClr val="FFE500"/>
      </a:accent4>
      <a:accent5>
        <a:srgbClr val="E50040"/>
      </a:accent5>
      <a:accent6>
        <a:srgbClr val="B94794"/>
      </a:accent6>
      <a:hlink>
        <a:srgbClr val="F39100"/>
      </a:hlink>
      <a:folHlink>
        <a:srgbClr val="FFBF61"/>
      </a:folHlink>
    </a:clrScheme>
    <a:fontScheme name="Ubbo Emmi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D312D219DE9340B6154DD860AFA9F0" ma:contentTypeVersion="6" ma:contentTypeDescription="Een nieuw document maken." ma:contentTypeScope="" ma:versionID="c3d0e32297a7aaf8ae49e7a85fca404e">
  <xsd:schema xmlns:xsd="http://www.w3.org/2001/XMLSchema" xmlns:xs="http://www.w3.org/2001/XMLSchema" xmlns:p="http://schemas.microsoft.com/office/2006/metadata/properties" xmlns:ns2="f2ef415d-afd9-43d0-a9dd-4ea2436ba964" xmlns:ns3="f7b00e1f-9d04-4dd5-a7c8-c3d88f9380e0" xmlns:ns4="0979e3f7-2d46-4bcb-9eca-03863f1cf2ae" targetNamespace="http://schemas.microsoft.com/office/2006/metadata/properties" ma:root="true" ma:fieldsID="621ed94985805bf8854c76ce0c6ce015" ns2:_="" ns3:_="" ns4:_="">
    <xsd:import namespace="f2ef415d-afd9-43d0-a9dd-4ea2436ba964"/>
    <xsd:import namespace="f7b00e1f-9d04-4dd5-a7c8-c3d88f9380e0"/>
    <xsd:import namespace="0979e3f7-2d46-4bcb-9eca-03863f1cf2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f415d-afd9-43d0-a9dd-4ea2436ba9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00e1f-9d04-4dd5-a7c8-c3d88f9380e0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9e3f7-2d46-4bcb-9eca-03863f1cf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2C6F38-96E7-47A3-959D-AB25632ACCA1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f2ef415d-afd9-43d0-a9dd-4ea2436ba964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979e3f7-2d46-4bcb-9eca-03863f1cf2ae"/>
    <ds:schemaRef ds:uri="f7b00e1f-9d04-4dd5-a7c8-c3d88f9380e0"/>
  </ds:schemaRefs>
</ds:datastoreItem>
</file>

<file path=customXml/itemProps2.xml><?xml version="1.0" encoding="utf-8"?>
<ds:datastoreItem xmlns:ds="http://schemas.openxmlformats.org/officeDocument/2006/customXml" ds:itemID="{BB49EF97-1FC1-49B1-8F7E-77F55C5A05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01CBA5-1DAD-4604-B1B0-987527E3F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ef415d-afd9-43d0-a9dd-4ea2436ba964"/>
    <ds:schemaRef ds:uri="f7b00e1f-9d04-4dd5-a7c8-c3d88f9380e0"/>
    <ds:schemaRef ds:uri="0979e3f7-2d46-4bcb-9eca-03863f1cf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</TotalTime>
  <Words>675</Words>
  <Application>Microsoft Office PowerPoint</Application>
  <PresentationFormat>Diavoorstelling (4:3)</PresentationFormat>
  <Paragraphs>181</Paragraphs>
  <Slides>22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Kantoorthema</vt:lpstr>
      <vt:lpstr>Ouderavond</vt:lpstr>
      <vt:lpstr>Opening</vt:lpstr>
      <vt:lpstr>Programma</vt:lpstr>
      <vt:lpstr>Brede instroom</vt:lpstr>
      <vt:lpstr>Kernwaarden </vt:lpstr>
      <vt:lpstr>Jeugdagent dhr. Jalving</vt:lpstr>
      <vt:lpstr>Bevorderingsnormen</vt:lpstr>
      <vt:lpstr>Communicatie</vt:lpstr>
      <vt:lpstr>Website (vernieuwd)</vt:lpstr>
      <vt:lpstr>Oproep ouderraad</vt:lpstr>
      <vt:lpstr>PSO klas 1</vt:lpstr>
      <vt:lpstr>PSO klas 1</vt:lpstr>
      <vt:lpstr>Klas 1: vervolg mentor</vt:lpstr>
      <vt:lpstr>PSO klas 2</vt:lpstr>
      <vt:lpstr>PSO klas 2 </vt:lpstr>
      <vt:lpstr>Mens &amp; Dienstverlening</vt:lpstr>
      <vt:lpstr>Mens &amp; Dienstverlening</vt:lpstr>
      <vt:lpstr>Natuur &amp; Techniek</vt:lpstr>
      <vt:lpstr>Natuur &amp; Techniek</vt:lpstr>
      <vt:lpstr>Profielvakken</vt:lpstr>
      <vt:lpstr>Vervolg door de mentor</vt:lpstr>
      <vt:lpstr>Bedankt voor uw aandacht.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Yan Mulder</dc:creator>
  <cp:lastModifiedBy>Linda van Sloten</cp:lastModifiedBy>
  <cp:revision>124</cp:revision>
  <dcterms:created xsi:type="dcterms:W3CDTF">2014-09-30T08:38:49Z</dcterms:created>
  <dcterms:modified xsi:type="dcterms:W3CDTF">2018-09-19T08:46:06Z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0x010100EED312D219DE9340B6154DD860AFA9F0</vt:lpwstr>
  </property>
</Properties>
</file>